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0"/>
  </p:notesMasterIdLst>
  <p:sldIdLst>
    <p:sldId id="256" r:id="rId5"/>
    <p:sldId id="257" r:id="rId6"/>
    <p:sldId id="261" r:id="rId7"/>
    <p:sldId id="258" r:id="rId8"/>
    <p:sldId id="259" r:id="rId9"/>
    <p:sldId id="260" r:id="rId10"/>
    <p:sldId id="262" r:id="rId11"/>
    <p:sldId id="263" r:id="rId12"/>
    <p:sldId id="265" r:id="rId13"/>
    <p:sldId id="264" r:id="rId14"/>
    <p:sldId id="266" r:id="rId15"/>
    <p:sldId id="267" r:id="rId16"/>
    <p:sldId id="269" r:id="rId17"/>
    <p:sldId id="270" r:id="rId18"/>
    <p:sldId id="271" r:id="rId19"/>
    <p:sldId id="272" r:id="rId20"/>
    <p:sldId id="273" r:id="rId21"/>
    <p:sldId id="274" r:id="rId22"/>
    <p:sldId id="277" r:id="rId23"/>
    <p:sldId id="275" r:id="rId24"/>
    <p:sldId id="278" r:id="rId25"/>
    <p:sldId id="279" r:id="rId26"/>
    <p:sldId id="280" r:id="rId27"/>
    <p:sldId id="281" r:id="rId28"/>
    <p:sldId id="282" r:id="rId29"/>
    <p:sldId id="283" r:id="rId30"/>
    <p:sldId id="284" r:id="rId31"/>
    <p:sldId id="285" r:id="rId32"/>
    <p:sldId id="286" r:id="rId33"/>
    <p:sldId id="287" r:id="rId34"/>
    <p:sldId id="288" r:id="rId35"/>
    <p:sldId id="291" r:id="rId36"/>
    <p:sldId id="289" r:id="rId37"/>
    <p:sldId id="290" r:id="rId38"/>
    <p:sldId id="292" r:id="rId39"/>
    <p:sldId id="293" r:id="rId40"/>
    <p:sldId id="294" r:id="rId41"/>
    <p:sldId id="295"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1" r:id="rId56"/>
    <p:sldId id="313" r:id="rId57"/>
    <p:sldId id="312" r:id="rId58"/>
    <p:sldId id="268"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5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BC8024-5639-49CA-AD77-B2F3760B2EBF}" v="1964" dt="2026-02-18T01:08:33.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75" d="100"/>
          <a:sy n="75" d="100"/>
        </p:scale>
        <p:origin x="25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by Smith" userId="b5358641-9e7e-4208-b8db-6e7a6aef1e4c" providerId="ADAL" clId="{F223F863-DFC7-4303-9380-847367804DC2}"/>
    <pc:docChg chg="undo custSel addSld delSld modSld sldOrd">
      <pc:chgData name="Toby Smith" userId="b5358641-9e7e-4208-b8db-6e7a6aef1e4c" providerId="ADAL" clId="{F223F863-DFC7-4303-9380-847367804DC2}" dt="2026-02-18T01:09:56.221" v="16474" actId="1076"/>
      <pc:docMkLst>
        <pc:docMk/>
      </pc:docMkLst>
      <pc:sldChg chg="addSp delSp modSp mod modAnim delDesignElem">
        <pc:chgData name="Toby Smith" userId="b5358641-9e7e-4208-b8db-6e7a6aef1e4c" providerId="ADAL" clId="{F223F863-DFC7-4303-9380-847367804DC2}" dt="2026-02-18T00:51:11.723" v="14166"/>
        <pc:sldMkLst>
          <pc:docMk/>
          <pc:sldMk cId="1889200296" sldId="256"/>
        </pc:sldMkLst>
        <pc:spChg chg="mod">
          <ac:chgData name="Toby Smith" userId="b5358641-9e7e-4208-b8db-6e7a6aef1e4c" providerId="ADAL" clId="{F223F863-DFC7-4303-9380-847367804DC2}" dt="2026-02-17T20:29:03.048" v="1426" actId="113"/>
          <ac:spMkLst>
            <pc:docMk/>
            <pc:sldMk cId="1889200296" sldId="256"/>
            <ac:spMk id="2" creationId="{454110D6-6A1A-CBD7-A362-3854CA74DF8A}"/>
          </ac:spMkLst>
        </pc:spChg>
        <pc:spChg chg="mod">
          <ac:chgData name="Toby Smith" userId="b5358641-9e7e-4208-b8db-6e7a6aef1e4c" providerId="ADAL" clId="{F223F863-DFC7-4303-9380-847367804DC2}" dt="2026-02-18T00:51:11.723" v="14166"/>
          <ac:spMkLst>
            <pc:docMk/>
            <pc:sldMk cId="1889200296" sldId="256"/>
            <ac:spMk id="3" creationId="{BEE6A079-4670-D516-5F51-4FEA740949FC}"/>
          </ac:spMkLst>
        </pc:spChg>
        <pc:spChg chg="add mod">
          <ac:chgData name="Toby Smith" userId="b5358641-9e7e-4208-b8db-6e7a6aef1e4c" providerId="ADAL" clId="{F223F863-DFC7-4303-9380-847367804DC2}" dt="2026-02-17T20:25:38.245" v="1335" actId="1076"/>
          <ac:spMkLst>
            <pc:docMk/>
            <pc:sldMk cId="1889200296" sldId="256"/>
            <ac:spMk id="6" creationId="{698E383A-5548-F6D4-DB08-0D6BCBCFCA69}"/>
          </ac:spMkLst>
        </pc:spChg>
        <pc:spChg chg="add del">
          <ac:chgData name="Toby Smith" userId="b5358641-9e7e-4208-b8db-6e7a6aef1e4c" providerId="ADAL" clId="{F223F863-DFC7-4303-9380-847367804DC2}" dt="2026-02-18T00:51:11.723" v="14166"/>
          <ac:spMkLst>
            <pc:docMk/>
            <pc:sldMk cId="1889200296" sldId="256"/>
            <ac:spMk id="10" creationId="{D067A139-86EB-480F-AE6B-AF8092F215E4}"/>
          </ac:spMkLst>
        </pc:spChg>
        <pc:spChg chg="add del">
          <ac:chgData name="Toby Smith" userId="b5358641-9e7e-4208-b8db-6e7a6aef1e4c" providerId="ADAL" clId="{F223F863-DFC7-4303-9380-847367804DC2}" dt="2026-02-18T00:51:11.723" v="14166"/>
          <ac:spMkLst>
            <pc:docMk/>
            <pc:sldMk cId="1889200296" sldId="256"/>
            <ac:spMk id="12" creationId="{4E252378-AA68-427C-BF69-E4434E447DB5}"/>
          </ac:spMkLst>
        </pc:spChg>
        <pc:grpChg chg="add del">
          <ac:chgData name="Toby Smith" userId="b5358641-9e7e-4208-b8db-6e7a6aef1e4c" providerId="ADAL" clId="{F223F863-DFC7-4303-9380-847367804DC2}" dt="2026-02-18T00:51:11.723" v="14166"/>
          <ac:grpSpMkLst>
            <pc:docMk/>
            <pc:sldMk cId="1889200296" sldId="256"/>
            <ac:grpSpMk id="14" creationId="{65E8C853-59EA-4FCB-BB4E-1B0AEEA408EB}"/>
          </ac:grpSpMkLst>
        </pc:grpChg>
        <pc:picChg chg="mod">
          <ac:chgData name="Toby Smith" userId="b5358641-9e7e-4208-b8db-6e7a6aef1e4c" providerId="ADAL" clId="{F223F863-DFC7-4303-9380-847367804DC2}" dt="2026-02-17T20:25:11.394" v="1313" actId="1076"/>
          <ac:picMkLst>
            <pc:docMk/>
            <pc:sldMk cId="1889200296" sldId="256"/>
            <ac:picMk id="5" creationId="{4B6EE540-EEF6-1BE8-4173-F903AECB1120}"/>
          </ac:picMkLst>
        </pc:picChg>
      </pc:sldChg>
      <pc:sldChg chg="addSp delSp modSp modAnim delDesignElem">
        <pc:chgData name="Toby Smith" userId="b5358641-9e7e-4208-b8db-6e7a6aef1e4c" providerId="ADAL" clId="{F223F863-DFC7-4303-9380-847367804DC2}" dt="2026-02-18T00:51:11.723" v="14166"/>
        <pc:sldMkLst>
          <pc:docMk/>
          <pc:sldMk cId="880336324" sldId="257"/>
        </pc:sldMkLst>
        <pc:spChg chg="mod">
          <ac:chgData name="Toby Smith" userId="b5358641-9e7e-4208-b8db-6e7a6aef1e4c" providerId="ADAL" clId="{F223F863-DFC7-4303-9380-847367804DC2}" dt="2026-02-18T00:37:57.473" v="11910" actId="20577"/>
          <ac:spMkLst>
            <pc:docMk/>
            <pc:sldMk cId="880336324" sldId="257"/>
            <ac:spMk id="13" creationId="{F18B1C6E-2905-357D-E2AA-4B579B6A94B0}"/>
          </ac:spMkLst>
        </pc:spChg>
        <pc:spChg chg="add del">
          <ac:chgData name="Toby Smith" userId="b5358641-9e7e-4208-b8db-6e7a6aef1e4c" providerId="ADAL" clId="{F223F863-DFC7-4303-9380-847367804DC2}" dt="2026-02-18T00:51:11.723" v="14166"/>
          <ac:spMkLst>
            <pc:docMk/>
            <pc:sldMk cId="880336324" sldId="257"/>
            <ac:spMk id="32" creationId="{1AB8FFBB-0A2D-4D4C-B94B-320ABB3490DA}"/>
          </ac:spMkLst>
        </pc:spChg>
        <pc:grpChg chg="add del">
          <ac:chgData name="Toby Smith" userId="b5358641-9e7e-4208-b8db-6e7a6aef1e4c" providerId="ADAL" clId="{F223F863-DFC7-4303-9380-847367804DC2}" dt="2026-02-18T00:51:11.723" v="14166"/>
          <ac:grpSpMkLst>
            <pc:docMk/>
            <pc:sldMk cId="880336324" sldId="257"/>
            <ac:grpSpMk id="25" creationId="{8F1EF17D-1B70-428C-8A8A-A2C5B390E1E9}"/>
          </ac:grpSpMkLst>
        </pc:grpChg>
        <pc:grpChg chg="add del">
          <ac:chgData name="Toby Smith" userId="b5358641-9e7e-4208-b8db-6e7a6aef1e4c" providerId="ADAL" clId="{F223F863-DFC7-4303-9380-847367804DC2}" dt="2026-02-18T00:51:11.723" v="14166"/>
          <ac:grpSpMkLst>
            <pc:docMk/>
            <pc:sldMk cId="880336324" sldId="257"/>
            <ac:grpSpMk id="34" creationId="{0EC92BD4-3684-4A4A-84FF-704DCA7A3E0C}"/>
          </ac:grpSpMkLst>
        </pc:grpChg>
      </pc:sldChg>
      <pc:sldChg chg="addSp delSp modSp mod setBg modAnim setClrOvrMap delDesignElem">
        <pc:chgData name="Toby Smith" userId="b5358641-9e7e-4208-b8db-6e7a6aef1e4c" providerId="ADAL" clId="{F223F863-DFC7-4303-9380-847367804DC2}" dt="2026-02-18T00:51:11.723" v="14166"/>
        <pc:sldMkLst>
          <pc:docMk/>
          <pc:sldMk cId="833241315" sldId="258"/>
        </pc:sldMkLst>
        <pc:spChg chg="add mod">
          <ac:chgData name="Toby Smith" userId="b5358641-9e7e-4208-b8db-6e7a6aef1e4c" providerId="ADAL" clId="{F223F863-DFC7-4303-9380-847367804DC2}" dt="2026-02-17T20:15:51.321" v="772" actId="20577"/>
          <ac:spMkLst>
            <pc:docMk/>
            <pc:sldMk cId="833241315" sldId="258"/>
            <ac:spMk id="2" creationId="{18A06A80-B03F-1C7F-C712-7BB5BBD55BB0}"/>
          </ac:spMkLst>
        </pc:spChg>
        <pc:spChg chg="add mod">
          <ac:chgData name="Toby Smith" userId="b5358641-9e7e-4208-b8db-6e7a6aef1e4c" providerId="ADAL" clId="{F223F863-DFC7-4303-9380-847367804DC2}" dt="2026-02-17T20:23:16.131" v="1300" actId="113"/>
          <ac:spMkLst>
            <pc:docMk/>
            <pc:sldMk cId="833241315" sldId="258"/>
            <ac:spMk id="3" creationId="{1A52EF7C-027B-1AA8-F9A0-FE066A06328A}"/>
          </ac:spMkLst>
        </pc:spChg>
        <pc:spChg chg="add del mod ord">
          <ac:chgData name="Toby Smith" userId="b5358641-9e7e-4208-b8db-6e7a6aef1e4c" providerId="ADAL" clId="{F223F863-DFC7-4303-9380-847367804DC2}" dt="2026-02-17T20:05:08.185" v="43" actId="478"/>
          <ac:spMkLst>
            <pc:docMk/>
            <pc:sldMk cId="833241315" sldId="258"/>
            <ac:spMk id="4" creationId="{A824B4B7-342C-DD06-93E2-BC0D905E8058}"/>
          </ac:spMkLst>
        </pc:spChg>
        <pc:spChg chg="add del">
          <ac:chgData name="Toby Smith" userId="b5358641-9e7e-4208-b8db-6e7a6aef1e4c" providerId="ADAL" clId="{F223F863-DFC7-4303-9380-847367804DC2}" dt="2026-02-18T00:51:11.723" v="14166"/>
          <ac:spMkLst>
            <pc:docMk/>
            <pc:sldMk cId="833241315" sldId="258"/>
            <ac:spMk id="15" creationId="{AD2D45C7-2E37-44FD-AC77-116CD14B9ED9}"/>
          </ac:spMkLst>
        </pc:spChg>
        <pc:spChg chg="add del">
          <ac:chgData name="Toby Smith" userId="b5358641-9e7e-4208-b8db-6e7a6aef1e4c" providerId="ADAL" clId="{F223F863-DFC7-4303-9380-847367804DC2}" dt="2026-02-18T00:51:11.723" v="14166"/>
          <ac:spMkLst>
            <pc:docMk/>
            <pc:sldMk cId="833241315" sldId="258"/>
            <ac:spMk id="17" creationId="{1FF88480-2CF1-4C54-8CE3-2CA9CD9FF896}"/>
          </ac:spMkLst>
        </pc:spChg>
        <pc:grpChg chg="add del">
          <ac:chgData name="Toby Smith" userId="b5358641-9e7e-4208-b8db-6e7a6aef1e4c" providerId="ADAL" clId="{F223F863-DFC7-4303-9380-847367804DC2}" dt="2026-02-18T00:51:11.723" v="14166"/>
          <ac:grpSpMkLst>
            <pc:docMk/>
            <pc:sldMk cId="833241315" sldId="258"/>
            <ac:grpSpMk id="8" creationId="{6CC7770B-E4E1-42D6-9437-DAA4A3A9E659}"/>
          </ac:grpSpMkLst>
        </pc:grpChg>
      </pc:sldChg>
      <pc:sldChg chg="addSp delSp modSp add del mod delDesignElem">
        <pc:chgData name="Toby Smith" userId="b5358641-9e7e-4208-b8db-6e7a6aef1e4c" providerId="ADAL" clId="{F223F863-DFC7-4303-9380-847367804DC2}" dt="2026-02-18T00:51:11.723" v="14166"/>
        <pc:sldMkLst>
          <pc:docMk/>
          <pc:sldMk cId="821820259" sldId="259"/>
        </pc:sldMkLst>
        <pc:spChg chg="mod">
          <ac:chgData name="Toby Smith" userId="b5358641-9e7e-4208-b8db-6e7a6aef1e4c" providerId="ADAL" clId="{F223F863-DFC7-4303-9380-847367804DC2}" dt="2026-02-17T20:12:28.845" v="501" actId="20577"/>
          <ac:spMkLst>
            <pc:docMk/>
            <pc:sldMk cId="821820259" sldId="259"/>
            <ac:spMk id="2" creationId="{E9342211-CB4F-533B-9F9A-4BFEF305A684}"/>
          </ac:spMkLst>
        </pc:spChg>
        <pc:spChg chg="mod">
          <ac:chgData name="Toby Smith" userId="b5358641-9e7e-4208-b8db-6e7a6aef1e4c" providerId="ADAL" clId="{F223F863-DFC7-4303-9380-847367804DC2}" dt="2026-02-18T00:51:11.723" v="14166"/>
          <ac:spMkLst>
            <pc:docMk/>
            <pc:sldMk cId="821820259" sldId="259"/>
            <ac:spMk id="3" creationId="{45A2FA1F-D2E9-D107-F694-4DCE760C734B}"/>
          </ac:spMkLst>
        </pc:spChg>
        <pc:spChg chg="add del">
          <ac:chgData name="Toby Smith" userId="b5358641-9e7e-4208-b8db-6e7a6aef1e4c" providerId="ADAL" clId="{F223F863-DFC7-4303-9380-847367804DC2}" dt="2026-02-18T00:51:11.723" v="14166"/>
          <ac:spMkLst>
            <pc:docMk/>
            <pc:sldMk cId="821820259" sldId="259"/>
            <ac:spMk id="15" creationId="{0C7132D5-6B69-4CD0-14B0-DF73DD7F70F6}"/>
          </ac:spMkLst>
        </pc:spChg>
        <pc:spChg chg="add del">
          <ac:chgData name="Toby Smith" userId="b5358641-9e7e-4208-b8db-6e7a6aef1e4c" providerId="ADAL" clId="{F223F863-DFC7-4303-9380-847367804DC2}" dt="2026-02-18T00:51:11.723" v="14166"/>
          <ac:spMkLst>
            <pc:docMk/>
            <pc:sldMk cId="821820259" sldId="259"/>
            <ac:spMk id="17" creationId="{6A9CF5CF-D44D-A354-AD2D-52509BF739CF}"/>
          </ac:spMkLst>
        </pc:spChg>
        <pc:grpChg chg="add del">
          <ac:chgData name="Toby Smith" userId="b5358641-9e7e-4208-b8db-6e7a6aef1e4c" providerId="ADAL" clId="{F223F863-DFC7-4303-9380-847367804DC2}" dt="2026-02-18T00:51:11.723" v="14166"/>
          <ac:grpSpMkLst>
            <pc:docMk/>
            <pc:sldMk cId="821820259" sldId="259"/>
            <ac:grpSpMk id="8" creationId="{FC4BDD0A-8C32-32DF-01D3-24DC3DE175DB}"/>
          </ac:grpSpMkLst>
        </pc:grpChg>
      </pc:sldChg>
      <pc:sldChg chg="add del">
        <pc:chgData name="Toby Smith" userId="b5358641-9e7e-4208-b8db-6e7a6aef1e4c" providerId="ADAL" clId="{F223F863-DFC7-4303-9380-847367804DC2}" dt="2026-02-17T20:14:39.822" v="756" actId="47"/>
        <pc:sldMkLst>
          <pc:docMk/>
          <pc:sldMk cId="287141997" sldId="260"/>
        </pc:sldMkLst>
      </pc:sldChg>
      <pc:sldChg chg="addSp delSp modSp add mod ord delAnim modAnim delDesignElem">
        <pc:chgData name="Toby Smith" userId="b5358641-9e7e-4208-b8db-6e7a6aef1e4c" providerId="ADAL" clId="{F223F863-DFC7-4303-9380-847367804DC2}" dt="2026-02-18T00:51:11.723" v="14166"/>
        <pc:sldMkLst>
          <pc:docMk/>
          <pc:sldMk cId="2796638033" sldId="260"/>
        </pc:sldMkLst>
        <pc:spChg chg="add mod">
          <ac:chgData name="Toby Smith" userId="b5358641-9e7e-4208-b8db-6e7a6aef1e4c" providerId="ADAL" clId="{F223F863-DFC7-4303-9380-847367804DC2}" dt="2026-02-17T20:29:08.709" v="1430" actId="403"/>
          <ac:spMkLst>
            <pc:docMk/>
            <pc:sldMk cId="2796638033" sldId="260"/>
            <ac:spMk id="2" creationId="{86DEF8E0-65EE-9550-7CA6-96079F8778E1}"/>
          </ac:spMkLst>
        </pc:spChg>
        <pc:spChg chg="del">
          <ac:chgData name="Toby Smith" userId="b5358641-9e7e-4208-b8db-6e7a6aef1e4c" providerId="ADAL" clId="{F223F863-DFC7-4303-9380-847367804DC2}" dt="2026-02-17T20:26:51.759" v="1340" actId="478"/>
          <ac:spMkLst>
            <pc:docMk/>
            <pc:sldMk cId="2796638033" sldId="260"/>
            <ac:spMk id="13" creationId="{46E530E1-B872-637B-6074-5D3FF6537D44}"/>
          </ac:spMkLst>
        </pc:spChg>
        <pc:spChg chg="add del">
          <ac:chgData name="Toby Smith" userId="b5358641-9e7e-4208-b8db-6e7a6aef1e4c" providerId="ADAL" clId="{F223F863-DFC7-4303-9380-847367804DC2}" dt="2026-02-18T00:51:11.723" v="14166"/>
          <ac:spMkLst>
            <pc:docMk/>
            <pc:sldMk cId="2796638033" sldId="260"/>
            <ac:spMk id="32" creationId="{507C4731-6E0E-5C80-4BCC-6B7965A63862}"/>
          </ac:spMkLst>
        </pc:spChg>
        <pc:grpChg chg="add del">
          <ac:chgData name="Toby Smith" userId="b5358641-9e7e-4208-b8db-6e7a6aef1e4c" providerId="ADAL" clId="{F223F863-DFC7-4303-9380-847367804DC2}" dt="2026-02-18T00:51:11.723" v="14166"/>
          <ac:grpSpMkLst>
            <pc:docMk/>
            <pc:sldMk cId="2796638033" sldId="260"/>
            <ac:grpSpMk id="25" creationId="{81D243E4-BE1A-0092-2891-8938A93682B3}"/>
          </ac:grpSpMkLst>
        </pc:grpChg>
        <pc:grpChg chg="add del">
          <ac:chgData name="Toby Smith" userId="b5358641-9e7e-4208-b8db-6e7a6aef1e4c" providerId="ADAL" clId="{F223F863-DFC7-4303-9380-847367804DC2}" dt="2026-02-18T00:51:11.723" v="14166"/>
          <ac:grpSpMkLst>
            <pc:docMk/>
            <pc:sldMk cId="2796638033" sldId="260"/>
            <ac:grpSpMk id="34" creationId="{6D15DBC8-4379-00A4-0BC8-9066EB660467}"/>
          </ac:grpSpMkLst>
        </pc:grpChg>
        <pc:picChg chg="del">
          <ac:chgData name="Toby Smith" userId="b5358641-9e7e-4208-b8db-6e7a6aef1e4c" providerId="ADAL" clId="{F223F863-DFC7-4303-9380-847367804DC2}" dt="2026-02-17T20:26:47.232" v="1339" actId="478"/>
          <ac:picMkLst>
            <pc:docMk/>
            <pc:sldMk cId="2796638033" sldId="260"/>
            <ac:picMk id="4" creationId="{80EE886D-B16D-972B-0BB1-32E779A5539B}"/>
          </ac:picMkLst>
        </pc:picChg>
      </pc:sldChg>
      <pc:sldChg chg="addSp delSp modSp add ord delDesignElem">
        <pc:chgData name="Toby Smith" userId="b5358641-9e7e-4208-b8db-6e7a6aef1e4c" providerId="ADAL" clId="{F223F863-DFC7-4303-9380-847367804DC2}" dt="2026-02-18T00:51:11.723" v="14166"/>
        <pc:sldMkLst>
          <pc:docMk/>
          <pc:sldMk cId="3753543837" sldId="261"/>
        </pc:sldMkLst>
        <pc:spChg chg="mod">
          <ac:chgData name="Toby Smith" userId="b5358641-9e7e-4208-b8db-6e7a6aef1e4c" providerId="ADAL" clId="{F223F863-DFC7-4303-9380-847367804DC2}" dt="2026-02-17T20:29:24.026" v="1445" actId="20577"/>
          <ac:spMkLst>
            <pc:docMk/>
            <pc:sldMk cId="3753543837" sldId="261"/>
            <ac:spMk id="2" creationId="{443AB3BA-6B52-7841-D44C-B5264606A81F}"/>
          </ac:spMkLst>
        </pc:spChg>
        <pc:spChg chg="add del">
          <ac:chgData name="Toby Smith" userId="b5358641-9e7e-4208-b8db-6e7a6aef1e4c" providerId="ADAL" clId="{F223F863-DFC7-4303-9380-847367804DC2}" dt="2026-02-18T00:51:11.723" v="14166"/>
          <ac:spMkLst>
            <pc:docMk/>
            <pc:sldMk cId="3753543837" sldId="261"/>
            <ac:spMk id="32" creationId="{186C89A1-3CD7-4D6E-F443-AB0561F157A5}"/>
          </ac:spMkLst>
        </pc:spChg>
        <pc:grpChg chg="add del">
          <ac:chgData name="Toby Smith" userId="b5358641-9e7e-4208-b8db-6e7a6aef1e4c" providerId="ADAL" clId="{F223F863-DFC7-4303-9380-847367804DC2}" dt="2026-02-18T00:51:11.723" v="14166"/>
          <ac:grpSpMkLst>
            <pc:docMk/>
            <pc:sldMk cId="3753543837" sldId="261"/>
            <ac:grpSpMk id="25" creationId="{7830E4F9-E5FD-DAF9-EF77-C3B238B3CD4F}"/>
          </ac:grpSpMkLst>
        </pc:grpChg>
        <pc:grpChg chg="add del">
          <ac:chgData name="Toby Smith" userId="b5358641-9e7e-4208-b8db-6e7a6aef1e4c" providerId="ADAL" clId="{F223F863-DFC7-4303-9380-847367804DC2}" dt="2026-02-18T00:51:11.723" v="14166"/>
          <ac:grpSpMkLst>
            <pc:docMk/>
            <pc:sldMk cId="3753543837" sldId="261"/>
            <ac:grpSpMk id="34" creationId="{48C271AE-B733-8E28-E3BE-B2830FA614A2}"/>
          </ac:grpSpMkLst>
        </pc:grpChg>
      </pc:sldChg>
      <pc:sldChg chg="addSp delSp modSp add mod ord delDesignElem">
        <pc:chgData name="Toby Smith" userId="b5358641-9e7e-4208-b8db-6e7a6aef1e4c" providerId="ADAL" clId="{F223F863-DFC7-4303-9380-847367804DC2}" dt="2026-02-18T00:51:11.723" v="14166"/>
        <pc:sldMkLst>
          <pc:docMk/>
          <pc:sldMk cId="163682459" sldId="262"/>
        </pc:sldMkLst>
        <pc:spChg chg="mod">
          <ac:chgData name="Toby Smith" userId="b5358641-9e7e-4208-b8db-6e7a6aef1e4c" providerId="ADAL" clId="{F223F863-DFC7-4303-9380-847367804DC2}" dt="2026-02-17T20:30:00.533" v="1477" actId="20577"/>
          <ac:spMkLst>
            <pc:docMk/>
            <pc:sldMk cId="163682459" sldId="262"/>
            <ac:spMk id="2" creationId="{EFB74324-B306-16F9-0866-157288E01480}"/>
          </ac:spMkLst>
        </pc:spChg>
        <pc:spChg chg="mod">
          <ac:chgData name="Toby Smith" userId="b5358641-9e7e-4208-b8db-6e7a6aef1e4c" providerId="ADAL" clId="{F223F863-DFC7-4303-9380-847367804DC2}" dt="2026-02-17T20:53:30.237" v="1947" actId="20577"/>
          <ac:spMkLst>
            <pc:docMk/>
            <pc:sldMk cId="163682459" sldId="262"/>
            <ac:spMk id="3" creationId="{14F6FF02-426B-2311-81EF-0586E2113099}"/>
          </ac:spMkLst>
        </pc:spChg>
        <pc:spChg chg="add del">
          <ac:chgData name="Toby Smith" userId="b5358641-9e7e-4208-b8db-6e7a6aef1e4c" providerId="ADAL" clId="{F223F863-DFC7-4303-9380-847367804DC2}" dt="2026-02-18T00:51:11.723" v="14166"/>
          <ac:spMkLst>
            <pc:docMk/>
            <pc:sldMk cId="163682459" sldId="262"/>
            <ac:spMk id="15" creationId="{FB2D55F5-BBCF-01AF-BBAE-0087AB7852B2}"/>
          </ac:spMkLst>
        </pc:spChg>
        <pc:spChg chg="add del">
          <ac:chgData name="Toby Smith" userId="b5358641-9e7e-4208-b8db-6e7a6aef1e4c" providerId="ADAL" clId="{F223F863-DFC7-4303-9380-847367804DC2}" dt="2026-02-18T00:51:11.723" v="14166"/>
          <ac:spMkLst>
            <pc:docMk/>
            <pc:sldMk cId="163682459" sldId="262"/>
            <ac:spMk id="17" creationId="{F6E75DBA-555C-D4A9-608C-D58E5B091353}"/>
          </ac:spMkLst>
        </pc:spChg>
        <pc:grpChg chg="add del">
          <ac:chgData name="Toby Smith" userId="b5358641-9e7e-4208-b8db-6e7a6aef1e4c" providerId="ADAL" clId="{F223F863-DFC7-4303-9380-847367804DC2}" dt="2026-02-18T00:51:11.723" v="14166"/>
          <ac:grpSpMkLst>
            <pc:docMk/>
            <pc:sldMk cId="163682459" sldId="262"/>
            <ac:grpSpMk id="8" creationId="{4DCB81E8-ED89-19B8-03FC-681A660008C1}"/>
          </ac:grpSpMkLst>
        </pc:grpChg>
      </pc:sldChg>
      <pc:sldChg chg="addSp delSp modSp add mod delDesignElem">
        <pc:chgData name="Toby Smith" userId="b5358641-9e7e-4208-b8db-6e7a6aef1e4c" providerId="ADAL" clId="{F223F863-DFC7-4303-9380-847367804DC2}" dt="2026-02-18T00:51:11.723" v="14166"/>
        <pc:sldMkLst>
          <pc:docMk/>
          <pc:sldMk cId="2132676742" sldId="263"/>
        </pc:sldMkLst>
        <pc:spChg chg="mod">
          <ac:chgData name="Toby Smith" userId="b5358641-9e7e-4208-b8db-6e7a6aef1e4c" providerId="ADAL" clId="{F223F863-DFC7-4303-9380-847367804DC2}" dt="2026-02-17T20:54:52.416" v="2063" actId="313"/>
          <ac:spMkLst>
            <pc:docMk/>
            <pc:sldMk cId="2132676742" sldId="263"/>
            <ac:spMk id="2" creationId="{CFBDD6C9-5A1E-A7CD-5110-C974030B625F}"/>
          </ac:spMkLst>
        </pc:spChg>
        <pc:spChg chg="mod">
          <ac:chgData name="Toby Smith" userId="b5358641-9e7e-4208-b8db-6e7a6aef1e4c" providerId="ADAL" clId="{F223F863-DFC7-4303-9380-847367804DC2}" dt="2026-02-17T21:00:31.661" v="3064" actId="20577"/>
          <ac:spMkLst>
            <pc:docMk/>
            <pc:sldMk cId="2132676742" sldId="263"/>
            <ac:spMk id="3" creationId="{96766A27-AD44-ABC5-9CE9-FBD0888C0E00}"/>
          </ac:spMkLst>
        </pc:spChg>
        <pc:spChg chg="add del">
          <ac:chgData name="Toby Smith" userId="b5358641-9e7e-4208-b8db-6e7a6aef1e4c" providerId="ADAL" clId="{F223F863-DFC7-4303-9380-847367804DC2}" dt="2026-02-18T00:51:11.723" v="14166"/>
          <ac:spMkLst>
            <pc:docMk/>
            <pc:sldMk cId="2132676742" sldId="263"/>
            <ac:spMk id="15" creationId="{AEFAA660-2EAE-4B4A-C174-11F1BB104E8E}"/>
          </ac:spMkLst>
        </pc:spChg>
        <pc:spChg chg="add del">
          <ac:chgData name="Toby Smith" userId="b5358641-9e7e-4208-b8db-6e7a6aef1e4c" providerId="ADAL" clId="{F223F863-DFC7-4303-9380-847367804DC2}" dt="2026-02-18T00:51:11.723" v="14166"/>
          <ac:spMkLst>
            <pc:docMk/>
            <pc:sldMk cId="2132676742" sldId="263"/>
            <ac:spMk id="17" creationId="{12C047F6-B418-634C-0A69-176D81F52100}"/>
          </ac:spMkLst>
        </pc:spChg>
        <pc:grpChg chg="add del">
          <ac:chgData name="Toby Smith" userId="b5358641-9e7e-4208-b8db-6e7a6aef1e4c" providerId="ADAL" clId="{F223F863-DFC7-4303-9380-847367804DC2}" dt="2026-02-18T00:51:11.723" v="14166"/>
          <ac:grpSpMkLst>
            <pc:docMk/>
            <pc:sldMk cId="2132676742" sldId="263"/>
            <ac:grpSpMk id="8" creationId="{715D0BB0-5BE3-43B0-463D-E64CFE322163}"/>
          </ac:grpSpMkLst>
        </pc:grpChg>
      </pc:sldChg>
      <pc:sldChg chg="addSp delSp modSp add mod delDesignElem">
        <pc:chgData name="Toby Smith" userId="b5358641-9e7e-4208-b8db-6e7a6aef1e4c" providerId="ADAL" clId="{F223F863-DFC7-4303-9380-847367804DC2}" dt="2026-02-18T00:51:11.723" v="14166"/>
        <pc:sldMkLst>
          <pc:docMk/>
          <pc:sldMk cId="106607696" sldId="264"/>
        </pc:sldMkLst>
        <pc:spChg chg="mod">
          <ac:chgData name="Toby Smith" userId="b5358641-9e7e-4208-b8db-6e7a6aef1e4c" providerId="ADAL" clId="{F223F863-DFC7-4303-9380-847367804DC2}" dt="2026-02-17T21:00:44.275" v="3087" actId="20577"/>
          <ac:spMkLst>
            <pc:docMk/>
            <pc:sldMk cId="106607696" sldId="264"/>
            <ac:spMk id="2" creationId="{7AFDC54E-BB96-D696-A915-F69431868967}"/>
          </ac:spMkLst>
        </pc:spChg>
        <pc:spChg chg="mod">
          <ac:chgData name="Toby Smith" userId="b5358641-9e7e-4208-b8db-6e7a6aef1e4c" providerId="ADAL" clId="{F223F863-DFC7-4303-9380-847367804DC2}" dt="2026-02-17T21:04:19.299" v="3401" actId="33524"/>
          <ac:spMkLst>
            <pc:docMk/>
            <pc:sldMk cId="106607696" sldId="264"/>
            <ac:spMk id="3" creationId="{AE5113C5-D182-85A8-2FFD-633318EC5C14}"/>
          </ac:spMkLst>
        </pc:spChg>
        <pc:spChg chg="add del">
          <ac:chgData name="Toby Smith" userId="b5358641-9e7e-4208-b8db-6e7a6aef1e4c" providerId="ADAL" clId="{F223F863-DFC7-4303-9380-847367804DC2}" dt="2026-02-18T00:51:11.723" v="14166"/>
          <ac:spMkLst>
            <pc:docMk/>
            <pc:sldMk cId="106607696" sldId="264"/>
            <ac:spMk id="15" creationId="{37294E0B-9550-222E-C7CD-71B4AF8B81EC}"/>
          </ac:spMkLst>
        </pc:spChg>
        <pc:spChg chg="add del">
          <ac:chgData name="Toby Smith" userId="b5358641-9e7e-4208-b8db-6e7a6aef1e4c" providerId="ADAL" clId="{F223F863-DFC7-4303-9380-847367804DC2}" dt="2026-02-18T00:51:11.723" v="14166"/>
          <ac:spMkLst>
            <pc:docMk/>
            <pc:sldMk cId="106607696" sldId="264"/>
            <ac:spMk id="17" creationId="{7E350C83-B235-34B0-E5A4-C0A093DFAC8B}"/>
          </ac:spMkLst>
        </pc:spChg>
        <pc:grpChg chg="add del">
          <ac:chgData name="Toby Smith" userId="b5358641-9e7e-4208-b8db-6e7a6aef1e4c" providerId="ADAL" clId="{F223F863-DFC7-4303-9380-847367804DC2}" dt="2026-02-18T00:51:11.723" v="14166"/>
          <ac:grpSpMkLst>
            <pc:docMk/>
            <pc:sldMk cId="106607696" sldId="264"/>
            <ac:grpSpMk id="8" creationId="{AFE61766-DDC9-BA5F-3D73-515670A747F8}"/>
          </ac:grpSpMkLst>
        </pc:grpChg>
      </pc:sldChg>
      <pc:sldChg chg="addSp delSp modSp add mod delDesignElem">
        <pc:chgData name="Toby Smith" userId="b5358641-9e7e-4208-b8db-6e7a6aef1e4c" providerId="ADAL" clId="{F223F863-DFC7-4303-9380-847367804DC2}" dt="2026-02-18T00:51:11.723" v="14166"/>
        <pc:sldMkLst>
          <pc:docMk/>
          <pc:sldMk cId="1399276666" sldId="265"/>
        </pc:sldMkLst>
        <pc:spChg chg="mod">
          <ac:chgData name="Toby Smith" userId="b5358641-9e7e-4208-b8db-6e7a6aef1e4c" providerId="ADAL" clId="{F223F863-DFC7-4303-9380-847367804DC2}" dt="2026-02-17T21:26:09.332" v="4107" actId="20577"/>
          <ac:spMkLst>
            <pc:docMk/>
            <pc:sldMk cId="1399276666" sldId="265"/>
            <ac:spMk id="3" creationId="{A97B9F6F-D2C0-075F-3374-A8AD9D88C70C}"/>
          </ac:spMkLst>
        </pc:spChg>
        <pc:spChg chg="add del">
          <ac:chgData name="Toby Smith" userId="b5358641-9e7e-4208-b8db-6e7a6aef1e4c" providerId="ADAL" clId="{F223F863-DFC7-4303-9380-847367804DC2}" dt="2026-02-18T00:51:11.723" v="14166"/>
          <ac:spMkLst>
            <pc:docMk/>
            <pc:sldMk cId="1399276666" sldId="265"/>
            <ac:spMk id="15" creationId="{BCFEBFEC-1ACA-653F-84D4-6BF84DDF5343}"/>
          </ac:spMkLst>
        </pc:spChg>
        <pc:spChg chg="add del">
          <ac:chgData name="Toby Smith" userId="b5358641-9e7e-4208-b8db-6e7a6aef1e4c" providerId="ADAL" clId="{F223F863-DFC7-4303-9380-847367804DC2}" dt="2026-02-18T00:51:11.723" v="14166"/>
          <ac:spMkLst>
            <pc:docMk/>
            <pc:sldMk cId="1399276666" sldId="265"/>
            <ac:spMk id="17" creationId="{E6028AF0-DEEE-6687-DFA0-0A6E004375A6}"/>
          </ac:spMkLst>
        </pc:spChg>
        <pc:grpChg chg="add del">
          <ac:chgData name="Toby Smith" userId="b5358641-9e7e-4208-b8db-6e7a6aef1e4c" providerId="ADAL" clId="{F223F863-DFC7-4303-9380-847367804DC2}" dt="2026-02-18T00:51:11.723" v="14166"/>
          <ac:grpSpMkLst>
            <pc:docMk/>
            <pc:sldMk cId="1399276666" sldId="265"/>
            <ac:grpSpMk id="8" creationId="{6DD5C57D-C2E8-9CAF-752D-9297B0D6E807}"/>
          </ac:grpSpMkLst>
        </pc:grpChg>
      </pc:sldChg>
      <pc:sldChg chg="addSp delSp modSp add ord delDesignElem">
        <pc:chgData name="Toby Smith" userId="b5358641-9e7e-4208-b8db-6e7a6aef1e4c" providerId="ADAL" clId="{F223F863-DFC7-4303-9380-847367804DC2}" dt="2026-02-18T00:51:11.723" v="14166"/>
        <pc:sldMkLst>
          <pc:docMk/>
          <pc:sldMk cId="69936714" sldId="266"/>
        </pc:sldMkLst>
        <pc:spChg chg="mod">
          <ac:chgData name="Toby Smith" userId="b5358641-9e7e-4208-b8db-6e7a6aef1e4c" providerId="ADAL" clId="{F223F863-DFC7-4303-9380-847367804DC2}" dt="2026-02-17T21:26:50.697" v="4145" actId="20577"/>
          <ac:spMkLst>
            <pc:docMk/>
            <pc:sldMk cId="69936714" sldId="266"/>
            <ac:spMk id="2" creationId="{FF8266E7-5857-58BC-3F07-F229918FDBD8}"/>
          </ac:spMkLst>
        </pc:spChg>
        <pc:spChg chg="add del">
          <ac:chgData name="Toby Smith" userId="b5358641-9e7e-4208-b8db-6e7a6aef1e4c" providerId="ADAL" clId="{F223F863-DFC7-4303-9380-847367804DC2}" dt="2026-02-18T00:51:11.723" v="14166"/>
          <ac:spMkLst>
            <pc:docMk/>
            <pc:sldMk cId="69936714" sldId="266"/>
            <ac:spMk id="32" creationId="{F196C61B-2B4D-E1A7-EBFA-001F2322AABD}"/>
          </ac:spMkLst>
        </pc:spChg>
        <pc:grpChg chg="add del">
          <ac:chgData name="Toby Smith" userId="b5358641-9e7e-4208-b8db-6e7a6aef1e4c" providerId="ADAL" clId="{F223F863-DFC7-4303-9380-847367804DC2}" dt="2026-02-18T00:51:11.723" v="14166"/>
          <ac:grpSpMkLst>
            <pc:docMk/>
            <pc:sldMk cId="69936714" sldId="266"/>
            <ac:grpSpMk id="25" creationId="{9673F9B0-DFA0-3467-E7C4-A2600F0101CC}"/>
          </ac:grpSpMkLst>
        </pc:grpChg>
        <pc:grpChg chg="add del">
          <ac:chgData name="Toby Smith" userId="b5358641-9e7e-4208-b8db-6e7a6aef1e4c" providerId="ADAL" clId="{F223F863-DFC7-4303-9380-847367804DC2}" dt="2026-02-18T00:51:11.723" v="14166"/>
          <ac:grpSpMkLst>
            <pc:docMk/>
            <pc:sldMk cId="69936714" sldId="266"/>
            <ac:grpSpMk id="34" creationId="{AE71F7D8-8EAE-7F95-1E2A-0762459C526E}"/>
          </ac:grpSpMkLst>
        </pc:grpChg>
      </pc:sldChg>
      <pc:sldChg chg="addSp delSp modSp add mod ord delDesignElem">
        <pc:chgData name="Toby Smith" userId="b5358641-9e7e-4208-b8db-6e7a6aef1e4c" providerId="ADAL" clId="{F223F863-DFC7-4303-9380-847367804DC2}" dt="2026-02-18T00:51:11.723" v="14166"/>
        <pc:sldMkLst>
          <pc:docMk/>
          <pc:sldMk cId="2177080868" sldId="267"/>
        </pc:sldMkLst>
        <pc:spChg chg="mod">
          <ac:chgData name="Toby Smith" userId="b5358641-9e7e-4208-b8db-6e7a6aef1e4c" providerId="ADAL" clId="{F223F863-DFC7-4303-9380-847367804DC2}" dt="2026-02-17T21:42:51.715" v="4276" actId="1076"/>
          <ac:spMkLst>
            <pc:docMk/>
            <pc:sldMk cId="2177080868" sldId="267"/>
            <ac:spMk id="2" creationId="{6E3E0A73-ACDA-F07E-EC39-8368D7D16887}"/>
          </ac:spMkLst>
        </pc:spChg>
        <pc:spChg chg="mod">
          <ac:chgData name="Toby Smith" userId="b5358641-9e7e-4208-b8db-6e7a6aef1e4c" providerId="ADAL" clId="{F223F863-DFC7-4303-9380-847367804DC2}" dt="2026-02-18T00:51:11.723" v="14166"/>
          <ac:spMkLst>
            <pc:docMk/>
            <pc:sldMk cId="2177080868" sldId="267"/>
            <ac:spMk id="3" creationId="{01AA9454-460C-D14F-9E67-F9821990AFE7}"/>
          </ac:spMkLst>
        </pc:spChg>
        <pc:spChg chg="add">
          <ac:chgData name="Toby Smith" userId="b5358641-9e7e-4208-b8db-6e7a6aef1e4c" providerId="ADAL" clId="{F223F863-DFC7-4303-9380-847367804DC2}" dt="2026-02-17T21:29:46.320" v="4182"/>
          <ac:spMkLst>
            <pc:docMk/>
            <pc:sldMk cId="2177080868" sldId="267"/>
            <ac:spMk id="4" creationId="{DE838D3F-3FBD-CB71-42C1-72A8B3FF7240}"/>
          </ac:spMkLst>
        </pc:spChg>
        <pc:spChg chg="add del">
          <ac:chgData name="Toby Smith" userId="b5358641-9e7e-4208-b8db-6e7a6aef1e4c" providerId="ADAL" clId="{F223F863-DFC7-4303-9380-847367804DC2}" dt="2026-02-18T00:51:11.723" v="14166"/>
          <ac:spMkLst>
            <pc:docMk/>
            <pc:sldMk cId="2177080868" sldId="267"/>
            <ac:spMk id="15" creationId="{E87AA488-1001-B677-D71D-13D7A4C1C3B0}"/>
          </ac:spMkLst>
        </pc:spChg>
        <pc:spChg chg="add del">
          <ac:chgData name="Toby Smith" userId="b5358641-9e7e-4208-b8db-6e7a6aef1e4c" providerId="ADAL" clId="{F223F863-DFC7-4303-9380-847367804DC2}" dt="2026-02-18T00:51:11.723" v="14166"/>
          <ac:spMkLst>
            <pc:docMk/>
            <pc:sldMk cId="2177080868" sldId="267"/>
            <ac:spMk id="17" creationId="{60D3C24A-705A-7CB4-D074-38B04806F225}"/>
          </ac:spMkLst>
        </pc:spChg>
        <pc:spChg chg="add mod">
          <ac:chgData name="Toby Smith" userId="b5358641-9e7e-4208-b8db-6e7a6aef1e4c" providerId="ADAL" clId="{F223F863-DFC7-4303-9380-847367804DC2}" dt="2026-02-17T21:43:36.119" v="4311" actId="1076"/>
          <ac:spMkLst>
            <pc:docMk/>
            <pc:sldMk cId="2177080868" sldId="267"/>
            <ac:spMk id="19" creationId="{654D439D-9F54-D7B7-3F7E-6D9D7AE6D310}"/>
          </ac:spMkLst>
        </pc:spChg>
        <pc:grpChg chg="add mod">
          <ac:chgData name="Toby Smith" userId="b5358641-9e7e-4208-b8db-6e7a6aef1e4c" providerId="ADAL" clId="{F223F863-DFC7-4303-9380-847367804DC2}" dt="2026-02-17T21:32:33.036" v="4203" actId="1076"/>
          <ac:grpSpMkLst>
            <pc:docMk/>
            <pc:sldMk cId="2177080868" sldId="267"/>
            <ac:grpSpMk id="5" creationId="{E6B33D38-AB8C-CA44-6DB3-CFC4151AE239}"/>
          </ac:grpSpMkLst>
        </pc:grpChg>
        <pc:grpChg chg="add del">
          <ac:chgData name="Toby Smith" userId="b5358641-9e7e-4208-b8db-6e7a6aef1e4c" providerId="ADAL" clId="{F223F863-DFC7-4303-9380-847367804DC2}" dt="2026-02-18T00:51:11.723" v="14166"/>
          <ac:grpSpMkLst>
            <pc:docMk/>
            <pc:sldMk cId="2177080868" sldId="267"/>
            <ac:grpSpMk id="8" creationId="{985A39F1-A35B-667C-C616-FEDBB4225AA2}"/>
          </ac:grpSpMkLst>
        </pc:grpChg>
        <pc:picChg chg="add mod">
          <ac:chgData name="Toby Smith" userId="b5358641-9e7e-4208-b8db-6e7a6aef1e4c" providerId="ADAL" clId="{F223F863-DFC7-4303-9380-847367804DC2}" dt="2026-02-17T21:32:27.535" v="4202"/>
          <ac:picMkLst>
            <pc:docMk/>
            <pc:sldMk cId="2177080868" sldId="267"/>
            <ac:picMk id="6" creationId="{F35E6E1B-8D16-9357-53DB-316734BF1D67}"/>
          </ac:picMkLst>
        </pc:picChg>
        <pc:picChg chg="add mod">
          <ac:chgData name="Toby Smith" userId="b5358641-9e7e-4208-b8db-6e7a6aef1e4c" providerId="ADAL" clId="{F223F863-DFC7-4303-9380-847367804DC2}" dt="2026-02-17T21:32:27.535" v="4202"/>
          <ac:picMkLst>
            <pc:docMk/>
            <pc:sldMk cId="2177080868" sldId="267"/>
            <ac:picMk id="7" creationId="{F2106B76-9B81-2EAA-FA1E-8C3F2143F0FA}"/>
          </ac:picMkLst>
        </pc:picChg>
        <pc:picChg chg="add mod">
          <ac:chgData name="Toby Smith" userId="b5358641-9e7e-4208-b8db-6e7a6aef1e4c" providerId="ADAL" clId="{F223F863-DFC7-4303-9380-847367804DC2}" dt="2026-02-17T21:32:27.535" v="4202"/>
          <ac:picMkLst>
            <pc:docMk/>
            <pc:sldMk cId="2177080868" sldId="267"/>
            <ac:picMk id="14" creationId="{1FD5BB60-D8F5-2C9C-EBE3-258360A177A5}"/>
          </ac:picMkLst>
        </pc:picChg>
        <pc:picChg chg="add mod">
          <ac:chgData name="Toby Smith" userId="b5358641-9e7e-4208-b8db-6e7a6aef1e4c" providerId="ADAL" clId="{F223F863-DFC7-4303-9380-847367804DC2}" dt="2026-02-17T21:32:27.535" v="4202"/>
          <ac:picMkLst>
            <pc:docMk/>
            <pc:sldMk cId="2177080868" sldId="267"/>
            <ac:picMk id="16" creationId="{0E90FAE6-35F2-9241-9E89-46AC7D42F4CF}"/>
          </ac:picMkLst>
        </pc:picChg>
        <pc:picChg chg="add mod">
          <ac:chgData name="Toby Smith" userId="b5358641-9e7e-4208-b8db-6e7a6aef1e4c" providerId="ADAL" clId="{F223F863-DFC7-4303-9380-847367804DC2}" dt="2026-02-17T21:32:27.535" v="4202"/>
          <ac:picMkLst>
            <pc:docMk/>
            <pc:sldMk cId="2177080868" sldId="267"/>
            <ac:picMk id="18" creationId="{F8D88C73-D608-F3CF-59CB-498E3999DBF2}"/>
          </ac:picMkLst>
        </pc:picChg>
        <pc:picChg chg="add">
          <ac:chgData name="Toby Smith" userId="b5358641-9e7e-4208-b8db-6e7a6aef1e4c" providerId="ADAL" clId="{F223F863-DFC7-4303-9380-847367804DC2}" dt="2026-02-17T21:29:46.320" v="4182"/>
          <ac:picMkLst>
            <pc:docMk/>
            <pc:sldMk cId="2177080868" sldId="267"/>
            <ac:picMk id="1026" creationId="{9F6EBBDF-C217-2BD6-4507-D2C9934C98F7}"/>
          </ac:picMkLst>
        </pc:picChg>
        <pc:picChg chg="add">
          <ac:chgData name="Toby Smith" userId="b5358641-9e7e-4208-b8db-6e7a6aef1e4c" providerId="ADAL" clId="{F223F863-DFC7-4303-9380-847367804DC2}" dt="2026-02-17T21:32:07.816" v="4201"/>
          <ac:picMkLst>
            <pc:docMk/>
            <pc:sldMk cId="2177080868" sldId="267"/>
            <ac:picMk id="1028" creationId="{2E70F73A-BA7F-74C7-9069-625CE9BBD520}"/>
          </ac:picMkLst>
        </pc:picChg>
        <pc:picChg chg="add">
          <ac:chgData name="Toby Smith" userId="b5358641-9e7e-4208-b8db-6e7a6aef1e4c" providerId="ADAL" clId="{F223F863-DFC7-4303-9380-847367804DC2}" dt="2026-02-17T21:32:07.816" v="4201"/>
          <ac:picMkLst>
            <pc:docMk/>
            <pc:sldMk cId="2177080868" sldId="267"/>
            <ac:picMk id="1029" creationId="{7898DB16-B8CD-2E4D-8FE9-730FF44500EE}"/>
          </ac:picMkLst>
        </pc:picChg>
        <pc:picChg chg="add">
          <ac:chgData name="Toby Smith" userId="b5358641-9e7e-4208-b8db-6e7a6aef1e4c" providerId="ADAL" clId="{F223F863-DFC7-4303-9380-847367804DC2}" dt="2026-02-17T21:32:07.816" v="4201"/>
          <ac:picMkLst>
            <pc:docMk/>
            <pc:sldMk cId="2177080868" sldId="267"/>
            <ac:picMk id="1030" creationId="{68470176-C4FA-91C9-348E-32693106DD8A}"/>
          </ac:picMkLst>
        </pc:picChg>
        <pc:picChg chg="add">
          <ac:chgData name="Toby Smith" userId="b5358641-9e7e-4208-b8db-6e7a6aef1e4c" providerId="ADAL" clId="{F223F863-DFC7-4303-9380-847367804DC2}" dt="2026-02-17T21:32:07.816" v="4201"/>
          <ac:picMkLst>
            <pc:docMk/>
            <pc:sldMk cId="2177080868" sldId="267"/>
            <ac:picMk id="1031" creationId="{7F7F725C-64E4-C16F-7EAE-50BE3121C324}"/>
          </ac:picMkLst>
        </pc:picChg>
        <pc:picChg chg="add">
          <ac:chgData name="Toby Smith" userId="b5358641-9e7e-4208-b8db-6e7a6aef1e4c" providerId="ADAL" clId="{F223F863-DFC7-4303-9380-847367804DC2}" dt="2026-02-17T21:32:07.816" v="4201"/>
          <ac:picMkLst>
            <pc:docMk/>
            <pc:sldMk cId="2177080868" sldId="267"/>
            <ac:picMk id="1032" creationId="{B59DD9FC-7E27-E708-135B-8FD2AF89AA1A}"/>
          </ac:picMkLst>
        </pc:picChg>
      </pc:sldChg>
      <pc:sldChg chg="addSp delSp modSp add ord modAnim delDesignElem">
        <pc:chgData name="Toby Smith" userId="b5358641-9e7e-4208-b8db-6e7a6aef1e4c" providerId="ADAL" clId="{F223F863-DFC7-4303-9380-847367804DC2}" dt="2026-02-18T00:51:11.723" v="14166"/>
        <pc:sldMkLst>
          <pc:docMk/>
          <pc:sldMk cId="1622801473" sldId="268"/>
        </pc:sldMkLst>
        <pc:spChg chg="mod">
          <ac:chgData name="Toby Smith" userId="b5358641-9e7e-4208-b8db-6e7a6aef1e4c" providerId="ADAL" clId="{F223F863-DFC7-4303-9380-847367804DC2}" dt="2026-02-17T23:24:17.454" v="9267" actId="207"/>
          <ac:spMkLst>
            <pc:docMk/>
            <pc:sldMk cId="1622801473" sldId="268"/>
            <ac:spMk id="13" creationId="{8138A892-710B-E674-7F55-A684E42A0FF8}"/>
          </ac:spMkLst>
        </pc:spChg>
        <pc:spChg chg="add del">
          <ac:chgData name="Toby Smith" userId="b5358641-9e7e-4208-b8db-6e7a6aef1e4c" providerId="ADAL" clId="{F223F863-DFC7-4303-9380-847367804DC2}" dt="2026-02-18T00:51:11.723" v="14166"/>
          <ac:spMkLst>
            <pc:docMk/>
            <pc:sldMk cId="1622801473" sldId="268"/>
            <ac:spMk id="32" creationId="{A8EED770-430A-C130-D819-24C3BE185455}"/>
          </ac:spMkLst>
        </pc:spChg>
        <pc:grpChg chg="add del">
          <ac:chgData name="Toby Smith" userId="b5358641-9e7e-4208-b8db-6e7a6aef1e4c" providerId="ADAL" clId="{F223F863-DFC7-4303-9380-847367804DC2}" dt="2026-02-18T00:51:11.723" v="14166"/>
          <ac:grpSpMkLst>
            <pc:docMk/>
            <pc:sldMk cId="1622801473" sldId="268"/>
            <ac:grpSpMk id="25" creationId="{6B80F4B2-79DF-8461-22C2-B43EAF294394}"/>
          </ac:grpSpMkLst>
        </pc:grpChg>
        <pc:grpChg chg="add del">
          <ac:chgData name="Toby Smith" userId="b5358641-9e7e-4208-b8db-6e7a6aef1e4c" providerId="ADAL" clId="{F223F863-DFC7-4303-9380-847367804DC2}" dt="2026-02-18T00:51:11.723" v="14166"/>
          <ac:grpSpMkLst>
            <pc:docMk/>
            <pc:sldMk cId="1622801473" sldId="268"/>
            <ac:grpSpMk id="34" creationId="{E377C209-C370-CA2A-D4BD-13B6B96353FC}"/>
          </ac:grpSpMkLst>
        </pc:grpChg>
      </pc:sldChg>
      <pc:sldChg chg="addSp delSp modSp add mod delDesignElem">
        <pc:chgData name="Toby Smith" userId="b5358641-9e7e-4208-b8db-6e7a6aef1e4c" providerId="ADAL" clId="{F223F863-DFC7-4303-9380-847367804DC2}" dt="2026-02-18T00:51:11.723" v="14166"/>
        <pc:sldMkLst>
          <pc:docMk/>
          <pc:sldMk cId="3052226001" sldId="269"/>
        </pc:sldMkLst>
        <pc:spChg chg="mod">
          <ac:chgData name="Toby Smith" userId="b5358641-9e7e-4208-b8db-6e7a6aef1e4c" providerId="ADAL" clId="{F223F863-DFC7-4303-9380-847367804DC2}" dt="2026-02-17T22:11:23.644" v="4395" actId="20577"/>
          <ac:spMkLst>
            <pc:docMk/>
            <pc:sldMk cId="3052226001" sldId="269"/>
            <ac:spMk id="2" creationId="{C01EEBCD-B551-5469-F73D-E8041E6D325A}"/>
          </ac:spMkLst>
        </pc:spChg>
        <pc:spChg chg="del">
          <ac:chgData name="Toby Smith" userId="b5358641-9e7e-4208-b8db-6e7a6aef1e4c" providerId="ADAL" clId="{F223F863-DFC7-4303-9380-847367804DC2}" dt="2026-02-17T21:44:16.012" v="4315" actId="478"/>
          <ac:spMkLst>
            <pc:docMk/>
            <pc:sldMk cId="3052226001" sldId="269"/>
            <ac:spMk id="3" creationId="{A2016B88-20A1-4A02-80B7-795658CCBCAA}"/>
          </ac:spMkLst>
        </pc:spChg>
        <pc:spChg chg="add mod">
          <ac:chgData name="Toby Smith" userId="b5358641-9e7e-4208-b8db-6e7a6aef1e4c" providerId="ADAL" clId="{F223F863-DFC7-4303-9380-847367804DC2}" dt="2026-02-17T22:19:54.906" v="5022" actId="1076"/>
          <ac:spMkLst>
            <pc:docMk/>
            <pc:sldMk cId="3052226001" sldId="269"/>
            <ac:spMk id="4" creationId="{3388FB43-4C4D-8422-D57A-A6DA56EB2BF4}"/>
          </ac:spMkLst>
        </pc:spChg>
        <pc:spChg chg="add del">
          <ac:chgData name="Toby Smith" userId="b5358641-9e7e-4208-b8db-6e7a6aef1e4c" providerId="ADAL" clId="{F223F863-DFC7-4303-9380-847367804DC2}" dt="2026-02-18T00:51:11.723" v="14166"/>
          <ac:spMkLst>
            <pc:docMk/>
            <pc:sldMk cId="3052226001" sldId="269"/>
            <ac:spMk id="15" creationId="{842B61C3-7C26-43E7-5A8B-091FB2E96393}"/>
          </ac:spMkLst>
        </pc:spChg>
        <pc:spChg chg="add del">
          <ac:chgData name="Toby Smith" userId="b5358641-9e7e-4208-b8db-6e7a6aef1e4c" providerId="ADAL" clId="{F223F863-DFC7-4303-9380-847367804DC2}" dt="2026-02-18T00:51:11.723" v="14166"/>
          <ac:spMkLst>
            <pc:docMk/>
            <pc:sldMk cId="3052226001" sldId="269"/>
            <ac:spMk id="17" creationId="{3D007DF3-35E7-BDD3-C3F2-D9F3F9EFD429}"/>
          </ac:spMkLst>
        </pc:spChg>
        <pc:spChg chg="del mod">
          <ac:chgData name="Toby Smith" userId="b5358641-9e7e-4208-b8db-6e7a6aef1e4c" providerId="ADAL" clId="{F223F863-DFC7-4303-9380-847367804DC2}" dt="2026-02-17T22:11:05.787" v="4347" actId="478"/>
          <ac:spMkLst>
            <pc:docMk/>
            <pc:sldMk cId="3052226001" sldId="269"/>
            <ac:spMk id="19" creationId="{4EE04346-BB6D-C16D-9063-687A0B67FE5A}"/>
          </ac:spMkLst>
        </pc:spChg>
        <pc:spChg chg="add mod">
          <ac:chgData name="Toby Smith" userId="b5358641-9e7e-4208-b8db-6e7a6aef1e4c" providerId="ADAL" clId="{F223F863-DFC7-4303-9380-847367804DC2}" dt="2026-02-17T22:19:57.663" v="5023" actId="1076"/>
          <ac:spMkLst>
            <pc:docMk/>
            <pc:sldMk cId="3052226001" sldId="269"/>
            <ac:spMk id="20" creationId="{31B24790-DCAA-B9F8-49F3-64128B406CED}"/>
          </ac:spMkLst>
        </pc:spChg>
        <pc:spChg chg="add mod">
          <ac:chgData name="Toby Smith" userId="b5358641-9e7e-4208-b8db-6e7a6aef1e4c" providerId="ADAL" clId="{F223F863-DFC7-4303-9380-847367804DC2}" dt="2026-02-17T22:19:51.860" v="5020" actId="1076"/>
          <ac:spMkLst>
            <pc:docMk/>
            <pc:sldMk cId="3052226001" sldId="269"/>
            <ac:spMk id="22" creationId="{8E3505B4-4901-3B59-E772-05D269F4C02B}"/>
          </ac:spMkLst>
        </pc:spChg>
        <pc:grpChg chg="del">
          <ac:chgData name="Toby Smith" userId="b5358641-9e7e-4208-b8db-6e7a6aef1e4c" providerId="ADAL" clId="{F223F863-DFC7-4303-9380-847367804DC2}" dt="2026-02-17T21:44:16.585" v="4316" actId="478"/>
          <ac:grpSpMkLst>
            <pc:docMk/>
            <pc:sldMk cId="3052226001" sldId="269"/>
            <ac:grpSpMk id="5" creationId="{D05602EF-ABFE-44FE-A563-D5158EF732F0}"/>
          </ac:grpSpMkLst>
        </pc:grpChg>
        <pc:grpChg chg="add del">
          <ac:chgData name="Toby Smith" userId="b5358641-9e7e-4208-b8db-6e7a6aef1e4c" providerId="ADAL" clId="{F223F863-DFC7-4303-9380-847367804DC2}" dt="2026-02-18T00:51:11.723" v="14166"/>
          <ac:grpSpMkLst>
            <pc:docMk/>
            <pc:sldMk cId="3052226001" sldId="269"/>
            <ac:grpSpMk id="8" creationId="{2080858D-C650-5140-1F8D-870D08FD6BF6}"/>
          </ac:grpSpMkLst>
        </pc:grpChg>
      </pc:sldChg>
      <pc:sldChg chg="addSp delSp modSp add mod delDesignElem">
        <pc:chgData name="Toby Smith" userId="b5358641-9e7e-4208-b8db-6e7a6aef1e4c" providerId="ADAL" clId="{F223F863-DFC7-4303-9380-847367804DC2}" dt="2026-02-18T00:51:11.723" v="14166"/>
        <pc:sldMkLst>
          <pc:docMk/>
          <pc:sldMk cId="4246669370" sldId="270"/>
        </pc:sldMkLst>
        <pc:spChg chg="mod">
          <ac:chgData name="Toby Smith" userId="b5358641-9e7e-4208-b8db-6e7a6aef1e4c" providerId="ADAL" clId="{F223F863-DFC7-4303-9380-847367804DC2}" dt="2026-02-17T22:20:23.859" v="5026" actId="20577"/>
          <ac:spMkLst>
            <pc:docMk/>
            <pc:sldMk cId="4246669370" sldId="270"/>
            <ac:spMk id="2" creationId="{76C3E8F0-452D-D3F8-8F01-019F81445A0B}"/>
          </ac:spMkLst>
        </pc:spChg>
        <pc:spChg chg="add mod">
          <ac:chgData name="Toby Smith" userId="b5358641-9e7e-4208-b8db-6e7a6aef1e4c" providerId="ADAL" clId="{F223F863-DFC7-4303-9380-847367804DC2}" dt="2026-02-17T22:25:00.148" v="5815" actId="20577"/>
          <ac:spMkLst>
            <pc:docMk/>
            <pc:sldMk cId="4246669370" sldId="270"/>
            <ac:spMk id="3" creationId="{2B46FD57-4586-5B22-93D6-3669BB385AAE}"/>
          </ac:spMkLst>
        </pc:spChg>
        <pc:spChg chg="add del">
          <ac:chgData name="Toby Smith" userId="b5358641-9e7e-4208-b8db-6e7a6aef1e4c" providerId="ADAL" clId="{F223F863-DFC7-4303-9380-847367804DC2}" dt="2026-02-18T00:51:11.723" v="14166"/>
          <ac:spMkLst>
            <pc:docMk/>
            <pc:sldMk cId="4246669370" sldId="270"/>
            <ac:spMk id="15" creationId="{14213805-1BE3-8B78-7EE9-ACE9AD327283}"/>
          </ac:spMkLst>
        </pc:spChg>
        <pc:spChg chg="add del">
          <ac:chgData name="Toby Smith" userId="b5358641-9e7e-4208-b8db-6e7a6aef1e4c" providerId="ADAL" clId="{F223F863-DFC7-4303-9380-847367804DC2}" dt="2026-02-18T00:51:11.723" v="14166"/>
          <ac:spMkLst>
            <pc:docMk/>
            <pc:sldMk cId="4246669370" sldId="270"/>
            <ac:spMk id="17" creationId="{7843A73F-817B-1816-1D6E-8EA9CBDF9CDF}"/>
          </ac:spMkLst>
        </pc:spChg>
        <pc:grpChg chg="add del">
          <ac:chgData name="Toby Smith" userId="b5358641-9e7e-4208-b8db-6e7a6aef1e4c" providerId="ADAL" clId="{F223F863-DFC7-4303-9380-847367804DC2}" dt="2026-02-18T00:51:11.723" v="14166"/>
          <ac:grpSpMkLst>
            <pc:docMk/>
            <pc:sldMk cId="4246669370" sldId="270"/>
            <ac:grpSpMk id="8" creationId="{09D60EA3-E4D2-A099-0AB4-E9FD56DF344A}"/>
          </ac:grpSpMkLst>
        </pc:grpChg>
      </pc:sldChg>
      <pc:sldChg chg="addSp delSp modSp add ord modAnim delDesignElem">
        <pc:chgData name="Toby Smith" userId="b5358641-9e7e-4208-b8db-6e7a6aef1e4c" providerId="ADAL" clId="{F223F863-DFC7-4303-9380-847367804DC2}" dt="2026-02-18T00:51:11.723" v="14166"/>
        <pc:sldMkLst>
          <pc:docMk/>
          <pc:sldMk cId="4226109344" sldId="271"/>
        </pc:sldMkLst>
        <pc:spChg chg="mod">
          <ac:chgData name="Toby Smith" userId="b5358641-9e7e-4208-b8db-6e7a6aef1e4c" providerId="ADAL" clId="{F223F863-DFC7-4303-9380-847367804DC2}" dt="2026-02-17T22:26:11.767" v="5869" actId="20577"/>
          <ac:spMkLst>
            <pc:docMk/>
            <pc:sldMk cId="4226109344" sldId="271"/>
            <ac:spMk id="2" creationId="{E33BBB44-8ABE-8BAB-F004-832AE71D4814}"/>
          </ac:spMkLst>
        </pc:spChg>
        <pc:spChg chg="add del">
          <ac:chgData name="Toby Smith" userId="b5358641-9e7e-4208-b8db-6e7a6aef1e4c" providerId="ADAL" clId="{F223F863-DFC7-4303-9380-847367804DC2}" dt="2026-02-18T00:51:11.723" v="14166"/>
          <ac:spMkLst>
            <pc:docMk/>
            <pc:sldMk cId="4226109344" sldId="271"/>
            <ac:spMk id="32" creationId="{AF8F25AF-78EF-D7FD-1FD1-6A65FC066A83}"/>
          </ac:spMkLst>
        </pc:spChg>
        <pc:grpChg chg="add del">
          <ac:chgData name="Toby Smith" userId="b5358641-9e7e-4208-b8db-6e7a6aef1e4c" providerId="ADAL" clId="{F223F863-DFC7-4303-9380-847367804DC2}" dt="2026-02-18T00:51:11.723" v="14166"/>
          <ac:grpSpMkLst>
            <pc:docMk/>
            <pc:sldMk cId="4226109344" sldId="271"/>
            <ac:grpSpMk id="25" creationId="{D60138DD-C875-C05C-DF0F-31DBF8D75CDD}"/>
          </ac:grpSpMkLst>
        </pc:grpChg>
        <pc:grpChg chg="add del">
          <ac:chgData name="Toby Smith" userId="b5358641-9e7e-4208-b8db-6e7a6aef1e4c" providerId="ADAL" clId="{F223F863-DFC7-4303-9380-847367804DC2}" dt="2026-02-18T00:51:11.723" v="14166"/>
          <ac:grpSpMkLst>
            <pc:docMk/>
            <pc:sldMk cId="4226109344" sldId="271"/>
            <ac:grpSpMk id="34" creationId="{27B18895-9AD7-BAED-41AB-A29652E313E7}"/>
          </ac:grpSpMkLst>
        </pc:grpChg>
      </pc:sldChg>
      <pc:sldChg chg="addSp delSp modSp add mod ord delDesignElem">
        <pc:chgData name="Toby Smith" userId="b5358641-9e7e-4208-b8db-6e7a6aef1e4c" providerId="ADAL" clId="{F223F863-DFC7-4303-9380-847367804DC2}" dt="2026-02-18T00:51:11.723" v="14166"/>
        <pc:sldMkLst>
          <pc:docMk/>
          <pc:sldMk cId="3889643213" sldId="272"/>
        </pc:sldMkLst>
        <pc:spChg chg="mod">
          <ac:chgData name="Toby Smith" userId="b5358641-9e7e-4208-b8db-6e7a6aef1e4c" providerId="ADAL" clId="{F223F863-DFC7-4303-9380-847367804DC2}" dt="2026-02-17T22:30:55.607" v="5948" actId="20577"/>
          <ac:spMkLst>
            <pc:docMk/>
            <pc:sldMk cId="3889643213" sldId="272"/>
            <ac:spMk id="2" creationId="{2ADE1168-74A3-087C-0CDB-9F7592933558}"/>
          </ac:spMkLst>
        </pc:spChg>
        <pc:spChg chg="mod">
          <ac:chgData name="Toby Smith" userId="b5358641-9e7e-4208-b8db-6e7a6aef1e4c" providerId="ADAL" clId="{F223F863-DFC7-4303-9380-847367804DC2}" dt="2026-02-17T22:49:27.252" v="6817" actId="20577"/>
          <ac:spMkLst>
            <pc:docMk/>
            <pc:sldMk cId="3889643213" sldId="272"/>
            <ac:spMk id="3" creationId="{83E2160D-1C68-28DA-B918-7B27D652A117}"/>
          </ac:spMkLst>
        </pc:spChg>
        <pc:spChg chg="add del">
          <ac:chgData name="Toby Smith" userId="b5358641-9e7e-4208-b8db-6e7a6aef1e4c" providerId="ADAL" clId="{F223F863-DFC7-4303-9380-847367804DC2}" dt="2026-02-18T00:51:11.723" v="14166"/>
          <ac:spMkLst>
            <pc:docMk/>
            <pc:sldMk cId="3889643213" sldId="272"/>
            <ac:spMk id="15" creationId="{7F20285A-4BAD-6942-C181-34C31E4201BA}"/>
          </ac:spMkLst>
        </pc:spChg>
        <pc:spChg chg="add del">
          <ac:chgData name="Toby Smith" userId="b5358641-9e7e-4208-b8db-6e7a6aef1e4c" providerId="ADAL" clId="{F223F863-DFC7-4303-9380-847367804DC2}" dt="2026-02-18T00:51:11.723" v="14166"/>
          <ac:spMkLst>
            <pc:docMk/>
            <pc:sldMk cId="3889643213" sldId="272"/>
            <ac:spMk id="17" creationId="{02A16223-FD97-D702-4B47-2C908AA9DA8D}"/>
          </ac:spMkLst>
        </pc:spChg>
        <pc:grpChg chg="add del">
          <ac:chgData name="Toby Smith" userId="b5358641-9e7e-4208-b8db-6e7a6aef1e4c" providerId="ADAL" clId="{F223F863-DFC7-4303-9380-847367804DC2}" dt="2026-02-18T00:51:11.723" v="14166"/>
          <ac:grpSpMkLst>
            <pc:docMk/>
            <pc:sldMk cId="3889643213" sldId="272"/>
            <ac:grpSpMk id="8" creationId="{2A2785B7-00C9-37C1-80B5-921B68008297}"/>
          </ac:grpSpMkLst>
        </pc:grpChg>
      </pc:sldChg>
      <pc:sldChg chg="addSp delSp modSp add mod delAnim delDesignElem">
        <pc:chgData name="Toby Smith" userId="b5358641-9e7e-4208-b8db-6e7a6aef1e4c" providerId="ADAL" clId="{F223F863-DFC7-4303-9380-847367804DC2}" dt="2026-02-18T00:51:11.723" v="14166"/>
        <pc:sldMkLst>
          <pc:docMk/>
          <pc:sldMk cId="1255347823" sldId="273"/>
        </pc:sldMkLst>
        <pc:spChg chg="del">
          <ac:chgData name="Toby Smith" userId="b5358641-9e7e-4208-b8db-6e7a6aef1e4c" providerId="ADAL" clId="{F223F863-DFC7-4303-9380-847367804DC2}" dt="2026-02-17T22:35:15.149" v="6279" actId="478"/>
          <ac:spMkLst>
            <pc:docMk/>
            <pc:sldMk cId="1255347823" sldId="273"/>
            <ac:spMk id="2" creationId="{51E36E7C-601F-EA98-8F2E-DE90E269F9B8}"/>
          </ac:spMkLst>
        </pc:spChg>
        <pc:spChg chg="mod">
          <ac:chgData name="Toby Smith" userId="b5358641-9e7e-4208-b8db-6e7a6aef1e4c" providerId="ADAL" clId="{F223F863-DFC7-4303-9380-847367804DC2}" dt="2026-02-17T22:35:24.387" v="6299" actId="20577"/>
          <ac:spMkLst>
            <pc:docMk/>
            <pc:sldMk cId="1255347823" sldId="273"/>
            <ac:spMk id="3" creationId="{AD1607A0-C116-870E-588E-FD7426096214}"/>
          </ac:spMkLst>
        </pc:spChg>
        <pc:spChg chg="add mod">
          <ac:chgData name="Toby Smith" userId="b5358641-9e7e-4208-b8db-6e7a6aef1e4c" providerId="ADAL" clId="{F223F863-DFC7-4303-9380-847367804DC2}" dt="2026-02-17T22:38:17.910" v="6509"/>
          <ac:spMkLst>
            <pc:docMk/>
            <pc:sldMk cId="1255347823" sldId="273"/>
            <ac:spMk id="5" creationId="{651A3789-62BA-C257-2B9C-1C6C4736A605}"/>
          </ac:spMkLst>
        </pc:spChg>
        <pc:spChg chg="add del">
          <ac:chgData name="Toby Smith" userId="b5358641-9e7e-4208-b8db-6e7a6aef1e4c" providerId="ADAL" clId="{F223F863-DFC7-4303-9380-847367804DC2}" dt="2026-02-18T00:51:11.723" v="14166"/>
          <ac:spMkLst>
            <pc:docMk/>
            <pc:sldMk cId="1255347823" sldId="273"/>
            <ac:spMk id="15" creationId="{6B920534-2C38-2F09-3B1C-5B2B4249EA5E}"/>
          </ac:spMkLst>
        </pc:spChg>
        <pc:spChg chg="add del">
          <ac:chgData name="Toby Smith" userId="b5358641-9e7e-4208-b8db-6e7a6aef1e4c" providerId="ADAL" clId="{F223F863-DFC7-4303-9380-847367804DC2}" dt="2026-02-18T00:51:11.723" v="14166"/>
          <ac:spMkLst>
            <pc:docMk/>
            <pc:sldMk cId="1255347823" sldId="273"/>
            <ac:spMk id="17" creationId="{AC95A1F6-8C71-8E65-0D4F-DC5816047506}"/>
          </ac:spMkLst>
        </pc:spChg>
        <pc:grpChg chg="add del">
          <ac:chgData name="Toby Smith" userId="b5358641-9e7e-4208-b8db-6e7a6aef1e4c" providerId="ADAL" clId="{F223F863-DFC7-4303-9380-847367804DC2}" dt="2026-02-18T00:51:11.723" v="14166"/>
          <ac:grpSpMkLst>
            <pc:docMk/>
            <pc:sldMk cId="1255347823" sldId="273"/>
            <ac:grpSpMk id="8" creationId="{67D9FF0C-50A0-912E-79FB-90F6B34CD4D5}"/>
          </ac:grpSpMkLst>
        </pc:grpChg>
      </pc:sldChg>
      <pc:sldChg chg="addSp delSp modSp add mod delDesignElem">
        <pc:chgData name="Toby Smith" userId="b5358641-9e7e-4208-b8db-6e7a6aef1e4c" providerId="ADAL" clId="{F223F863-DFC7-4303-9380-847367804DC2}" dt="2026-02-18T00:51:11.723" v="14166"/>
        <pc:sldMkLst>
          <pc:docMk/>
          <pc:sldMk cId="3613632019" sldId="274"/>
        </pc:sldMkLst>
        <pc:spChg chg="mod">
          <ac:chgData name="Toby Smith" userId="b5358641-9e7e-4208-b8db-6e7a6aef1e4c" providerId="ADAL" clId="{F223F863-DFC7-4303-9380-847367804DC2}" dt="2026-02-17T22:39:12.894" v="6537" actId="20577"/>
          <ac:spMkLst>
            <pc:docMk/>
            <pc:sldMk cId="3613632019" sldId="274"/>
            <ac:spMk id="5" creationId="{3F7ED496-E3EA-74EE-FC15-ADAA339814BF}"/>
          </ac:spMkLst>
        </pc:spChg>
        <pc:spChg chg="add del">
          <ac:chgData name="Toby Smith" userId="b5358641-9e7e-4208-b8db-6e7a6aef1e4c" providerId="ADAL" clId="{F223F863-DFC7-4303-9380-847367804DC2}" dt="2026-02-18T00:51:11.723" v="14166"/>
          <ac:spMkLst>
            <pc:docMk/>
            <pc:sldMk cId="3613632019" sldId="274"/>
            <ac:spMk id="15" creationId="{29E089E2-9B08-911F-2108-16165B8E55A7}"/>
          </ac:spMkLst>
        </pc:spChg>
        <pc:spChg chg="add del">
          <ac:chgData name="Toby Smith" userId="b5358641-9e7e-4208-b8db-6e7a6aef1e4c" providerId="ADAL" clId="{F223F863-DFC7-4303-9380-847367804DC2}" dt="2026-02-18T00:51:11.723" v="14166"/>
          <ac:spMkLst>
            <pc:docMk/>
            <pc:sldMk cId="3613632019" sldId="274"/>
            <ac:spMk id="17" creationId="{39F527F8-7CFD-3DEF-0515-E2BE7801E1C9}"/>
          </ac:spMkLst>
        </pc:spChg>
        <pc:grpChg chg="add mod">
          <ac:chgData name="Toby Smith" userId="b5358641-9e7e-4208-b8db-6e7a6aef1e4c" providerId="ADAL" clId="{F223F863-DFC7-4303-9380-847367804DC2}" dt="2026-02-17T22:40:08.478" v="6542" actId="14100"/>
          <ac:grpSpMkLst>
            <pc:docMk/>
            <pc:sldMk cId="3613632019" sldId="274"/>
            <ac:grpSpMk id="2" creationId="{E7EFCD71-B4BB-9525-4873-09E4E67E5C7A}"/>
          </ac:grpSpMkLst>
        </pc:grpChg>
        <pc:grpChg chg="add del">
          <ac:chgData name="Toby Smith" userId="b5358641-9e7e-4208-b8db-6e7a6aef1e4c" providerId="ADAL" clId="{F223F863-DFC7-4303-9380-847367804DC2}" dt="2026-02-18T00:51:11.723" v="14166"/>
          <ac:grpSpMkLst>
            <pc:docMk/>
            <pc:sldMk cId="3613632019" sldId="274"/>
            <ac:grpSpMk id="8" creationId="{35BE8CF6-5071-DB8D-A8AD-16CD65E91702}"/>
          </ac:grpSpMkLst>
        </pc:grpChg>
        <pc:picChg chg="add mod">
          <ac:chgData name="Toby Smith" userId="b5358641-9e7e-4208-b8db-6e7a6aef1e4c" providerId="ADAL" clId="{F223F863-DFC7-4303-9380-847367804DC2}" dt="2026-02-17T22:39:57.910" v="6538"/>
          <ac:picMkLst>
            <pc:docMk/>
            <pc:sldMk cId="3613632019" sldId="274"/>
            <ac:picMk id="4" creationId="{2B052E21-AF64-9AEE-178D-65675C589189}"/>
          </ac:picMkLst>
        </pc:picChg>
        <pc:picChg chg="add mod">
          <ac:chgData name="Toby Smith" userId="b5358641-9e7e-4208-b8db-6e7a6aef1e4c" providerId="ADAL" clId="{F223F863-DFC7-4303-9380-847367804DC2}" dt="2026-02-17T22:39:57.910" v="6538"/>
          <ac:picMkLst>
            <pc:docMk/>
            <pc:sldMk cId="3613632019" sldId="274"/>
            <ac:picMk id="6" creationId="{B61CDC08-559B-98AE-77FC-4DF26761B841}"/>
          </ac:picMkLst>
        </pc:picChg>
      </pc:sldChg>
      <pc:sldChg chg="addSp delSp modSp add mod ord delDesignElem">
        <pc:chgData name="Toby Smith" userId="b5358641-9e7e-4208-b8db-6e7a6aef1e4c" providerId="ADAL" clId="{F223F863-DFC7-4303-9380-847367804DC2}" dt="2026-02-18T00:51:11.723" v="14166"/>
        <pc:sldMkLst>
          <pc:docMk/>
          <pc:sldMk cId="46864888" sldId="275"/>
        </pc:sldMkLst>
        <pc:spChg chg="mod">
          <ac:chgData name="Toby Smith" userId="b5358641-9e7e-4208-b8db-6e7a6aef1e4c" providerId="ADAL" clId="{F223F863-DFC7-4303-9380-847367804DC2}" dt="2026-02-17T22:44:33.849" v="6658" actId="1076"/>
          <ac:spMkLst>
            <pc:docMk/>
            <pc:sldMk cId="46864888" sldId="275"/>
            <ac:spMk id="3" creationId="{76928721-7A54-5D86-0716-E1F40DA44B57}"/>
          </ac:spMkLst>
        </pc:spChg>
        <pc:spChg chg="mod">
          <ac:chgData name="Toby Smith" userId="b5358641-9e7e-4208-b8db-6e7a6aef1e4c" providerId="ADAL" clId="{F223F863-DFC7-4303-9380-847367804DC2}" dt="2026-02-17T22:44:28.535" v="6657" actId="1076"/>
          <ac:spMkLst>
            <pc:docMk/>
            <pc:sldMk cId="46864888" sldId="275"/>
            <ac:spMk id="5" creationId="{4F598538-70FA-9F9D-0E35-E6A7424D0DEA}"/>
          </ac:spMkLst>
        </pc:spChg>
        <pc:spChg chg="add mod">
          <ac:chgData name="Toby Smith" userId="b5358641-9e7e-4208-b8db-6e7a6aef1e4c" providerId="ADAL" clId="{F223F863-DFC7-4303-9380-847367804DC2}" dt="2026-02-17T22:45:42.269" v="6675" actId="1076"/>
          <ac:spMkLst>
            <pc:docMk/>
            <pc:sldMk cId="46864888" sldId="275"/>
            <ac:spMk id="7" creationId="{B39CD577-7847-79C1-BCB8-5A8DC61BEEEF}"/>
          </ac:spMkLst>
        </pc:spChg>
        <pc:spChg chg="add del">
          <ac:chgData name="Toby Smith" userId="b5358641-9e7e-4208-b8db-6e7a6aef1e4c" providerId="ADAL" clId="{F223F863-DFC7-4303-9380-847367804DC2}" dt="2026-02-18T00:51:11.723" v="14166"/>
          <ac:spMkLst>
            <pc:docMk/>
            <pc:sldMk cId="46864888" sldId="275"/>
            <ac:spMk id="15" creationId="{94DAC0E6-F74E-66A1-1A36-A0635BB95CE5}"/>
          </ac:spMkLst>
        </pc:spChg>
        <pc:spChg chg="add del">
          <ac:chgData name="Toby Smith" userId="b5358641-9e7e-4208-b8db-6e7a6aef1e4c" providerId="ADAL" clId="{F223F863-DFC7-4303-9380-847367804DC2}" dt="2026-02-18T00:51:11.723" v="14166"/>
          <ac:spMkLst>
            <pc:docMk/>
            <pc:sldMk cId="46864888" sldId="275"/>
            <ac:spMk id="17" creationId="{EF04D67F-F8A0-199F-33D4-9F285623CF17}"/>
          </ac:spMkLst>
        </pc:spChg>
        <pc:spChg chg="add del mod">
          <ac:chgData name="Toby Smith" userId="b5358641-9e7e-4208-b8db-6e7a6aef1e4c" providerId="ADAL" clId="{F223F863-DFC7-4303-9380-847367804DC2}" dt="2026-02-17T22:42:29.691" v="6611" actId="478"/>
          <ac:spMkLst>
            <pc:docMk/>
            <pc:sldMk cId="46864888" sldId="275"/>
            <ac:spMk id="19" creationId="{D0768E41-3B8A-B2BF-F07A-69DBFE3CC779}"/>
          </ac:spMkLst>
        </pc:spChg>
        <pc:spChg chg="add mod">
          <ac:chgData name="Toby Smith" userId="b5358641-9e7e-4208-b8db-6e7a6aef1e4c" providerId="ADAL" clId="{F223F863-DFC7-4303-9380-847367804DC2}" dt="2026-02-17T22:45:42.269" v="6675" actId="1076"/>
          <ac:spMkLst>
            <pc:docMk/>
            <pc:sldMk cId="46864888" sldId="275"/>
            <ac:spMk id="21" creationId="{30C7F991-E325-4426-25C0-4C50930684B2}"/>
          </ac:spMkLst>
        </pc:spChg>
        <pc:spChg chg="add mod">
          <ac:chgData name="Toby Smith" userId="b5358641-9e7e-4208-b8db-6e7a6aef1e4c" providerId="ADAL" clId="{F223F863-DFC7-4303-9380-847367804DC2}" dt="2026-02-17T22:45:42.269" v="6675" actId="1076"/>
          <ac:spMkLst>
            <pc:docMk/>
            <pc:sldMk cId="46864888" sldId="275"/>
            <ac:spMk id="23" creationId="{11B2B18C-26E0-E771-18A7-C49B0A9E90C4}"/>
          </ac:spMkLst>
        </pc:spChg>
        <pc:spChg chg="add mod">
          <ac:chgData name="Toby Smith" userId="b5358641-9e7e-4208-b8db-6e7a6aef1e4c" providerId="ADAL" clId="{F223F863-DFC7-4303-9380-847367804DC2}" dt="2026-02-17T22:45:42.269" v="6675" actId="1076"/>
          <ac:spMkLst>
            <pc:docMk/>
            <pc:sldMk cId="46864888" sldId="275"/>
            <ac:spMk id="25" creationId="{DD528A4B-8CF0-EE37-329F-E3995B47CF4D}"/>
          </ac:spMkLst>
        </pc:spChg>
        <pc:grpChg chg="add del">
          <ac:chgData name="Toby Smith" userId="b5358641-9e7e-4208-b8db-6e7a6aef1e4c" providerId="ADAL" clId="{F223F863-DFC7-4303-9380-847367804DC2}" dt="2026-02-18T00:51:11.723" v="14166"/>
          <ac:grpSpMkLst>
            <pc:docMk/>
            <pc:sldMk cId="46864888" sldId="275"/>
            <ac:grpSpMk id="8" creationId="{82466CBD-8DF2-FC5D-61A2-45BD3CC452EE}"/>
          </ac:grpSpMkLst>
        </pc:grpChg>
        <pc:picChg chg="add mod">
          <ac:chgData name="Toby Smith" userId="b5358641-9e7e-4208-b8db-6e7a6aef1e4c" providerId="ADAL" clId="{F223F863-DFC7-4303-9380-847367804DC2}" dt="2026-02-17T22:45:42.269" v="6675" actId="1076"/>
          <ac:picMkLst>
            <pc:docMk/>
            <pc:sldMk cId="46864888" sldId="275"/>
            <ac:picMk id="4" creationId="{89B8FC0B-74F7-C357-9DAA-740B2DCB9551}"/>
          </ac:picMkLst>
        </pc:picChg>
        <pc:picChg chg="add mod">
          <ac:chgData name="Toby Smith" userId="b5358641-9e7e-4208-b8db-6e7a6aef1e4c" providerId="ADAL" clId="{F223F863-DFC7-4303-9380-847367804DC2}" dt="2026-02-17T22:45:42.269" v="6675" actId="1076"/>
          <ac:picMkLst>
            <pc:docMk/>
            <pc:sldMk cId="46864888" sldId="275"/>
            <ac:picMk id="14" creationId="{6C1A4C44-EEF3-39EF-D07E-9DB9062A42D9}"/>
          </ac:picMkLst>
        </pc:picChg>
        <pc:picChg chg="add mod">
          <ac:chgData name="Toby Smith" userId="b5358641-9e7e-4208-b8db-6e7a6aef1e4c" providerId="ADAL" clId="{F223F863-DFC7-4303-9380-847367804DC2}" dt="2026-02-17T22:45:42.269" v="6675" actId="1076"/>
          <ac:picMkLst>
            <pc:docMk/>
            <pc:sldMk cId="46864888" sldId="275"/>
            <ac:picMk id="16" creationId="{64B2BC0D-7C89-BBD3-A22E-339D26304DFE}"/>
          </ac:picMkLst>
        </pc:picChg>
        <pc:picChg chg="add mod">
          <ac:chgData name="Toby Smith" userId="b5358641-9e7e-4208-b8db-6e7a6aef1e4c" providerId="ADAL" clId="{F223F863-DFC7-4303-9380-847367804DC2}" dt="2026-02-17T22:45:42.269" v="6675" actId="1076"/>
          <ac:picMkLst>
            <pc:docMk/>
            <pc:sldMk cId="46864888" sldId="275"/>
            <ac:picMk id="18" creationId="{B95D1541-B5D0-D836-9CC5-108F2D270CE3}"/>
          </ac:picMkLst>
        </pc:picChg>
      </pc:sldChg>
      <pc:sldChg chg="delSp modSp add del mod ord">
        <pc:chgData name="Toby Smith" userId="b5358641-9e7e-4208-b8db-6e7a6aef1e4c" providerId="ADAL" clId="{F223F863-DFC7-4303-9380-847367804DC2}" dt="2026-02-17T22:49:32.909" v="6818" actId="47"/>
        <pc:sldMkLst>
          <pc:docMk/>
          <pc:sldMk cId="956426337" sldId="276"/>
        </pc:sldMkLst>
        <pc:spChg chg="mod">
          <ac:chgData name="Toby Smith" userId="b5358641-9e7e-4208-b8db-6e7a6aef1e4c" providerId="ADAL" clId="{F223F863-DFC7-4303-9380-847367804DC2}" dt="2026-02-17T22:46:58.005" v="6750" actId="20577"/>
          <ac:spMkLst>
            <pc:docMk/>
            <pc:sldMk cId="956426337" sldId="276"/>
            <ac:spMk id="5" creationId="{BA59D053-B5BB-A821-33D6-34BC8B76AA55}"/>
          </ac:spMkLst>
        </pc:spChg>
        <pc:grpChg chg="del mod">
          <ac:chgData name="Toby Smith" userId="b5358641-9e7e-4208-b8db-6e7a6aef1e4c" providerId="ADAL" clId="{F223F863-DFC7-4303-9380-847367804DC2}" dt="2026-02-17T22:46:19.581" v="6749" actId="478"/>
          <ac:grpSpMkLst>
            <pc:docMk/>
            <pc:sldMk cId="956426337" sldId="276"/>
            <ac:grpSpMk id="2" creationId="{40282F0B-7121-14C2-80EC-0B033CFBD411}"/>
          </ac:grpSpMkLst>
        </pc:grpChg>
      </pc:sldChg>
      <pc:sldChg chg="addSp delSp modSp add mod delDesignElem">
        <pc:chgData name="Toby Smith" userId="b5358641-9e7e-4208-b8db-6e7a6aef1e4c" providerId="ADAL" clId="{F223F863-DFC7-4303-9380-847367804DC2}" dt="2026-02-18T00:51:11.723" v="14166"/>
        <pc:sldMkLst>
          <pc:docMk/>
          <pc:sldMk cId="1691621350" sldId="277"/>
        </pc:sldMkLst>
        <pc:spChg chg="del">
          <ac:chgData name="Toby Smith" userId="b5358641-9e7e-4208-b8db-6e7a6aef1e4c" providerId="ADAL" clId="{F223F863-DFC7-4303-9380-847367804DC2}" dt="2026-02-17T22:47:13.682" v="6753" actId="478"/>
          <ac:spMkLst>
            <pc:docMk/>
            <pc:sldMk cId="1691621350" sldId="277"/>
            <ac:spMk id="5" creationId="{F97BEB85-FC43-39F8-EBA9-677766B8A0E9}"/>
          </ac:spMkLst>
        </pc:spChg>
        <pc:spChg chg="add del">
          <ac:chgData name="Toby Smith" userId="b5358641-9e7e-4208-b8db-6e7a6aef1e4c" providerId="ADAL" clId="{F223F863-DFC7-4303-9380-847367804DC2}" dt="2026-02-18T00:51:11.723" v="14166"/>
          <ac:spMkLst>
            <pc:docMk/>
            <pc:sldMk cId="1691621350" sldId="277"/>
            <ac:spMk id="15" creationId="{5B575279-8912-A813-16FC-4B86B4A2A955}"/>
          </ac:spMkLst>
        </pc:spChg>
        <pc:spChg chg="add del">
          <ac:chgData name="Toby Smith" userId="b5358641-9e7e-4208-b8db-6e7a6aef1e4c" providerId="ADAL" clId="{F223F863-DFC7-4303-9380-847367804DC2}" dt="2026-02-18T00:51:11.723" v="14166"/>
          <ac:spMkLst>
            <pc:docMk/>
            <pc:sldMk cId="1691621350" sldId="277"/>
            <ac:spMk id="17" creationId="{5AEE6452-2B01-4D07-E7C2-0C1B010784F3}"/>
          </ac:spMkLst>
        </pc:spChg>
        <pc:spChg chg="add mod">
          <ac:chgData name="Toby Smith" userId="b5358641-9e7e-4208-b8db-6e7a6aef1e4c" providerId="ADAL" clId="{F223F863-DFC7-4303-9380-847367804DC2}" dt="2026-02-17T22:48:21.503" v="6791" actId="1076"/>
          <ac:spMkLst>
            <pc:docMk/>
            <pc:sldMk cId="1691621350" sldId="277"/>
            <ac:spMk id="21" creationId="{62172234-17F8-4F41-7999-1666C943797C}"/>
          </ac:spMkLst>
        </pc:spChg>
        <pc:grpChg chg="del">
          <ac:chgData name="Toby Smith" userId="b5358641-9e7e-4208-b8db-6e7a6aef1e4c" providerId="ADAL" clId="{F223F863-DFC7-4303-9380-847367804DC2}" dt="2026-02-17T22:47:11.739" v="6752" actId="478"/>
          <ac:grpSpMkLst>
            <pc:docMk/>
            <pc:sldMk cId="1691621350" sldId="277"/>
            <ac:grpSpMk id="2" creationId="{2AA65140-8A03-0291-689B-51B51F51B94B}"/>
          </ac:grpSpMkLst>
        </pc:grpChg>
        <pc:grpChg chg="add del">
          <ac:chgData name="Toby Smith" userId="b5358641-9e7e-4208-b8db-6e7a6aef1e4c" providerId="ADAL" clId="{F223F863-DFC7-4303-9380-847367804DC2}" dt="2026-02-18T00:51:11.723" v="14166"/>
          <ac:grpSpMkLst>
            <pc:docMk/>
            <pc:sldMk cId="1691621350" sldId="277"/>
            <ac:grpSpMk id="8" creationId="{496D49DE-24A9-93EC-0D13-9D740A210E3E}"/>
          </ac:grpSpMkLst>
        </pc:grpChg>
        <pc:picChg chg="add mod">
          <ac:chgData name="Toby Smith" userId="b5358641-9e7e-4208-b8db-6e7a6aef1e4c" providerId="ADAL" clId="{F223F863-DFC7-4303-9380-847367804DC2}" dt="2026-02-17T22:49:06.519" v="6814" actId="14100"/>
          <ac:picMkLst>
            <pc:docMk/>
            <pc:sldMk cId="1691621350" sldId="277"/>
            <ac:picMk id="7" creationId="{8F9013C0-6C8F-B780-DDDC-C5A1323CD6C5}"/>
          </ac:picMkLst>
        </pc:picChg>
        <pc:picChg chg="add mod">
          <ac:chgData name="Toby Smith" userId="b5358641-9e7e-4208-b8db-6e7a6aef1e4c" providerId="ADAL" clId="{F223F863-DFC7-4303-9380-847367804DC2}" dt="2026-02-17T22:48:59.056" v="6811" actId="1076"/>
          <ac:picMkLst>
            <pc:docMk/>
            <pc:sldMk cId="1691621350" sldId="277"/>
            <ac:picMk id="14" creationId="{87EF0F57-2650-A2D1-F1ED-46D1319588A9}"/>
          </ac:picMkLst>
        </pc:picChg>
        <pc:picChg chg="add mod">
          <ac:chgData name="Toby Smith" userId="b5358641-9e7e-4208-b8db-6e7a6aef1e4c" providerId="ADAL" clId="{F223F863-DFC7-4303-9380-847367804DC2}" dt="2026-02-17T22:48:50.406" v="6809" actId="1076"/>
          <ac:picMkLst>
            <pc:docMk/>
            <pc:sldMk cId="1691621350" sldId="277"/>
            <ac:picMk id="16" creationId="{3C3EE383-49D8-A1AF-3A76-77F321151077}"/>
          </ac:picMkLst>
        </pc:picChg>
        <pc:picChg chg="add mod">
          <ac:chgData name="Toby Smith" userId="b5358641-9e7e-4208-b8db-6e7a6aef1e4c" providerId="ADAL" clId="{F223F863-DFC7-4303-9380-847367804DC2}" dt="2026-02-17T22:48:56.512" v="6810" actId="1076"/>
          <ac:picMkLst>
            <pc:docMk/>
            <pc:sldMk cId="1691621350" sldId="277"/>
            <ac:picMk id="18" creationId="{DA144C8E-5A1A-158D-B436-53E38920234B}"/>
          </ac:picMkLst>
        </pc:picChg>
        <pc:picChg chg="add mod">
          <ac:chgData name="Toby Smith" userId="b5358641-9e7e-4208-b8db-6e7a6aef1e4c" providerId="ADAL" clId="{F223F863-DFC7-4303-9380-847367804DC2}" dt="2026-02-17T22:49:12.152" v="6816" actId="14100"/>
          <ac:picMkLst>
            <pc:docMk/>
            <pc:sldMk cId="1691621350" sldId="277"/>
            <ac:picMk id="19" creationId="{BCC79AAD-BA6B-BAB0-2D66-B617BA7AFEFB}"/>
          </ac:picMkLst>
        </pc:picChg>
      </pc:sldChg>
      <pc:sldChg chg="addSp delSp modSp add mod ord delDesignElem">
        <pc:chgData name="Toby Smith" userId="b5358641-9e7e-4208-b8db-6e7a6aef1e4c" providerId="ADAL" clId="{F223F863-DFC7-4303-9380-847367804DC2}" dt="2026-02-18T00:51:11.723" v="14166"/>
        <pc:sldMkLst>
          <pc:docMk/>
          <pc:sldMk cId="2120858268" sldId="278"/>
        </pc:sldMkLst>
        <pc:spChg chg="mod">
          <ac:chgData name="Toby Smith" userId="b5358641-9e7e-4208-b8db-6e7a6aef1e4c" providerId="ADAL" clId="{F223F863-DFC7-4303-9380-847367804DC2}" dt="2026-02-17T22:53:37.753" v="7133" actId="20577"/>
          <ac:spMkLst>
            <pc:docMk/>
            <pc:sldMk cId="2120858268" sldId="278"/>
            <ac:spMk id="2" creationId="{662D21ED-F769-57E3-58D5-919CA523696C}"/>
          </ac:spMkLst>
        </pc:spChg>
        <pc:spChg chg="mod">
          <ac:chgData name="Toby Smith" userId="b5358641-9e7e-4208-b8db-6e7a6aef1e4c" providerId="ADAL" clId="{F223F863-DFC7-4303-9380-847367804DC2}" dt="2026-02-17T22:50:52.662" v="6949" actId="20577"/>
          <ac:spMkLst>
            <pc:docMk/>
            <pc:sldMk cId="2120858268" sldId="278"/>
            <ac:spMk id="3" creationId="{C369F356-C033-E232-A753-5596429DF734}"/>
          </ac:spMkLst>
        </pc:spChg>
        <pc:spChg chg="add">
          <ac:chgData name="Toby Smith" userId="b5358641-9e7e-4208-b8db-6e7a6aef1e4c" providerId="ADAL" clId="{F223F863-DFC7-4303-9380-847367804DC2}" dt="2026-02-17T22:51:30.428" v="6950"/>
          <ac:spMkLst>
            <pc:docMk/>
            <pc:sldMk cId="2120858268" sldId="278"/>
            <ac:spMk id="4" creationId="{856306F2-4C87-F2DF-608A-8834AF1DC442}"/>
          </ac:spMkLst>
        </pc:spChg>
        <pc:spChg chg="add mod">
          <ac:chgData name="Toby Smith" userId="b5358641-9e7e-4208-b8db-6e7a6aef1e4c" providerId="ADAL" clId="{F223F863-DFC7-4303-9380-847367804DC2}" dt="2026-02-17T22:54:22.468" v="7144" actId="207"/>
          <ac:spMkLst>
            <pc:docMk/>
            <pc:sldMk cId="2120858268" sldId="278"/>
            <ac:spMk id="6" creationId="{8168B0F1-E27B-52AD-6265-E299BAA75D19}"/>
          </ac:spMkLst>
        </pc:spChg>
        <pc:spChg chg="add del">
          <ac:chgData name="Toby Smith" userId="b5358641-9e7e-4208-b8db-6e7a6aef1e4c" providerId="ADAL" clId="{F223F863-DFC7-4303-9380-847367804DC2}" dt="2026-02-18T00:51:11.723" v="14166"/>
          <ac:spMkLst>
            <pc:docMk/>
            <pc:sldMk cId="2120858268" sldId="278"/>
            <ac:spMk id="15" creationId="{3EEB5A1A-0241-F729-1A78-BA65038B0225}"/>
          </ac:spMkLst>
        </pc:spChg>
        <pc:spChg chg="add del">
          <ac:chgData name="Toby Smith" userId="b5358641-9e7e-4208-b8db-6e7a6aef1e4c" providerId="ADAL" clId="{F223F863-DFC7-4303-9380-847367804DC2}" dt="2026-02-18T00:51:11.723" v="14166"/>
          <ac:spMkLst>
            <pc:docMk/>
            <pc:sldMk cId="2120858268" sldId="278"/>
            <ac:spMk id="17" creationId="{99302183-8396-96E5-3345-767C5B387E7E}"/>
          </ac:spMkLst>
        </pc:spChg>
        <pc:spChg chg="add mod">
          <ac:chgData name="Toby Smith" userId="b5358641-9e7e-4208-b8db-6e7a6aef1e4c" providerId="ADAL" clId="{F223F863-DFC7-4303-9380-847367804DC2}" dt="2026-02-17T22:54:29.071" v="7146" actId="1076"/>
          <ac:spMkLst>
            <pc:docMk/>
            <pc:sldMk cId="2120858268" sldId="278"/>
            <ac:spMk id="20" creationId="{9302745A-FDFE-52D3-8E54-10070675C7C9}"/>
          </ac:spMkLst>
        </pc:spChg>
        <pc:grpChg chg="add del">
          <ac:chgData name="Toby Smith" userId="b5358641-9e7e-4208-b8db-6e7a6aef1e4c" providerId="ADAL" clId="{F223F863-DFC7-4303-9380-847367804DC2}" dt="2026-02-18T00:51:11.723" v="14166"/>
          <ac:grpSpMkLst>
            <pc:docMk/>
            <pc:sldMk cId="2120858268" sldId="278"/>
            <ac:grpSpMk id="8" creationId="{84637673-A559-2274-8B5A-D54A967FE714}"/>
          </ac:grpSpMkLst>
        </pc:grpChg>
        <pc:graphicFrameChg chg="add mod">
          <ac:chgData name="Toby Smith" userId="b5358641-9e7e-4208-b8db-6e7a6aef1e4c" providerId="ADAL" clId="{F223F863-DFC7-4303-9380-847367804DC2}" dt="2026-02-17T22:53:17.459" v="7095"/>
          <ac:graphicFrameMkLst>
            <pc:docMk/>
            <pc:sldMk cId="2120858268" sldId="278"/>
            <ac:graphicFrameMk id="16" creationId="{FC516242-DEBF-6113-46B1-4135D92FB224}"/>
          </ac:graphicFrameMkLst>
        </pc:graphicFrameChg>
        <pc:picChg chg="add mod">
          <ac:chgData name="Toby Smith" userId="b5358641-9e7e-4208-b8db-6e7a6aef1e4c" providerId="ADAL" clId="{F223F863-DFC7-4303-9380-847367804DC2}" dt="2026-02-17T22:53:47.204" v="7138" actId="1076"/>
          <ac:picMkLst>
            <pc:docMk/>
            <pc:sldMk cId="2120858268" sldId="278"/>
            <ac:picMk id="14" creationId="{707F1595-FD41-49AF-23BC-E5721760801A}"/>
          </ac:picMkLst>
        </pc:picChg>
        <pc:picChg chg="add mod">
          <ac:chgData name="Toby Smith" userId="b5358641-9e7e-4208-b8db-6e7a6aef1e4c" providerId="ADAL" clId="{F223F863-DFC7-4303-9380-847367804DC2}" dt="2026-02-17T22:54:33.402" v="7148" actId="1076"/>
          <ac:picMkLst>
            <pc:docMk/>
            <pc:sldMk cId="2120858268" sldId="278"/>
            <ac:picMk id="18" creationId="{168627F1-4CFB-276C-8C02-2E0E031FE864}"/>
          </ac:picMkLst>
        </pc:picChg>
        <pc:picChg chg="add">
          <ac:chgData name="Toby Smith" userId="b5358641-9e7e-4208-b8db-6e7a6aef1e4c" providerId="ADAL" clId="{F223F863-DFC7-4303-9380-847367804DC2}" dt="2026-02-17T22:51:30.428" v="6950"/>
          <ac:picMkLst>
            <pc:docMk/>
            <pc:sldMk cId="2120858268" sldId="278"/>
            <ac:picMk id="2050" creationId="{8B13E4D6-5A83-EB18-5F27-7BCD4248C0F3}"/>
          </ac:picMkLst>
        </pc:picChg>
      </pc:sldChg>
      <pc:sldChg chg="addSp delSp modSp add mod delDesignElem">
        <pc:chgData name="Toby Smith" userId="b5358641-9e7e-4208-b8db-6e7a6aef1e4c" providerId="ADAL" clId="{F223F863-DFC7-4303-9380-847367804DC2}" dt="2026-02-18T00:51:11.723" v="14166"/>
        <pc:sldMkLst>
          <pc:docMk/>
          <pc:sldMk cId="3074326741" sldId="279"/>
        </pc:sldMkLst>
        <pc:spChg chg="mod">
          <ac:chgData name="Toby Smith" userId="b5358641-9e7e-4208-b8db-6e7a6aef1e4c" providerId="ADAL" clId="{F223F863-DFC7-4303-9380-847367804DC2}" dt="2026-02-17T22:54:48.755" v="7169" actId="20577"/>
          <ac:spMkLst>
            <pc:docMk/>
            <pc:sldMk cId="3074326741" sldId="279"/>
            <ac:spMk id="2" creationId="{198D57B3-4D49-6D19-FF0E-522BE1B383A2}"/>
          </ac:spMkLst>
        </pc:spChg>
        <pc:spChg chg="del">
          <ac:chgData name="Toby Smith" userId="b5358641-9e7e-4208-b8db-6e7a6aef1e4c" providerId="ADAL" clId="{F223F863-DFC7-4303-9380-847367804DC2}" dt="2026-02-17T22:54:55.777" v="7173" actId="478"/>
          <ac:spMkLst>
            <pc:docMk/>
            <pc:sldMk cId="3074326741" sldId="279"/>
            <ac:spMk id="6" creationId="{31DC893B-9153-AE72-FF84-8E44A3F4D7FB}"/>
          </ac:spMkLst>
        </pc:spChg>
        <pc:spChg chg="add mod">
          <ac:chgData name="Toby Smith" userId="b5358641-9e7e-4208-b8db-6e7a6aef1e4c" providerId="ADAL" clId="{F223F863-DFC7-4303-9380-847367804DC2}" dt="2026-02-17T22:58:15.691" v="7301" actId="20577"/>
          <ac:spMkLst>
            <pc:docMk/>
            <pc:sldMk cId="3074326741" sldId="279"/>
            <ac:spMk id="7" creationId="{52F4FCEC-2E89-5883-851E-3464E2EB4E51}"/>
          </ac:spMkLst>
        </pc:spChg>
        <pc:spChg chg="add del">
          <ac:chgData name="Toby Smith" userId="b5358641-9e7e-4208-b8db-6e7a6aef1e4c" providerId="ADAL" clId="{F223F863-DFC7-4303-9380-847367804DC2}" dt="2026-02-18T00:51:11.723" v="14166"/>
          <ac:spMkLst>
            <pc:docMk/>
            <pc:sldMk cId="3074326741" sldId="279"/>
            <ac:spMk id="15" creationId="{F2E4AC80-8400-72AA-2DF8-B4051465B3A0}"/>
          </ac:spMkLst>
        </pc:spChg>
        <pc:spChg chg="add del">
          <ac:chgData name="Toby Smith" userId="b5358641-9e7e-4208-b8db-6e7a6aef1e4c" providerId="ADAL" clId="{F223F863-DFC7-4303-9380-847367804DC2}" dt="2026-02-18T00:51:11.723" v="14166"/>
          <ac:spMkLst>
            <pc:docMk/>
            <pc:sldMk cId="3074326741" sldId="279"/>
            <ac:spMk id="17" creationId="{169DD8DF-E2B6-579B-9D91-EF5D4FED101E}"/>
          </ac:spMkLst>
        </pc:spChg>
        <pc:spChg chg="del">
          <ac:chgData name="Toby Smith" userId="b5358641-9e7e-4208-b8db-6e7a6aef1e4c" providerId="ADAL" clId="{F223F863-DFC7-4303-9380-847367804DC2}" dt="2026-02-17T22:54:54.776" v="7172" actId="478"/>
          <ac:spMkLst>
            <pc:docMk/>
            <pc:sldMk cId="3074326741" sldId="279"/>
            <ac:spMk id="20" creationId="{28923A91-85A0-EC8E-B458-8346F364BB63}"/>
          </ac:spMkLst>
        </pc:spChg>
        <pc:grpChg chg="add del">
          <ac:chgData name="Toby Smith" userId="b5358641-9e7e-4208-b8db-6e7a6aef1e4c" providerId="ADAL" clId="{F223F863-DFC7-4303-9380-847367804DC2}" dt="2026-02-18T00:51:11.723" v="14166"/>
          <ac:grpSpMkLst>
            <pc:docMk/>
            <pc:sldMk cId="3074326741" sldId="279"/>
            <ac:grpSpMk id="8" creationId="{E3F657F7-19AA-4733-764C-666214D86840}"/>
          </ac:grpSpMkLst>
        </pc:grpChg>
        <pc:picChg chg="add del mod">
          <ac:chgData name="Toby Smith" userId="b5358641-9e7e-4208-b8db-6e7a6aef1e4c" providerId="ADAL" clId="{F223F863-DFC7-4303-9380-847367804DC2}" dt="2026-02-17T22:57:07.053" v="7235" actId="478"/>
          <ac:picMkLst>
            <pc:docMk/>
            <pc:sldMk cId="3074326741" sldId="279"/>
            <ac:picMk id="4" creationId="{3D48EB4E-9ED8-BA40-25F3-427E6C2F0FDF}"/>
          </ac:picMkLst>
        </pc:picChg>
        <pc:picChg chg="del">
          <ac:chgData name="Toby Smith" userId="b5358641-9e7e-4208-b8db-6e7a6aef1e4c" providerId="ADAL" clId="{F223F863-DFC7-4303-9380-847367804DC2}" dt="2026-02-17T22:54:53.133" v="7170" actId="478"/>
          <ac:picMkLst>
            <pc:docMk/>
            <pc:sldMk cId="3074326741" sldId="279"/>
            <ac:picMk id="14" creationId="{EB1A59D2-B618-0EB3-6947-158000E84E1A}"/>
          </ac:picMkLst>
        </pc:picChg>
        <pc:picChg chg="add mod">
          <ac:chgData name="Toby Smith" userId="b5358641-9e7e-4208-b8db-6e7a6aef1e4c" providerId="ADAL" clId="{F223F863-DFC7-4303-9380-847367804DC2}" dt="2026-02-17T22:57:22.206" v="7238" actId="1076"/>
          <ac:picMkLst>
            <pc:docMk/>
            <pc:sldMk cId="3074326741" sldId="279"/>
            <ac:picMk id="16" creationId="{7CA5D5CC-9FD8-0CFE-D5F0-2DCE08FF1EC0}"/>
          </ac:picMkLst>
        </pc:picChg>
        <pc:picChg chg="del">
          <ac:chgData name="Toby Smith" userId="b5358641-9e7e-4208-b8db-6e7a6aef1e4c" providerId="ADAL" clId="{F223F863-DFC7-4303-9380-847367804DC2}" dt="2026-02-17T22:54:53.675" v="7171" actId="478"/>
          <ac:picMkLst>
            <pc:docMk/>
            <pc:sldMk cId="3074326741" sldId="279"/>
            <ac:picMk id="18" creationId="{991DEC22-58A6-8C30-1C49-438CC0E43E06}"/>
          </ac:picMkLst>
        </pc:picChg>
      </pc:sldChg>
      <pc:sldChg chg="addSp delSp modSp add mod delAnim delDesignElem">
        <pc:chgData name="Toby Smith" userId="b5358641-9e7e-4208-b8db-6e7a6aef1e4c" providerId="ADAL" clId="{F223F863-DFC7-4303-9380-847367804DC2}" dt="2026-02-18T00:51:11.723" v="14166"/>
        <pc:sldMkLst>
          <pc:docMk/>
          <pc:sldMk cId="1384661726" sldId="280"/>
        </pc:sldMkLst>
        <pc:spChg chg="del mod">
          <ac:chgData name="Toby Smith" userId="b5358641-9e7e-4208-b8db-6e7a6aef1e4c" providerId="ADAL" clId="{F223F863-DFC7-4303-9380-847367804DC2}" dt="2026-02-17T22:56:52.259" v="7229" actId="478"/>
          <ac:spMkLst>
            <pc:docMk/>
            <pc:sldMk cId="1384661726" sldId="280"/>
            <ac:spMk id="2" creationId="{DB00433B-3126-6F14-ADB9-868E1B678A52}"/>
          </ac:spMkLst>
        </pc:spChg>
        <pc:spChg chg="mod">
          <ac:chgData name="Toby Smith" userId="b5358641-9e7e-4208-b8db-6e7a6aef1e4c" providerId="ADAL" clId="{F223F863-DFC7-4303-9380-847367804DC2}" dt="2026-02-17T22:58:25.599" v="7317" actId="1076"/>
          <ac:spMkLst>
            <pc:docMk/>
            <pc:sldMk cId="1384661726" sldId="280"/>
            <ac:spMk id="7" creationId="{A15F540D-B3DC-2AEF-2E2F-0325718B623C}"/>
          </ac:spMkLst>
        </pc:spChg>
        <pc:spChg chg="add del">
          <ac:chgData name="Toby Smith" userId="b5358641-9e7e-4208-b8db-6e7a6aef1e4c" providerId="ADAL" clId="{F223F863-DFC7-4303-9380-847367804DC2}" dt="2026-02-18T00:51:11.723" v="14166"/>
          <ac:spMkLst>
            <pc:docMk/>
            <pc:sldMk cId="1384661726" sldId="280"/>
            <ac:spMk id="15" creationId="{236618AE-E874-3EBB-3A30-192F1E01A8A6}"/>
          </ac:spMkLst>
        </pc:spChg>
        <pc:spChg chg="add del">
          <ac:chgData name="Toby Smith" userId="b5358641-9e7e-4208-b8db-6e7a6aef1e4c" providerId="ADAL" clId="{F223F863-DFC7-4303-9380-847367804DC2}" dt="2026-02-18T00:51:11.723" v="14166"/>
          <ac:spMkLst>
            <pc:docMk/>
            <pc:sldMk cId="1384661726" sldId="280"/>
            <ac:spMk id="17" creationId="{EE152CDC-72C7-F73A-DF7F-318F35AFA154}"/>
          </ac:spMkLst>
        </pc:spChg>
        <pc:grpChg chg="add del">
          <ac:chgData name="Toby Smith" userId="b5358641-9e7e-4208-b8db-6e7a6aef1e4c" providerId="ADAL" clId="{F223F863-DFC7-4303-9380-847367804DC2}" dt="2026-02-18T00:51:11.723" v="14166"/>
          <ac:grpSpMkLst>
            <pc:docMk/>
            <pc:sldMk cId="1384661726" sldId="280"/>
            <ac:grpSpMk id="8" creationId="{DB124799-8A77-3DA3-24EC-2AD2AF74F18A}"/>
          </ac:grpSpMkLst>
        </pc:grpChg>
      </pc:sldChg>
      <pc:sldChg chg="addSp delSp modSp add mod delDesignElem">
        <pc:chgData name="Toby Smith" userId="b5358641-9e7e-4208-b8db-6e7a6aef1e4c" providerId="ADAL" clId="{F223F863-DFC7-4303-9380-847367804DC2}" dt="2026-02-18T00:51:11.723" v="14166"/>
        <pc:sldMkLst>
          <pc:docMk/>
          <pc:sldMk cId="125883915" sldId="281"/>
        </pc:sldMkLst>
        <pc:spChg chg="mod">
          <ac:chgData name="Toby Smith" userId="b5358641-9e7e-4208-b8db-6e7a6aef1e4c" providerId="ADAL" clId="{F223F863-DFC7-4303-9380-847367804DC2}" dt="2026-02-17T23:00:45.804" v="7342" actId="1076"/>
          <ac:spMkLst>
            <pc:docMk/>
            <pc:sldMk cId="125883915" sldId="281"/>
            <ac:spMk id="7" creationId="{63C2204E-17DB-C173-B32A-CD7652E186B2}"/>
          </ac:spMkLst>
        </pc:spChg>
        <pc:spChg chg="add del">
          <ac:chgData name="Toby Smith" userId="b5358641-9e7e-4208-b8db-6e7a6aef1e4c" providerId="ADAL" clId="{F223F863-DFC7-4303-9380-847367804DC2}" dt="2026-02-18T00:51:11.723" v="14166"/>
          <ac:spMkLst>
            <pc:docMk/>
            <pc:sldMk cId="125883915" sldId="281"/>
            <ac:spMk id="15" creationId="{18ED58ED-A137-618D-DFEE-83A965A5544A}"/>
          </ac:spMkLst>
        </pc:spChg>
        <pc:spChg chg="add del">
          <ac:chgData name="Toby Smith" userId="b5358641-9e7e-4208-b8db-6e7a6aef1e4c" providerId="ADAL" clId="{F223F863-DFC7-4303-9380-847367804DC2}" dt="2026-02-18T00:51:11.723" v="14166"/>
          <ac:spMkLst>
            <pc:docMk/>
            <pc:sldMk cId="125883915" sldId="281"/>
            <ac:spMk id="17" creationId="{AF1E2109-63E7-1CB7-FBF0-7C51697AF013}"/>
          </ac:spMkLst>
        </pc:spChg>
        <pc:grpChg chg="add del">
          <ac:chgData name="Toby Smith" userId="b5358641-9e7e-4208-b8db-6e7a6aef1e4c" providerId="ADAL" clId="{F223F863-DFC7-4303-9380-847367804DC2}" dt="2026-02-18T00:51:11.723" v="14166"/>
          <ac:grpSpMkLst>
            <pc:docMk/>
            <pc:sldMk cId="125883915" sldId="281"/>
            <ac:grpSpMk id="8" creationId="{16792D1A-D179-B676-65EB-37471F41D4D4}"/>
          </ac:grpSpMkLst>
        </pc:grpChg>
        <pc:picChg chg="add mod">
          <ac:chgData name="Toby Smith" userId="b5358641-9e7e-4208-b8db-6e7a6aef1e4c" providerId="ADAL" clId="{F223F863-DFC7-4303-9380-847367804DC2}" dt="2026-02-17T22:59:20.062" v="7330" actId="14100"/>
          <ac:picMkLst>
            <pc:docMk/>
            <pc:sldMk cId="125883915" sldId="281"/>
            <ac:picMk id="2" creationId="{343E037B-BF76-63EE-B8C0-4E9BBEF7EABD}"/>
          </ac:picMkLst>
        </pc:picChg>
        <pc:picChg chg="del">
          <ac:chgData name="Toby Smith" userId="b5358641-9e7e-4208-b8db-6e7a6aef1e4c" providerId="ADAL" clId="{F223F863-DFC7-4303-9380-847367804DC2}" dt="2026-02-17T22:58:39.019" v="7319" actId="478"/>
          <ac:picMkLst>
            <pc:docMk/>
            <pc:sldMk cId="125883915" sldId="281"/>
            <ac:picMk id="4" creationId="{733340F3-F513-1AE5-0BA7-512F9810F491}"/>
          </ac:picMkLst>
        </pc:picChg>
        <pc:picChg chg="add mod">
          <ac:chgData name="Toby Smith" userId="b5358641-9e7e-4208-b8db-6e7a6aef1e4c" providerId="ADAL" clId="{F223F863-DFC7-4303-9380-847367804DC2}" dt="2026-02-17T22:59:16.927" v="7329" actId="1076"/>
          <ac:picMkLst>
            <pc:docMk/>
            <pc:sldMk cId="125883915" sldId="281"/>
            <ac:picMk id="5" creationId="{BCD4189E-CE71-CBD0-1D04-131265915DBB}"/>
          </ac:picMkLst>
        </pc:picChg>
      </pc:sldChg>
      <pc:sldChg chg="addSp delSp modSp add mod ord delDesignElem">
        <pc:chgData name="Toby Smith" userId="b5358641-9e7e-4208-b8db-6e7a6aef1e4c" providerId="ADAL" clId="{F223F863-DFC7-4303-9380-847367804DC2}" dt="2026-02-18T00:51:11.723" v="14166"/>
        <pc:sldMkLst>
          <pc:docMk/>
          <pc:sldMk cId="3817219535" sldId="282"/>
        </pc:sldMkLst>
        <pc:spChg chg="mod">
          <ac:chgData name="Toby Smith" userId="b5358641-9e7e-4208-b8db-6e7a6aef1e4c" providerId="ADAL" clId="{F223F863-DFC7-4303-9380-847367804DC2}" dt="2026-02-17T23:01:21.447" v="7369" actId="20577"/>
          <ac:spMkLst>
            <pc:docMk/>
            <pc:sldMk cId="3817219535" sldId="282"/>
            <ac:spMk id="2" creationId="{98328EE2-F677-C07F-4772-66362BF75824}"/>
          </ac:spMkLst>
        </pc:spChg>
        <pc:spChg chg="add mod">
          <ac:chgData name="Toby Smith" userId="b5358641-9e7e-4208-b8db-6e7a6aef1e4c" providerId="ADAL" clId="{F223F863-DFC7-4303-9380-847367804DC2}" dt="2026-02-17T23:04:38.132" v="7850" actId="20577"/>
          <ac:spMkLst>
            <pc:docMk/>
            <pc:sldMk cId="3817219535" sldId="282"/>
            <ac:spMk id="4" creationId="{423E92A1-DEF2-AAF4-1A52-82356F720E88}"/>
          </ac:spMkLst>
        </pc:spChg>
        <pc:spChg chg="del">
          <ac:chgData name="Toby Smith" userId="b5358641-9e7e-4208-b8db-6e7a6aef1e4c" providerId="ADAL" clId="{F223F863-DFC7-4303-9380-847367804DC2}" dt="2026-02-17T23:01:28.304" v="7371" actId="478"/>
          <ac:spMkLst>
            <pc:docMk/>
            <pc:sldMk cId="3817219535" sldId="282"/>
            <ac:spMk id="7" creationId="{44B39066-4B32-B211-D063-286AD664E59E}"/>
          </ac:spMkLst>
        </pc:spChg>
        <pc:spChg chg="add del">
          <ac:chgData name="Toby Smith" userId="b5358641-9e7e-4208-b8db-6e7a6aef1e4c" providerId="ADAL" clId="{F223F863-DFC7-4303-9380-847367804DC2}" dt="2026-02-18T00:51:11.723" v="14166"/>
          <ac:spMkLst>
            <pc:docMk/>
            <pc:sldMk cId="3817219535" sldId="282"/>
            <ac:spMk id="15" creationId="{90414513-E850-B1BE-0C17-85130A3829E1}"/>
          </ac:spMkLst>
        </pc:spChg>
        <pc:spChg chg="add del">
          <ac:chgData name="Toby Smith" userId="b5358641-9e7e-4208-b8db-6e7a6aef1e4c" providerId="ADAL" clId="{F223F863-DFC7-4303-9380-847367804DC2}" dt="2026-02-18T00:51:11.723" v="14166"/>
          <ac:spMkLst>
            <pc:docMk/>
            <pc:sldMk cId="3817219535" sldId="282"/>
            <ac:spMk id="17" creationId="{CC70916F-52E3-3BE5-5097-A9530BE300ED}"/>
          </ac:spMkLst>
        </pc:spChg>
        <pc:grpChg chg="add del">
          <ac:chgData name="Toby Smith" userId="b5358641-9e7e-4208-b8db-6e7a6aef1e4c" providerId="ADAL" clId="{F223F863-DFC7-4303-9380-847367804DC2}" dt="2026-02-18T00:51:11.723" v="14166"/>
          <ac:grpSpMkLst>
            <pc:docMk/>
            <pc:sldMk cId="3817219535" sldId="282"/>
            <ac:grpSpMk id="8" creationId="{93B6F196-7EF9-6D09-D4A9-A78313461182}"/>
          </ac:grpSpMkLst>
        </pc:grpChg>
        <pc:picChg chg="del">
          <ac:chgData name="Toby Smith" userId="b5358641-9e7e-4208-b8db-6e7a6aef1e4c" providerId="ADAL" clId="{F223F863-DFC7-4303-9380-847367804DC2}" dt="2026-02-17T23:01:25.770" v="7370" actId="478"/>
          <ac:picMkLst>
            <pc:docMk/>
            <pc:sldMk cId="3817219535" sldId="282"/>
            <ac:picMk id="16" creationId="{BA7A83EB-6D2A-7C96-A04C-4213AFD20591}"/>
          </ac:picMkLst>
        </pc:picChg>
      </pc:sldChg>
      <pc:sldChg chg="addSp delSp modSp add mod delDesignElem">
        <pc:chgData name="Toby Smith" userId="b5358641-9e7e-4208-b8db-6e7a6aef1e4c" providerId="ADAL" clId="{F223F863-DFC7-4303-9380-847367804DC2}" dt="2026-02-18T00:51:11.723" v="14166"/>
        <pc:sldMkLst>
          <pc:docMk/>
          <pc:sldMk cId="4137975718" sldId="283"/>
        </pc:sldMkLst>
        <pc:spChg chg="mod">
          <ac:chgData name="Toby Smith" userId="b5358641-9e7e-4208-b8db-6e7a6aef1e4c" providerId="ADAL" clId="{F223F863-DFC7-4303-9380-847367804DC2}" dt="2026-02-17T23:05:00.360" v="7888" actId="20577"/>
          <ac:spMkLst>
            <pc:docMk/>
            <pc:sldMk cId="4137975718" sldId="283"/>
            <ac:spMk id="2" creationId="{FF45F3C2-390A-37FA-2A32-BA01159DD8FD}"/>
          </ac:spMkLst>
        </pc:spChg>
        <pc:spChg chg="mod">
          <ac:chgData name="Toby Smith" userId="b5358641-9e7e-4208-b8db-6e7a6aef1e4c" providerId="ADAL" clId="{F223F863-DFC7-4303-9380-847367804DC2}" dt="2026-02-17T23:10:38.228" v="8118" actId="20577"/>
          <ac:spMkLst>
            <pc:docMk/>
            <pc:sldMk cId="4137975718" sldId="283"/>
            <ac:spMk id="4" creationId="{36E385EF-A4CE-1DB8-FC18-70AFB56F4627}"/>
          </ac:spMkLst>
        </pc:spChg>
        <pc:spChg chg="add del">
          <ac:chgData name="Toby Smith" userId="b5358641-9e7e-4208-b8db-6e7a6aef1e4c" providerId="ADAL" clId="{F223F863-DFC7-4303-9380-847367804DC2}" dt="2026-02-18T00:51:11.723" v="14166"/>
          <ac:spMkLst>
            <pc:docMk/>
            <pc:sldMk cId="4137975718" sldId="283"/>
            <ac:spMk id="15" creationId="{16F13054-4FE9-BCB1-87ED-F5DD1EB17285}"/>
          </ac:spMkLst>
        </pc:spChg>
        <pc:spChg chg="add del">
          <ac:chgData name="Toby Smith" userId="b5358641-9e7e-4208-b8db-6e7a6aef1e4c" providerId="ADAL" clId="{F223F863-DFC7-4303-9380-847367804DC2}" dt="2026-02-18T00:51:11.723" v="14166"/>
          <ac:spMkLst>
            <pc:docMk/>
            <pc:sldMk cId="4137975718" sldId="283"/>
            <ac:spMk id="17" creationId="{796BAFDC-C482-1306-48F5-538B499AFF9C}"/>
          </ac:spMkLst>
        </pc:spChg>
        <pc:grpChg chg="add del">
          <ac:chgData name="Toby Smith" userId="b5358641-9e7e-4208-b8db-6e7a6aef1e4c" providerId="ADAL" clId="{F223F863-DFC7-4303-9380-847367804DC2}" dt="2026-02-18T00:51:11.723" v="14166"/>
          <ac:grpSpMkLst>
            <pc:docMk/>
            <pc:sldMk cId="4137975718" sldId="283"/>
            <ac:grpSpMk id="8" creationId="{E7024046-D7D5-B737-41D1-55B346FA89CD}"/>
          </ac:grpSpMkLst>
        </pc:grpChg>
      </pc:sldChg>
      <pc:sldChg chg="addSp delSp modSp add mod delDesignElem">
        <pc:chgData name="Toby Smith" userId="b5358641-9e7e-4208-b8db-6e7a6aef1e4c" providerId="ADAL" clId="{F223F863-DFC7-4303-9380-847367804DC2}" dt="2026-02-18T00:51:11.723" v="14166"/>
        <pc:sldMkLst>
          <pc:docMk/>
          <pc:sldMk cId="1436596966" sldId="284"/>
        </pc:sldMkLst>
        <pc:spChg chg="mod">
          <ac:chgData name="Toby Smith" userId="b5358641-9e7e-4208-b8db-6e7a6aef1e4c" providerId="ADAL" clId="{F223F863-DFC7-4303-9380-847367804DC2}" dt="2026-02-17T23:10:54.742" v="8121" actId="5793"/>
          <ac:spMkLst>
            <pc:docMk/>
            <pc:sldMk cId="1436596966" sldId="284"/>
            <ac:spMk id="2" creationId="{743327CF-D28D-DF0B-9AE7-3A04639DB261}"/>
          </ac:spMkLst>
        </pc:spChg>
        <pc:spChg chg="mod">
          <ac:chgData name="Toby Smith" userId="b5358641-9e7e-4208-b8db-6e7a6aef1e4c" providerId="ADAL" clId="{F223F863-DFC7-4303-9380-847367804DC2}" dt="2026-02-17T23:15:15.739" v="8638" actId="1076"/>
          <ac:spMkLst>
            <pc:docMk/>
            <pc:sldMk cId="1436596966" sldId="284"/>
            <ac:spMk id="4" creationId="{417CB820-1C27-70AB-C342-4D60D85ACEE1}"/>
          </ac:spMkLst>
        </pc:spChg>
        <pc:spChg chg="add mod">
          <ac:chgData name="Toby Smith" userId="b5358641-9e7e-4208-b8db-6e7a6aef1e4c" providerId="ADAL" clId="{F223F863-DFC7-4303-9380-847367804DC2}" dt="2026-02-17T23:16:47.307" v="8657" actId="1076"/>
          <ac:spMkLst>
            <pc:docMk/>
            <pc:sldMk cId="1436596966" sldId="284"/>
            <ac:spMk id="14" creationId="{D8D011DC-C5FE-9779-0B45-589757C1DBB4}"/>
          </ac:spMkLst>
        </pc:spChg>
        <pc:spChg chg="add del">
          <ac:chgData name="Toby Smith" userId="b5358641-9e7e-4208-b8db-6e7a6aef1e4c" providerId="ADAL" clId="{F223F863-DFC7-4303-9380-847367804DC2}" dt="2026-02-18T00:51:11.723" v="14166"/>
          <ac:spMkLst>
            <pc:docMk/>
            <pc:sldMk cId="1436596966" sldId="284"/>
            <ac:spMk id="15" creationId="{C9EE5AA2-8E7F-EBD0-2CE2-649A204113B7}"/>
          </ac:spMkLst>
        </pc:spChg>
        <pc:spChg chg="add del">
          <ac:chgData name="Toby Smith" userId="b5358641-9e7e-4208-b8db-6e7a6aef1e4c" providerId="ADAL" clId="{F223F863-DFC7-4303-9380-847367804DC2}" dt="2026-02-18T00:51:11.723" v="14166"/>
          <ac:spMkLst>
            <pc:docMk/>
            <pc:sldMk cId="1436596966" sldId="284"/>
            <ac:spMk id="17" creationId="{10ACF05D-E436-3F3A-321F-6E6F4C1B3D60}"/>
          </ac:spMkLst>
        </pc:spChg>
        <pc:spChg chg="add mod">
          <ac:chgData name="Toby Smith" userId="b5358641-9e7e-4208-b8db-6e7a6aef1e4c" providerId="ADAL" clId="{F223F863-DFC7-4303-9380-847367804DC2}" dt="2026-02-17T23:17:11.956" v="8661" actId="1076"/>
          <ac:spMkLst>
            <pc:docMk/>
            <pc:sldMk cId="1436596966" sldId="284"/>
            <ac:spMk id="18" creationId="{32D9DFB2-220B-3990-B20D-11820655F71C}"/>
          </ac:spMkLst>
        </pc:spChg>
        <pc:grpChg chg="add del">
          <ac:chgData name="Toby Smith" userId="b5358641-9e7e-4208-b8db-6e7a6aef1e4c" providerId="ADAL" clId="{F223F863-DFC7-4303-9380-847367804DC2}" dt="2026-02-18T00:51:11.723" v="14166"/>
          <ac:grpSpMkLst>
            <pc:docMk/>
            <pc:sldMk cId="1436596966" sldId="284"/>
            <ac:grpSpMk id="8" creationId="{FF3841A9-6659-3042-C185-5E234B62B2D4}"/>
          </ac:grpSpMkLst>
        </pc:grpChg>
        <pc:picChg chg="add mod">
          <ac:chgData name="Toby Smith" userId="b5358641-9e7e-4208-b8db-6e7a6aef1e4c" providerId="ADAL" clId="{F223F863-DFC7-4303-9380-847367804DC2}" dt="2026-02-17T23:15:47.424" v="8646" actId="1076"/>
          <ac:picMkLst>
            <pc:docMk/>
            <pc:sldMk cId="1436596966" sldId="284"/>
            <ac:picMk id="6" creationId="{5F492E90-DBA6-EAB6-E072-5196E3BF0CD7}"/>
          </ac:picMkLst>
        </pc:picChg>
        <pc:picChg chg="add mod">
          <ac:chgData name="Toby Smith" userId="b5358641-9e7e-4208-b8db-6e7a6aef1e4c" providerId="ADAL" clId="{F223F863-DFC7-4303-9380-847367804DC2}" dt="2026-02-17T23:15:59.572" v="8649" actId="1076"/>
          <ac:picMkLst>
            <pc:docMk/>
            <pc:sldMk cId="1436596966" sldId="284"/>
            <ac:picMk id="7" creationId="{FAD29DC4-1532-0360-0058-4A8D7A36A528}"/>
          </ac:picMkLst>
        </pc:picChg>
      </pc:sldChg>
      <pc:sldChg chg="addSp delSp modSp add mod ord delDesignElem">
        <pc:chgData name="Toby Smith" userId="b5358641-9e7e-4208-b8db-6e7a6aef1e4c" providerId="ADAL" clId="{F223F863-DFC7-4303-9380-847367804DC2}" dt="2026-02-18T00:51:11.723" v="14166"/>
        <pc:sldMkLst>
          <pc:docMk/>
          <pc:sldMk cId="3862981248" sldId="285"/>
        </pc:sldMkLst>
        <pc:spChg chg="mod">
          <ac:chgData name="Toby Smith" userId="b5358641-9e7e-4208-b8db-6e7a6aef1e4c" providerId="ADAL" clId="{F223F863-DFC7-4303-9380-847367804DC2}" dt="2026-02-17T23:17:59.122" v="8717" actId="20577"/>
          <ac:spMkLst>
            <pc:docMk/>
            <pc:sldMk cId="3862981248" sldId="285"/>
            <ac:spMk id="2" creationId="{5CF4AE4B-912D-DC46-FB84-6CB47AC93947}"/>
          </ac:spMkLst>
        </pc:spChg>
        <pc:spChg chg="mod">
          <ac:chgData name="Toby Smith" userId="b5358641-9e7e-4208-b8db-6e7a6aef1e4c" providerId="ADAL" clId="{F223F863-DFC7-4303-9380-847367804DC2}" dt="2026-02-17T23:19:19.553" v="8965" actId="20577"/>
          <ac:spMkLst>
            <pc:docMk/>
            <pc:sldMk cId="3862981248" sldId="285"/>
            <ac:spMk id="4" creationId="{1DD54B9D-80F9-2994-08FC-19D54757A5F5}"/>
          </ac:spMkLst>
        </pc:spChg>
        <pc:spChg chg="add del">
          <ac:chgData name="Toby Smith" userId="b5358641-9e7e-4208-b8db-6e7a6aef1e4c" providerId="ADAL" clId="{F223F863-DFC7-4303-9380-847367804DC2}" dt="2026-02-18T00:51:11.723" v="14166"/>
          <ac:spMkLst>
            <pc:docMk/>
            <pc:sldMk cId="3862981248" sldId="285"/>
            <ac:spMk id="15" creationId="{0BFB177C-0772-C00D-3F58-93579478F15C}"/>
          </ac:spMkLst>
        </pc:spChg>
        <pc:spChg chg="add del">
          <ac:chgData name="Toby Smith" userId="b5358641-9e7e-4208-b8db-6e7a6aef1e4c" providerId="ADAL" clId="{F223F863-DFC7-4303-9380-847367804DC2}" dt="2026-02-18T00:51:11.723" v="14166"/>
          <ac:spMkLst>
            <pc:docMk/>
            <pc:sldMk cId="3862981248" sldId="285"/>
            <ac:spMk id="17" creationId="{D35ED73A-FE0E-8B8A-4DB5-242ABAE09CB5}"/>
          </ac:spMkLst>
        </pc:spChg>
        <pc:grpChg chg="add del">
          <ac:chgData name="Toby Smith" userId="b5358641-9e7e-4208-b8db-6e7a6aef1e4c" providerId="ADAL" clId="{F223F863-DFC7-4303-9380-847367804DC2}" dt="2026-02-18T00:51:11.723" v="14166"/>
          <ac:grpSpMkLst>
            <pc:docMk/>
            <pc:sldMk cId="3862981248" sldId="285"/>
            <ac:grpSpMk id="8" creationId="{D798680D-1EEF-B67F-1E3F-FD9972C0BAD3}"/>
          </ac:grpSpMkLst>
        </pc:grpChg>
        <pc:picChg chg="add mod">
          <ac:chgData name="Toby Smith" userId="b5358641-9e7e-4208-b8db-6e7a6aef1e4c" providerId="ADAL" clId="{F223F863-DFC7-4303-9380-847367804DC2}" dt="2026-02-17T23:19:48.950" v="8968" actId="1076"/>
          <ac:picMkLst>
            <pc:docMk/>
            <pc:sldMk cId="3862981248" sldId="285"/>
            <ac:picMk id="5" creationId="{E9F571B5-D453-5C42-58B1-C44FFD911B23}"/>
          </ac:picMkLst>
        </pc:picChg>
        <pc:picChg chg="add mod">
          <ac:chgData name="Toby Smith" userId="b5358641-9e7e-4208-b8db-6e7a6aef1e4c" providerId="ADAL" clId="{F223F863-DFC7-4303-9380-847367804DC2}" dt="2026-02-17T23:20:02.577" v="8971" actId="1076"/>
          <ac:picMkLst>
            <pc:docMk/>
            <pc:sldMk cId="3862981248" sldId="285"/>
            <ac:picMk id="6" creationId="{64DFA8A6-8EA4-F532-D9DF-E6F65B251854}"/>
          </ac:picMkLst>
        </pc:picChg>
      </pc:sldChg>
      <pc:sldChg chg="addSp delSp modSp add mod modAnim delDesignElem">
        <pc:chgData name="Toby Smith" userId="b5358641-9e7e-4208-b8db-6e7a6aef1e4c" providerId="ADAL" clId="{F223F863-DFC7-4303-9380-847367804DC2}" dt="2026-02-18T00:51:11.723" v="14166"/>
        <pc:sldMkLst>
          <pc:docMk/>
          <pc:sldMk cId="1301473151" sldId="286"/>
        </pc:sldMkLst>
        <pc:spChg chg="mod">
          <ac:chgData name="Toby Smith" userId="b5358641-9e7e-4208-b8db-6e7a6aef1e4c" providerId="ADAL" clId="{F223F863-DFC7-4303-9380-847367804DC2}" dt="2026-02-17T23:20:47.471" v="8988" actId="20577"/>
          <ac:spMkLst>
            <pc:docMk/>
            <pc:sldMk cId="1301473151" sldId="286"/>
            <ac:spMk id="2" creationId="{04B74DCA-412F-62BA-12CA-009BC97D81F4}"/>
          </ac:spMkLst>
        </pc:spChg>
        <pc:spChg chg="mod">
          <ac:chgData name="Toby Smith" userId="b5358641-9e7e-4208-b8db-6e7a6aef1e4c" providerId="ADAL" clId="{F223F863-DFC7-4303-9380-847367804DC2}" dt="2026-02-17T23:27:06.989" v="9470" actId="1076"/>
          <ac:spMkLst>
            <pc:docMk/>
            <pc:sldMk cId="1301473151" sldId="286"/>
            <ac:spMk id="4" creationId="{EE7279E3-D545-CA68-52A6-3D322469316B}"/>
          </ac:spMkLst>
        </pc:spChg>
        <pc:spChg chg="add del mod">
          <ac:chgData name="Toby Smith" userId="b5358641-9e7e-4208-b8db-6e7a6aef1e4c" providerId="ADAL" clId="{F223F863-DFC7-4303-9380-847367804DC2}" dt="2026-02-17T23:26:40.308" v="9464" actId="478"/>
          <ac:spMkLst>
            <pc:docMk/>
            <pc:sldMk cId="1301473151" sldId="286"/>
            <ac:spMk id="14" creationId="{CF8FB3D9-B660-4079-229B-11FF6F36AADE}"/>
          </ac:spMkLst>
        </pc:spChg>
        <pc:spChg chg="add del">
          <ac:chgData name="Toby Smith" userId="b5358641-9e7e-4208-b8db-6e7a6aef1e4c" providerId="ADAL" clId="{F223F863-DFC7-4303-9380-847367804DC2}" dt="2026-02-18T00:51:11.723" v="14166"/>
          <ac:spMkLst>
            <pc:docMk/>
            <pc:sldMk cId="1301473151" sldId="286"/>
            <ac:spMk id="15" creationId="{B2A3413C-466D-7ECD-6CC6-5BB924F65FFA}"/>
          </ac:spMkLst>
        </pc:spChg>
        <pc:spChg chg="add del">
          <ac:chgData name="Toby Smith" userId="b5358641-9e7e-4208-b8db-6e7a6aef1e4c" providerId="ADAL" clId="{F223F863-DFC7-4303-9380-847367804DC2}" dt="2026-02-18T00:51:11.723" v="14166"/>
          <ac:spMkLst>
            <pc:docMk/>
            <pc:sldMk cId="1301473151" sldId="286"/>
            <ac:spMk id="17" creationId="{CBE917D1-59D9-4A8F-6E80-7478B79A0A07}"/>
          </ac:spMkLst>
        </pc:spChg>
        <pc:grpChg chg="add del">
          <ac:chgData name="Toby Smith" userId="b5358641-9e7e-4208-b8db-6e7a6aef1e4c" providerId="ADAL" clId="{F223F863-DFC7-4303-9380-847367804DC2}" dt="2026-02-18T00:51:11.723" v="14166"/>
          <ac:grpSpMkLst>
            <pc:docMk/>
            <pc:sldMk cId="1301473151" sldId="286"/>
            <ac:grpSpMk id="8" creationId="{DD62CFA0-0D1A-05C0-CBCB-34C0C8339D82}"/>
          </ac:grpSpMkLst>
        </pc:grpChg>
        <pc:picChg chg="del">
          <ac:chgData name="Toby Smith" userId="b5358641-9e7e-4208-b8db-6e7a6aef1e4c" providerId="ADAL" clId="{F223F863-DFC7-4303-9380-847367804DC2}" dt="2026-02-17T23:22:17.105" v="9160" actId="478"/>
          <ac:picMkLst>
            <pc:docMk/>
            <pc:sldMk cId="1301473151" sldId="286"/>
            <ac:picMk id="5" creationId="{336B61FC-F825-065E-C69F-253CA5A13B97}"/>
          </ac:picMkLst>
        </pc:picChg>
        <pc:picChg chg="del">
          <ac:chgData name="Toby Smith" userId="b5358641-9e7e-4208-b8db-6e7a6aef1e4c" providerId="ADAL" clId="{F223F863-DFC7-4303-9380-847367804DC2}" dt="2026-02-17T23:22:16.714" v="9159" actId="478"/>
          <ac:picMkLst>
            <pc:docMk/>
            <pc:sldMk cId="1301473151" sldId="286"/>
            <ac:picMk id="6" creationId="{9BAD71AA-2045-A69F-AFC3-1C0CFACC90D6}"/>
          </ac:picMkLst>
        </pc:picChg>
        <pc:picChg chg="add mod">
          <ac:chgData name="Toby Smith" userId="b5358641-9e7e-4208-b8db-6e7a6aef1e4c" providerId="ADAL" clId="{F223F863-DFC7-4303-9380-847367804DC2}" dt="2026-02-17T23:27:02.888" v="9468" actId="1076"/>
          <ac:picMkLst>
            <pc:docMk/>
            <pc:sldMk cId="1301473151" sldId="286"/>
            <ac:picMk id="16" creationId="{61F03B67-F6E4-9F59-528D-59F960FB7449}"/>
          </ac:picMkLst>
        </pc:picChg>
      </pc:sldChg>
      <pc:sldChg chg="addSp delSp modSp add mod delAnim modAnim delDesignElem">
        <pc:chgData name="Toby Smith" userId="b5358641-9e7e-4208-b8db-6e7a6aef1e4c" providerId="ADAL" clId="{F223F863-DFC7-4303-9380-847367804DC2}" dt="2026-02-18T00:51:11.723" v="14166"/>
        <pc:sldMkLst>
          <pc:docMk/>
          <pc:sldMk cId="1737560200" sldId="287"/>
        </pc:sldMkLst>
        <pc:spChg chg="del">
          <ac:chgData name="Toby Smith" userId="b5358641-9e7e-4208-b8db-6e7a6aef1e4c" providerId="ADAL" clId="{F223F863-DFC7-4303-9380-847367804DC2}" dt="2026-02-17T23:27:19.784" v="9472" actId="478"/>
          <ac:spMkLst>
            <pc:docMk/>
            <pc:sldMk cId="1737560200" sldId="287"/>
            <ac:spMk id="2" creationId="{04B74DCA-412F-62BA-12CA-009BC97D81F4}"/>
          </ac:spMkLst>
        </pc:spChg>
        <pc:spChg chg="mod">
          <ac:chgData name="Toby Smith" userId="b5358641-9e7e-4208-b8db-6e7a6aef1e4c" providerId="ADAL" clId="{F223F863-DFC7-4303-9380-847367804DC2}" dt="2026-02-17T23:29:53.059" v="9856" actId="20577"/>
          <ac:spMkLst>
            <pc:docMk/>
            <pc:sldMk cId="1737560200" sldId="287"/>
            <ac:spMk id="4" creationId="{EE7279E3-D545-CA68-52A6-3D322469316B}"/>
          </ac:spMkLst>
        </pc:spChg>
        <pc:spChg chg="add del">
          <ac:chgData name="Toby Smith" userId="b5358641-9e7e-4208-b8db-6e7a6aef1e4c" providerId="ADAL" clId="{F223F863-DFC7-4303-9380-847367804DC2}" dt="2026-02-18T00:51:11.723" v="14166"/>
          <ac:spMkLst>
            <pc:docMk/>
            <pc:sldMk cId="1737560200" sldId="287"/>
            <ac:spMk id="15" creationId="{B2A3413C-466D-7ECD-6CC6-5BB924F65FFA}"/>
          </ac:spMkLst>
        </pc:spChg>
        <pc:spChg chg="add del">
          <ac:chgData name="Toby Smith" userId="b5358641-9e7e-4208-b8db-6e7a6aef1e4c" providerId="ADAL" clId="{F223F863-DFC7-4303-9380-847367804DC2}" dt="2026-02-18T00:51:11.723" v="14166"/>
          <ac:spMkLst>
            <pc:docMk/>
            <pc:sldMk cId="1737560200" sldId="287"/>
            <ac:spMk id="17" creationId="{CBE917D1-59D9-4A8F-6E80-7478B79A0A07}"/>
          </ac:spMkLst>
        </pc:spChg>
        <pc:grpChg chg="add del">
          <ac:chgData name="Toby Smith" userId="b5358641-9e7e-4208-b8db-6e7a6aef1e4c" providerId="ADAL" clId="{F223F863-DFC7-4303-9380-847367804DC2}" dt="2026-02-18T00:51:11.723" v="14166"/>
          <ac:grpSpMkLst>
            <pc:docMk/>
            <pc:sldMk cId="1737560200" sldId="287"/>
            <ac:grpSpMk id="8" creationId="{DD62CFA0-0D1A-05C0-CBCB-34C0C8339D82}"/>
          </ac:grpSpMkLst>
        </pc:grpChg>
        <pc:picChg chg="add mod">
          <ac:chgData name="Toby Smith" userId="b5358641-9e7e-4208-b8db-6e7a6aef1e4c" providerId="ADAL" clId="{F223F863-DFC7-4303-9380-847367804DC2}" dt="2026-02-17T23:28:54.577" v="9709" actId="1076"/>
          <ac:picMkLst>
            <pc:docMk/>
            <pc:sldMk cId="1737560200" sldId="287"/>
            <ac:picMk id="5" creationId="{49E4D2E2-3A43-45C9-AFAB-C755591E3F41}"/>
          </ac:picMkLst>
        </pc:picChg>
        <pc:picChg chg="del">
          <ac:chgData name="Toby Smith" userId="b5358641-9e7e-4208-b8db-6e7a6aef1e4c" providerId="ADAL" clId="{F223F863-DFC7-4303-9380-847367804DC2}" dt="2026-02-17T23:27:21.070" v="9473" actId="478"/>
          <ac:picMkLst>
            <pc:docMk/>
            <pc:sldMk cId="1737560200" sldId="287"/>
            <ac:picMk id="16" creationId="{61F03B67-F6E4-9F59-528D-59F960FB7449}"/>
          </ac:picMkLst>
        </pc:picChg>
      </pc:sldChg>
      <pc:sldChg chg="addSp delSp modSp add mod ord delAnim modAnim delDesignElem">
        <pc:chgData name="Toby Smith" userId="b5358641-9e7e-4208-b8db-6e7a6aef1e4c" providerId="ADAL" clId="{F223F863-DFC7-4303-9380-847367804DC2}" dt="2026-02-18T00:51:11.723" v="14166"/>
        <pc:sldMkLst>
          <pc:docMk/>
          <pc:sldMk cId="2032650910" sldId="288"/>
        </pc:sldMkLst>
        <pc:spChg chg="mod">
          <ac:chgData name="Toby Smith" userId="b5358641-9e7e-4208-b8db-6e7a6aef1e4c" providerId="ADAL" clId="{F223F863-DFC7-4303-9380-847367804DC2}" dt="2026-02-17T23:30:25.025" v="9884" actId="20577"/>
          <ac:spMkLst>
            <pc:docMk/>
            <pc:sldMk cId="2032650910" sldId="288"/>
            <ac:spMk id="2" creationId="{04B74DCA-412F-62BA-12CA-009BC97D81F4}"/>
          </ac:spMkLst>
        </pc:spChg>
        <pc:spChg chg="mod">
          <ac:chgData name="Toby Smith" userId="b5358641-9e7e-4208-b8db-6e7a6aef1e4c" providerId="ADAL" clId="{F223F863-DFC7-4303-9380-847367804DC2}" dt="2026-02-17T23:32:14.200" v="10242" actId="1076"/>
          <ac:spMkLst>
            <pc:docMk/>
            <pc:sldMk cId="2032650910" sldId="288"/>
            <ac:spMk id="4" creationId="{EE7279E3-D545-CA68-52A6-3D322469316B}"/>
          </ac:spMkLst>
        </pc:spChg>
        <pc:spChg chg="add del">
          <ac:chgData name="Toby Smith" userId="b5358641-9e7e-4208-b8db-6e7a6aef1e4c" providerId="ADAL" clId="{F223F863-DFC7-4303-9380-847367804DC2}" dt="2026-02-18T00:51:11.723" v="14166"/>
          <ac:spMkLst>
            <pc:docMk/>
            <pc:sldMk cId="2032650910" sldId="288"/>
            <ac:spMk id="15" creationId="{B2A3413C-466D-7ECD-6CC6-5BB924F65FFA}"/>
          </ac:spMkLst>
        </pc:spChg>
        <pc:spChg chg="add del">
          <ac:chgData name="Toby Smith" userId="b5358641-9e7e-4208-b8db-6e7a6aef1e4c" providerId="ADAL" clId="{F223F863-DFC7-4303-9380-847367804DC2}" dt="2026-02-18T00:51:11.723" v="14166"/>
          <ac:spMkLst>
            <pc:docMk/>
            <pc:sldMk cId="2032650910" sldId="288"/>
            <ac:spMk id="17" creationId="{CBE917D1-59D9-4A8F-6E80-7478B79A0A07}"/>
          </ac:spMkLst>
        </pc:spChg>
        <pc:grpChg chg="add del">
          <ac:chgData name="Toby Smith" userId="b5358641-9e7e-4208-b8db-6e7a6aef1e4c" providerId="ADAL" clId="{F223F863-DFC7-4303-9380-847367804DC2}" dt="2026-02-18T00:51:11.723" v="14166"/>
          <ac:grpSpMkLst>
            <pc:docMk/>
            <pc:sldMk cId="2032650910" sldId="288"/>
            <ac:grpSpMk id="8" creationId="{DD62CFA0-0D1A-05C0-CBCB-34C0C8339D82}"/>
          </ac:grpSpMkLst>
        </pc:grpChg>
        <pc:picChg chg="add mod">
          <ac:chgData name="Toby Smith" userId="b5358641-9e7e-4208-b8db-6e7a6aef1e4c" providerId="ADAL" clId="{F223F863-DFC7-4303-9380-847367804DC2}" dt="2026-02-17T23:33:20.028" v="10246" actId="1076"/>
          <ac:picMkLst>
            <pc:docMk/>
            <pc:sldMk cId="2032650910" sldId="288"/>
            <ac:picMk id="5" creationId="{BC9CD68F-8BEF-4991-23B6-61AB670C9637}"/>
          </ac:picMkLst>
        </pc:picChg>
        <pc:picChg chg="del">
          <ac:chgData name="Toby Smith" userId="b5358641-9e7e-4208-b8db-6e7a6aef1e4c" providerId="ADAL" clId="{F223F863-DFC7-4303-9380-847367804DC2}" dt="2026-02-17T23:30:28.344" v="9885" actId="478"/>
          <ac:picMkLst>
            <pc:docMk/>
            <pc:sldMk cId="2032650910" sldId="288"/>
            <ac:picMk id="16" creationId="{61F03B67-F6E4-9F59-528D-59F960FB7449}"/>
          </ac:picMkLst>
        </pc:picChg>
      </pc:sldChg>
      <pc:sldChg chg="addSp delSp modSp add mod delAnim delDesignElem">
        <pc:chgData name="Toby Smith" userId="b5358641-9e7e-4208-b8db-6e7a6aef1e4c" providerId="ADAL" clId="{F223F863-DFC7-4303-9380-847367804DC2}" dt="2026-02-18T00:51:11.723" v="14166"/>
        <pc:sldMkLst>
          <pc:docMk/>
          <pc:sldMk cId="4025729563" sldId="289"/>
        </pc:sldMkLst>
        <pc:spChg chg="del mod">
          <ac:chgData name="Toby Smith" userId="b5358641-9e7e-4208-b8db-6e7a6aef1e4c" providerId="ADAL" clId="{F223F863-DFC7-4303-9380-847367804DC2}" dt="2026-02-17T23:41:26.265" v="10539" actId="478"/>
          <ac:spMkLst>
            <pc:docMk/>
            <pc:sldMk cId="4025729563" sldId="289"/>
            <ac:spMk id="2" creationId="{04B74DCA-412F-62BA-12CA-009BC97D81F4}"/>
          </ac:spMkLst>
        </pc:spChg>
        <pc:spChg chg="del mod">
          <ac:chgData name="Toby Smith" userId="b5358641-9e7e-4208-b8db-6e7a6aef1e4c" providerId="ADAL" clId="{F223F863-DFC7-4303-9380-847367804DC2}" dt="2026-02-17T23:41:28.666" v="10540" actId="478"/>
          <ac:spMkLst>
            <pc:docMk/>
            <pc:sldMk cId="4025729563" sldId="289"/>
            <ac:spMk id="4" creationId="{EE7279E3-D545-CA68-52A6-3D322469316B}"/>
          </ac:spMkLst>
        </pc:spChg>
        <pc:spChg chg="add del">
          <ac:chgData name="Toby Smith" userId="b5358641-9e7e-4208-b8db-6e7a6aef1e4c" providerId="ADAL" clId="{F223F863-DFC7-4303-9380-847367804DC2}" dt="2026-02-17T23:35:06.103" v="10428" actId="478"/>
          <ac:spMkLst>
            <pc:docMk/>
            <pc:sldMk cId="4025729563" sldId="289"/>
            <ac:spMk id="7" creationId="{585A4DB5-4BE9-FAB4-1D79-4DADF8EEF899}"/>
          </ac:spMkLst>
        </pc:spChg>
        <pc:spChg chg="add del">
          <ac:chgData name="Toby Smith" userId="b5358641-9e7e-4208-b8db-6e7a6aef1e4c" providerId="ADAL" clId="{F223F863-DFC7-4303-9380-847367804DC2}" dt="2026-02-18T00:51:11.723" v="14166"/>
          <ac:spMkLst>
            <pc:docMk/>
            <pc:sldMk cId="4025729563" sldId="289"/>
            <ac:spMk id="15" creationId="{B2A3413C-466D-7ECD-6CC6-5BB924F65FFA}"/>
          </ac:spMkLst>
        </pc:spChg>
        <pc:spChg chg="add del">
          <ac:chgData name="Toby Smith" userId="b5358641-9e7e-4208-b8db-6e7a6aef1e4c" providerId="ADAL" clId="{F223F863-DFC7-4303-9380-847367804DC2}" dt="2026-02-18T00:51:11.723" v="14166"/>
          <ac:spMkLst>
            <pc:docMk/>
            <pc:sldMk cId="4025729563" sldId="289"/>
            <ac:spMk id="17" creationId="{CBE917D1-59D9-4A8F-6E80-7478B79A0A07}"/>
          </ac:spMkLst>
        </pc:spChg>
        <pc:spChg chg="add del">
          <ac:chgData name="Toby Smith" userId="b5358641-9e7e-4208-b8db-6e7a6aef1e4c" providerId="ADAL" clId="{F223F863-DFC7-4303-9380-847367804DC2}" dt="2026-02-17T23:38:47.069" v="10520" actId="478"/>
          <ac:spMkLst>
            <pc:docMk/>
            <pc:sldMk cId="4025729563" sldId="289"/>
            <ac:spMk id="44" creationId="{253952F0-4402-80B2-E21D-DBDD6925CFEA}"/>
          </ac:spMkLst>
        </pc:spChg>
        <pc:grpChg chg="add del">
          <ac:chgData name="Toby Smith" userId="b5358641-9e7e-4208-b8db-6e7a6aef1e4c" providerId="ADAL" clId="{F223F863-DFC7-4303-9380-847367804DC2}" dt="2026-02-18T00:51:11.723" v="14166"/>
          <ac:grpSpMkLst>
            <pc:docMk/>
            <pc:sldMk cId="4025729563" sldId="289"/>
            <ac:grpSpMk id="8" creationId="{DD62CFA0-0D1A-05C0-CBCB-34C0C8339D82}"/>
          </ac:grpSpMkLst>
        </pc:grpChg>
        <pc:picChg chg="del">
          <ac:chgData name="Toby Smith" userId="b5358641-9e7e-4208-b8db-6e7a6aef1e4c" providerId="ADAL" clId="{F223F863-DFC7-4303-9380-847367804DC2}" dt="2026-02-17T23:34:29.505" v="10353" actId="478"/>
          <ac:picMkLst>
            <pc:docMk/>
            <pc:sldMk cId="4025729563" sldId="289"/>
            <ac:picMk id="5" creationId="{BC9CD68F-8BEF-4991-23B6-61AB670C9637}"/>
          </ac:picMkLst>
        </pc:picChg>
        <pc:picChg chg="add del mod">
          <ac:chgData name="Toby Smith" userId="b5358641-9e7e-4208-b8db-6e7a6aef1e4c" providerId="ADAL" clId="{F223F863-DFC7-4303-9380-847367804DC2}" dt="2026-02-17T23:36:42.576" v="10458" actId="478"/>
          <ac:picMkLst>
            <pc:docMk/>
            <pc:sldMk cId="4025729563" sldId="289"/>
            <ac:picMk id="16" creationId="{329C2888-6E15-B89E-7D3B-DD9A73701AD3}"/>
          </ac:picMkLst>
        </pc:picChg>
        <pc:picChg chg="add del mod">
          <ac:chgData name="Toby Smith" userId="b5358641-9e7e-4208-b8db-6e7a6aef1e4c" providerId="ADAL" clId="{F223F863-DFC7-4303-9380-847367804DC2}" dt="2026-02-17T23:36:19.530" v="10451" actId="478"/>
          <ac:picMkLst>
            <pc:docMk/>
            <pc:sldMk cId="4025729563" sldId="289"/>
            <ac:picMk id="19" creationId="{5320CD66-930A-D2F1-5EB0-A3CCD4D9CF0A}"/>
          </ac:picMkLst>
        </pc:picChg>
        <pc:picChg chg="add del mod">
          <ac:chgData name="Toby Smith" userId="b5358641-9e7e-4208-b8db-6e7a6aef1e4c" providerId="ADAL" clId="{F223F863-DFC7-4303-9380-847367804DC2}" dt="2026-02-17T23:36:10.838" v="10445" actId="478"/>
          <ac:picMkLst>
            <pc:docMk/>
            <pc:sldMk cId="4025729563" sldId="289"/>
            <ac:picMk id="21" creationId="{430CAF0F-8187-6ACE-DA8E-1EC5ED264802}"/>
          </ac:picMkLst>
        </pc:picChg>
        <pc:picChg chg="add del mod">
          <ac:chgData name="Toby Smith" userId="b5358641-9e7e-4208-b8db-6e7a6aef1e4c" providerId="ADAL" clId="{F223F863-DFC7-4303-9380-847367804DC2}" dt="2026-02-17T23:36:13.625" v="10447" actId="478"/>
          <ac:picMkLst>
            <pc:docMk/>
            <pc:sldMk cId="4025729563" sldId="289"/>
            <ac:picMk id="22" creationId="{EFD663D0-2DF5-3B46-6B90-3B8CB958C371}"/>
          </ac:picMkLst>
        </pc:picChg>
        <pc:picChg chg="add del mod">
          <ac:chgData name="Toby Smith" userId="b5358641-9e7e-4208-b8db-6e7a6aef1e4c" providerId="ADAL" clId="{F223F863-DFC7-4303-9380-847367804DC2}" dt="2026-02-17T23:36:17.070" v="10450" actId="478"/>
          <ac:picMkLst>
            <pc:docMk/>
            <pc:sldMk cId="4025729563" sldId="289"/>
            <ac:picMk id="24" creationId="{8246E431-5928-38C0-06F2-D98AA5081799}"/>
          </ac:picMkLst>
        </pc:picChg>
        <pc:picChg chg="add del mod">
          <ac:chgData name="Toby Smith" userId="b5358641-9e7e-4208-b8db-6e7a6aef1e4c" providerId="ADAL" clId="{F223F863-DFC7-4303-9380-847367804DC2}" dt="2026-02-17T23:36:29.878" v="10454" actId="478"/>
          <ac:picMkLst>
            <pc:docMk/>
            <pc:sldMk cId="4025729563" sldId="289"/>
            <ac:picMk id="26" creationId="{3940FD1C-D0CF-C7D3-6ABF-A2DFEC0809CE}"/>
          </ac:picMkLst>
        </pc:picChg>
        <pc:picChg chg="add del mod">
          <ac:chgData name="Toby Smith" userId="b5358641-9e7e-4208-b8db-6e7a6aef1e4c" providerId="ADAL" clId="{F223F863-DFC7-4303-9380-847367804DC2}" dt="2026-02-17T23:36:41.991" v="10457" actId="478"/>
          <ac:picMkLst>
            <pc:docMk/>
            <pc:sldMk cId="4025729563" sldId="289"/>
            <ac:picMk id="28" creationId="{0F025D9F-7C02-F817-E443-DB567E4AC8DD}"/>
          </ac:picMkLst>
        </pc:picChg>
        <pc:picChg chg="add del mod">
          <ac:chgData name="Toby Smith" userId="b5358641-9e7e-4208-b8db-6e7a6aef1e4c" providerId="ADAL" clId="{F223F863-DFC7-4303-9380-847367804DC2}" dt="2026-02-17T23:36:50.725" v="10461" actId="478"/>
          <ac:picMkLst>
            <pc:docMk/>
            <pc:sldMk cId="4025729563" sldId="289"/>
            <ac:picMk id="30" creationId="{44FB6E22-142F-AA21-ACF4-4D18DDC6904B}"/>
          </ac:picMkLst>
        </pc:picChg>
        <pc:picChg chg="add del mod">
          <ac:chgData name="Toby Smith" userId="b5358641-9e7e-4208-b8db-6e7a6aef1e4c" providerId="ADAL" clId="{F223F863-DFC7-4303-9380-847367804DC2}" dt="2026-02-17T23:38:00.754" v="10518" actId="478"/>
          <ac:picMkLst>
            <pc:docMk/>
            <pc:sldMk cId="4025729563" sldId="289"/>
            <ac:picMk id="32" creationId="{F3197E45-6114-29FE-69DA-0B94989C41A4}"/>
          </ac:picMkLst>
        </pc:picChg>
        <pc:picChg chg="add del mod">
          <ac:chgData name="Toby Smith" userId="b5358641-9e7e-4208-b8db-6e7a6aef1e4c" providerId="ADAL" clId="{F223F863-DFC7-4303-9380-847367804DC2}" dt="2026-02-17T23:38:00.211" v="10517" actId="478"/>
          <ac:picMkLst>
            <pc:docMk/>
            <pc:sldMk cId="4025729563" sldId="289"/>
            <ac:picMk id="34" creationId="{1D5D7B7C-94BC-466C-EBF4-2068C2F2A9AB}"/>
          </ac:picMkLst>
        </pc:picChg>
        <pc:picChg chg="add del mod">
          <ac:chgData name="Toby Smith" userId="b5358641-9e7e-4208-b8db-6e7a6aef1e4c" providerId="ADAL" clId="{F223F863-DFC7-4303-9380-847367804DC2}" dt="2026-02-17T23:37:59.613" v="10516" actId="478"/>
          <ac:picMkLst>
            <pc:docMk/>
            <pc:sldMk cId="4025729563" sldId="289"/>
            <ac:picMk id="36" creationId="{CC8AD04A-2DFF-4F22-E175-29DC6CE7003B}"/>
          </ac:picMkLst>
        </pc:picChg>
        <pc:picChg chg="add del mod">
          <ac:chgData name="Toby Smith" userId="b5358641-9e7e-4208-b8db-6e7a6aef1e4c" providerId="ADAL" clId="{F223F863-DFC7-4303-9380-847367804DC2}" dt="2026-02-17T23:37:58.947" v="10515" actId="478"/>
          <ac:picMkLst>
            <pc:docMk/>
            <pc:sldMk cId="4025729563" sldId="289"/>
            <ac:picMk id="38" creationId="{EDDDAA11-9A5A-C107-C587-0E82052FA92C}"/>
          </ac:picMkLst>
        </pc:picChg>
        <pc:picChg chg="add del mod">
          <ac:chgData name="Toby Smith" userId="b5358641-9e7e-4208-b8db-6e7a6aef1e4c" providerId="ADAL" clId="{F223F863-DFC7-4303-9380-847367804DC2}" dt="2026-02-17T23:37:58.326" v="10514" actId="478"/>
          <ac:picMkLst>
            <pc:docMk/>
            <pc:sldMk cId="4025729563" sldId="289"/>
            <ac:picMk id="40" creationId="{4E63E689-804F-2843-2692-BF426476D654}"/>
          </ac:picMkLst>
        </pc:picChg>
        <pc:picChg chg="add del mod">
          <ac:chgData name="Toby Smith" userId="b5358641-9e7e-4208-b8db-6e7a6aef1e4c" providerId="ADAL" clId="{F223F863-DFC7-4303-9380-847367804DC2}" dt="2026-02-17T23:37:57.528" v="10513" actId="478"/>
          <ac:picMkLst>
            <pc:docMk/>
            <pc:sldMk cId="4025729563" sldId="289"/>
            <ac:picMk id="42" creationId="{96244E85-6457-C3D4-041C-125CA1744943}"/>
          </ac:picMkLst>
        </pc:picChg>
        <pc:picChg chg="add mod modCrop">
          <ac:chgData name="Toby Smith" userId="b5358641-9e7e-4208-b8db-6e7a6aef1e4c" providerId="ADAL" clId="{F223F863-DFC7-4303-9380-847367804DC2}" dt="2026-02-17T23:47:01.902" v="10654" actId="1076"/>
          <ac:picMkLst>
            <pc:docMk/>
            <pc:sldMk cId="4025729563" sldId="289"/>
            <ac:picMk id="46" creationId="{4E996F18-3CC0-833D-057C-9B3E3ADDBC77}"/>
          </ac:picMkLst>
        </pc:picChg>
        <pc:picChg chg="add mod modCrop">
          <ac:chgData name="Toby Smith" userId="b5358641-9e7e-4208-b8db-6e7a6aef1e4c" providerId="ADAL" clId="{F223F863-DFC7-4303-9380-847367804DC2}" dt="2026-02-17T23:46:07.442" v="10639" actId="14100"/>
          <ac:picMkLst>
            <pc:docMk/>
            <pc:sldMk cId="4025729563" sldId="289"/>
            <ac:picMk id="48" creationId="{2DF62A62-4226-5C8F-BE8F-12BBF9BCE88A}"/>
          </ac:picMkLst>
        </pc:picChg>
        <pc:picChg chg="add mod modCrop">
          <ac:chgData name="Toby Smith" userId="b5358641-9e7e-4208-b8db-6e7a6aef1e4c" providerId="ADAL" clId="{F223F863-DFC7-4303-9380-847367804DC2}" dt="2026-02-17T23:46:40.311" v="10649" actId="14100"/>
          <ac:picMkLst>
            <pc:docMk/>
            <pc:sldMk cId="4025729563" sldId="289"/>
            <ac:picMk id="50" creationId="{12EAF335-3AF5-5215-D165-C132F9D1D646}"/>
          </ac:picMkLst>
        </pc:picChg>
        <pc:picChg chg="add mod modCrop">
          <ac:chgData name="Toby Smith" userId="b5358641-9e7e-4208-b8db-6e7a6aef1e4c" providerId="ADAL" clId="{F223F863-DFC7-4303-9380-847367804DC2}" dt="2026-02-17T23:47:00.701" v="10653" actId="1076"/>
          <ac:picMkLst>
            <pc:docMk/>
            <pc:sldMk cId="4025729563" sldId="289"/>
            <ac:picMk id="52" creationId="{FBC9A985-4F86-E91D-6CEE-45518B04445F}"/>
          </ac:picMkLst>
        </pc:picChg>
        <pc:picChg chg="add mod modCrop">
          <ac:chgData name="Toby Smith" userId="b5358641-9e7e-4208-b8db-6e7a6aef1e4c" providerId="ADAL" clId="{F223F863-DFC7-4303-9380-847367804DC2}" dt="2026-02-17T23:46:57.356" v="10652" actId="14100"/>
          <ac:picMkLst>
            <pc:docMk/>
            <pc:sldMk cId="4025729563" sldId="289"/>
            <ac:picMk id="54" creationId="{DE301005-EE7B-86C2-3BC2-BDB898DC5A68}"/>
          </ac:picMkLst>
        </pc:picChg>
        <pc:picChg chg="add mod modCrop">
          <ac:chgData name="Toby Smith" userId="b5358641-9e7e-4208-b8db-6e7a6aef1e4c" providerId="ADAL" clId="{F223F863-DFC7-4303-9380-847367804DC2}" dt="2026-02-17T23:46:04.783" v="10638" actId="1076"/>
          <ac:picMkLst>
            <pc:docMk/>
            <pc:sldMk cId="4025729563" sldId="289"/>
            <ac:picMk id="56" creationId="{3145027F-B626-3917-AA9E-8BD694BFC83D}"/>
          </ac:picMkLst>
        </pc:picChg>
      </pc:sldChg>
      <pc:sldChg chg="addSp delSp modSp add mod ord modAnim delDesignElem">
        <pc:chgData name="Toby Smith" userId="b5358641-9e7e-4208-b8db-6e7a6aef1e4c" providerId="ADAL" clId="{F223F863-DFC7-4303-9380-847367804DC2}" dt="2026-02-18T00:51:11.723" v="14166"/>
        <pc:sldMkLst>
          <pc:docMk/>
          <pc:sldMk cId="382950791" sldId="290"/>
        </pc:sldMkLst>
        <pc:spChg chg="mod">
          <ac:chgData name="Toby Smith" userId="b5358641-9e7e-4208-b8db-6e7a6aef1e4c" providerId="ADAL" clId="{F223F863-DFC7-4303-9380-847367804DC2}" dt="2026-02-17T23:48:01.354" v="10674" actId="20577"/>
          <ac:spMkLst>
            <pc:docMk/>
            <pc:sldMk cId="382950791" sldId="290"/>
            <ac:spMk id="2" creationId="{5CCDC8E4-E78D-7FEF-2408-295A369E8E1B}"/>
          </ac:spMkLst>
        </pc:spChg>
        <pc:spChg chg="mod">
          <ac:chgData name="Toby Smith" userId="b5358641-9e7e-4208-b8db-6e7a6aef1e4c" providerId="ADAL" clId="{F223F863-DFC7-4303-9380-847367804DC2}" dt="2026-02-17T23:50:30.484" v="10779" actId="1076"/>
          <ac:spMkLst>
            <pc:docMk/>
            <pc:sldMk cId="382950791" sldId="290"/>
            <ac:spMk id="4" creationId="{D61DF5AD-8555-38E8-E654-21A97B550032}"/>
          </ac:spMkLst>
        </pc:spChg>
        <pc:spChg chg="add del">
          <ac:chgData name="Toby Smith" userId="b5358641-9e7e-4208-b8db-6e7a6aef1e4c" providerId="ADAL" clId="{F223F863-DFC7-4303-9380-847367804DC2}" dt="2026-02-18T00:51:11.723" v="14166"/>
          <ac:spMkLst>
            <pc:docMk/>
            <pc:sldMk cId="382950791" sldId="290"/>
            <ac:spMk id="15" creationId="{616E424A-9634-14E0-4D39-16EB65B9F439}"/>
          </ac:spMkLst>
        </pc:spChg>
        <pc:spChg chg="add del">
          <ac:chgData name="Toby Smith" userId="b5358641-9e7e-4208-b8db-6e7a6aef1e4c" providerId="ADAL" clId="{F223F863-DFC7-4303-9380-847367804DC2}" dt="2026-02-18T00:51:11.723" v="14166"/>
          <ac:spMkLst>
            <pc:docMk/>
            <pc:sldMk cId="382950791" sldId="290"/>
            <ac:spMk id="17" creationId="{61D01B7A-6087-C9C6-A77C-D91B86A61E04}"/>
          </ac:spMkLst>
        </pc:spChg>
        <pc:grpChg chg="add del">
          <ac:chgData name="Toby Smith" userId="b5358641-9e7e-4208-b8db-6e7a6aef1e4c" providerId="ADAL" clId="{F223F863-DFC7-4303-9380-847367804DC2}" dt="2026-02-18T00:51:11.723" v="14166"/>
          <ac:grpSpMkLst>
            <pc:docMk/>
            <pc:sldMk cId="382950791" sldId="290"/>
            <ac:grpSpMk id="8" creationId="{77491AA8-D7D5-DF6B-E353-14DD3F1C9DA8}"/>
          </ac:grpSpMkLst>
        </pc:grpChg>
        <pc:picChg chg="add mod">
          <ac:chgData name="Toby Smith" userId="b5358641-9e7e-4208-b8db-6e7a6aef1e4c" providerId="ADAL" clId="{F223F863-DFC7-4303-9380-847367804DC2}" dt="2026-02-17T23:50:22.805" v="10777" actId="1076"/>
          <ac:picMkLst>
            <pc:docMk/>
            <pc:sldMk cId="382950791" sldId="290"/>
            <ac:picMk id="5" creationId="{8DDA999D-F666-DBA8-D526-02B541FCD796}"/>
          </ac:picMkLst>
        </pc:picChg>
        <pc:picChg chg="del">
          <ac:chgData name="Toby Smith" userId="b5358641-9e7e-4208-b8db-6e7a6aef1e4c" providerId="ADAL" clId="{F223F863-DFC7-4303-9380-847367804DC2}" dt="2026-02-17T23:41:47.973" v="10560" actId="478"/>
          <ac:picMkLst>
            <pc:docMk/>
            <pc:sldMk cId="382950791" sldId="290"/>
            <ac:picMk id="46" creationId="{A0943A45-181A-A340-6C2E-186EB217A959}"/>
          </ac:picMkLst>
        </pc:picChg>
        <pc:picChg chg="del">
          <ac:chgData name="Toby Smith" userId="b5358641-9e7e-4208-b8db-6e7a6aef1e4c" providerId="ADAL" clId="{F223F863-DFC7-4303-9380-847367804DC2}" dt="2026-02-17T23:41:47.431" v="10559" actId="478"/>
          <ac:picMkLst>
            <pc:docMk/>
            <pc:sldMk cId="382950791" sldId="290"/>
            <ac:picMk id="48" creationId="{8480AF42-CF39-3E92-6A89-E5CA568C96E0}"/>
          </ac:picMkLst>
        </pc:picChg>
        <pc:picChg chg="del">
          <ac:chgData name="Toby Smith" userId="b5358641-9e7e-4208-b8db-6e7a6aef1e4c" providerId="ADAL" clId="{F223F863-DFC7-4303-9380-847367804DC2}" dt="2026-02-17T23:41:45.870" v="10557" actId="478"/>
          <ac:picMkLst>
            <pc:docMk/>
            <pc:sldMk cId="382950791" sldId="290"/>
            <ac:picMk id="50" creationId="{74A98BF1-8990-A906-F7AF-BBB768A59CF3}"/>
          </ac:picMkLst>
        </pc:picChg>
        <pc:picChg chg="del">
          <ac:chgData name="Toby Smith" userId="b5358641-9e7e-4208-b8db-6e7a6aef1e4c" providerId="ADAL" clId="{F223F863-DFC7-4303-9380-847367804DC2}" dt="2026-02-17T23:41:45.309" v="10556" actId="478"/>
          <ac:picMkLst>
            <pc:docMk/>
            <pc:sldMk cId="382950791" sldId="290"/>
            <ac:picMk id="52" creationId="{AC388EC0-18EE-9E18-8360-5F775C934320}"/>
          </ac:picMkLst>
        </pc:picChg>
        <pc:picChg chg="del">
          <ac:chgData name="Toby Smith" userId="b5358641-9e7e-4208-b8db-6e7a6aef1e4c" providerId="ADAL" clId="{F223F863-DFC7-4303-9380-847367804DC2}" dt="2026-02-17T23:41:44.140" v="10555" actId="478"/>
          <ac:picMkLst>
            <pc:docMk/>
            <pc:sldMk cId="382950791" sldId="290"/>
            <ac:picMk id="54" creationId="{783A39D7-301B-8CA5-9D7F-F07BA5ADEC99}"/>
          </ac:picMkLst>
        </pc:picChg>
        <pc:picChg chg="del">
          <ac:chgData name="Toby Smith" userId="b5358641-9e7e-4208-b8db-6e7a6aef1e4c" providerId="ADAL" clId="{F223F863-DFC7-4303-9380-847367804DC2}" dt="2026-02-17T23:41:46.941" v="10558" actId="478"/>
          <ac:picMkLst>
            <pc:docMk/>
            <pc:sldMk cId="382950791" sldId="290"/>
            <ac:picMk id="56" creationId="{FA68A324-4E97-BD2F-43E2-4B53EFD4A070}"/>
          </ac:picMkLst>
        </pc:picChg>
      </pc:sldChg>
      <pc:sldChg chg="addSp delSp add delDesignElem">
        <pc:chgData name="Toby Smith" userId="b5358641-9e7e-4208-b8db-6e7a6aef1e4c" providerId="ADAL" clId="{F223F863-DFC7-4303-9380-847367804DC2}" dt="2026-02-18T00:51:11.723" v="14166"/>
        <pc:sldMkLst>
          <pc:docMk/>
          <pc:sldMk cId="2168251007" sldId="291"/>
        </pc:sldMkLst>
        <pc:spChg chg="add del">
          <ac:chgData name="Toby Smith" userId="b5358641-9e7e-4208-b8db-6e7a6aef1e4c" providerId="ADAL" clId="{F223F863-DFC7-4303-9380-847367804DC2}" dt="2026-02-18T00:51:11.723" v="14166"/>
          <ac:spMkLst>
            <pc:docMk/>
            <pc:sldMk cId="2168251007" sldId="291"/>
            <ac:spMk id="15" creationId="{316BF2C1-C0AC-2E19-4583-D0195FE35033}"/>
          </ac:spMkLst>
        </pc:spChg>
        <pc:spChg chg="add del">
          <ac:chgData name="Toby Smith" userId="b5358641-9e7e-4208-b8db-6e7a6aef1e4c" providerId="ADAL" clId="{F223F863-DFC7-4303-9380-847367804DC2}" dt="2026-02-18T00:51:11.723" v="14166"/>
          <ac:spMkLst>
            <pc:docMk/>
            <pc:sldMk cId="2168251007" sldId="291"/>
            <ac:spMk id="17" creationId="{7A17F2B9-B00C-F90F-109F-F78EC695D80C}"/>
          </ac:spMkLst>
        </pc:spChg>
        <pc:grpChg chg="add del">
          <ac:chgData name="Toby Smith" userId="b5358641-9e7e-4208-b8db-6e7a6aef1e4c" providerId="ADAL" clId="{F223F863-DFC7-4303-9380-847367804DC2}" dt="2026-02-18T00:51:11.723" v="14166"/>
          <ac:grpSpMkLst>
            <pc:docMk/>
            <pc:sldMk cId="2168251007" sldId="291"/>
            <ac:grpSpMk id="8" creationId="{E77120CA-2C0C-6FD2-BCC0-E2159F30796D}"/>
          </ac:grpSpMkLst>
        </pc:grpChg>
      </pc:sldChg>
      <pc:sldChg chg="addSp delSp modSp add mod delAnim modAnim delDesignElem">
        <pc:chgData name="Toby Smith" userId="b5358641-9e7e-4208-b8db-6e7a6aef1e4c" providerId="ADAL" clId="{F223F863-DFC7-4303-9380-847367804DC2}" dt="2026-02-18T00:51:11.723" v="14166"/>
        <pc:sldMkLst>
          <pc:docMk/>
          <pc:sldMk cId="2369787153" sldId="292"/>
        </pc:sldMkLst>
        <pc:spChg chg="mod">
          <ac:chgData name="Toby Smith" userId="b5358641-9e7e-4208-b8db-6e7a6aef1e4c" providerId="ADAL" clId="{F223F863-DFC7-4303-9380-847367804DC2}" dt="2026-02-17T23:51:34.567" v="10822" actId="313"/>
          <ac:spMkLst>
            <pc:docMk/>
            <pc:sldMk cId="2369787153" sldId="292"/>
            <ac:spMk id="2" creationId="{5CCDC8E4-E78D-7FEF-2408-295A369E8E1B}"/>
          </ac:spMkLst>
        </pc:spChg>
        <pc:spChg chg="mod">
          <ac:chgData name="Toby Smith" userId="b5358641-9e7e-4208-b8db-6e7a6aef1e4c" providerId="ADAL" clId="{F223F863-DFC7-4303-9380-847367804DC2}" dt="2026-02-17T23:51:48.861" v="10827" actId="20577"/>
          <ac:spMkLst>
            <pc:docMk/>
            <pc:sldMk cId="2369787153" sldId="292"/>
            <ac:spMk id="4" creationId="{D61DF5AD-8555-38E8-E654-21A97B550032}"/>
          </ac:spMkLst>
        </pc:spChg>
        <pc:spChg chg="add del">
          <ac:chgData name="Toby Smith" userId="b5358641-9e7e-4208-b8db-6e7a6aef1e4c" providerId="ADAL" clId="{F223F863-DFC7-4303-9380-847367804DC2}" dt="2026-02-18T00:51:11.723" v="14166"/>
          <ac:spMkLst>
            <pc:docMk/>
            <pc:sldMk cId="2369787153" sldId="292"/>
            <ac:spMk id="15" creationId="{616E424A-9634-14E0-4D39-16EB65B9F439}"/>
          </ac:spMkLst>
        </pc:spChg>
        <pc:spChg chg="add del">
          <ac:chgData name="Toby Smith" userId="b5358641-9e7e-4208-b8db-6e7a6aef1e4c" providerId="ADAL" clId="{F223F863-DFC7-4303-9380-847367804DC2}" dt="2026-02-18T00:51:11.723" v="14166"/>
          <ac:spMkLst>
            <pc:docMk/>
            <pc:sldMk cId="2369787153" sldId="292"/>
            <ac:spMk id="17" creationId="{61D01B7A-6087-C9C6-A77C-D91B86A61E04}"/>
          </ac:spMkLst>
        </pc:spChg>
        <pc:grpChg chg="add del">
          <ac:chgData name="Toby Smith" userId="b5358641-9e7e-4208-b8db-6e7a6aef1e4c" providerId="ADAL" clId="{F223F863-DFC7-4303-9380-847367804DC2}" dt="2026-02-18T00:51:11.723" v="14166"/>
          <ac:grpSpMkLst>
            <pc:docMk/>
            <pc:sldMk cId="2369787153" sldId="292"/>
            <ac:grpSpMk id="8" creationId="{77491AA8-D7D5-DF6B-E353-14DD3F1C9DA8}"/>
          </ac:grpSpMkLst>
        </pc:grpChg>
        <pc:picChg chg="del">
          <ac:chgData name="Toby Smith" userId="b5358641-9e7e-4208-b8db-6e7a6aef1e4c" providerId="ADAL" clId="{F223F863-DFC7-4303-9380-847367804DC2}" dt="2026-02-17T23:51:50.962" v="10828" actId="478"/>
          <ac:picMkLst>
            <pc:docMk/>
            <pc:sldMk cId="2369787153" sldId="292"/>
            <ac:picMk id="5" creationId="{8DDA999D-F666-DBA8-D526-02B541FCD796}"/>
          </ac:picMkLst>
        </pc:picChg>
        <pc:picChg chg="add mod">
          <ac:chgData name="Toby Smith" userId="b5358641-9e7e-4208-b8db-6e7a6aef1e4c" providerId="ADAL" clId="{F223F863-DFC7-4303-9380-847367804DC2}" dt="2026-02-17T23:52:10.625" v="10831" actId="1076"/>
          <ac:picMkLst>
            <pc:docMk/>
            <pc:sldMk cId="2369787153" sldId="292"/>
            <ac:picMk id="6" creationId="{8E3F158D-E48F-221B-1751-FDE49A34934E}"/>
          </ac:picMkLst>
        </pc:picChg>
      </pc:sldChg>
      <pc:sldChg chg="addSp delSp modSp add mod delAnim modAnim delDesignElem">
        <pc:chgData name="Toby Smith" userId="b5358641-9e7e-4208-b8db-6e7a6aef1e4c" providerId="ADAL" clId="{F223F863-DFC7-4303-9380-847367804DC2}" dt="2026-02-18T00:51:11.723" v="14166"/>
        <pc:sldMkLst>
          <pc:docMk/>
          <pc:sldMk cId="1917448459" sldId="293"/>
        </pc:sldMkLst>
        <pc:spChg chg="mod">
          <ac:chgData name="Toby Smith" userId="b5358641-9e7e-4208-b8db-6e7a6aef1e4c" providerId="ADAL" clId="{F223F863-DFC7-4303-9380-847367804DC2}" dt="2026-02-17T23:57:30.003" v="10959" actId="20577"/>
          <ac:spMkLst>
            <pc:docMk/>
            <pc:sldMk cId="1917448459" sldId="293"/>
            <ac:spMk id="2" creationId="{5CCDC8E4-E78D-7FEF-2408-295A369E8E1B}"/>
          </ac:spMkLst>
        </pc:spChg>
        <pc:spChg chg="mod">
          <ac:chgData name="Toby Smith" userId="b5358641-9e7e-4208-b8db-6e7a6aef1e4c" providerId="ADAL" clId="{F223F863-DFC7-4303-9380-847367804DC2}" dt="2026-02-17T23:53:17.876" v="10867" actId="207"/>
          <ac:spMkLst>
            <pc:docMk/>
            <pc:sldMk cId="1917448459" sldId="293"/>
            <ac:spMk id="4" creationId="{D61DF5AD-8555-38E8-E654-21A97B550032}"/>
          </ac:spMkLst>
        </pc:spChg>
        <pc:spChg chg="add del">
          <ac:chgData name="Toby Smith" userId="b5358641-9e7e-4208-b8db-6e7a6aef1e4c" providerId="ADAL" clId="{F223F863-DFC7-4303-9380-847367804DC2}" dt="2026-02-18T00:51:11.723" v="14166"/>
          <ac:spMkLst>
            <pc:docMk/>
            <pc:sldMk cId="1917448459" sldId="293"/>
            <ac:spMk id="15" creationId="{616E424A-9634-14E0-4D39-16EB65B9F439}"/>
          </ac:spMkLst>
        </pc:spChg>
        <pc:spChg chg="add del">
          <ac:chgData name="Toby Smith" userId="b5358641-9e7e-4208-b8db-6e7a6aef1e4c" providerId="ADAL" clId="{F223F863-DFC7-4303-9380-847367804DC2}" dt="2026-02-18T00:51:11.723" v="14166"/>
          <ac:spMkLst>
            <pc:docMk/>
            <pc:sldMk cId="1917448459" sldId="293"/>
            <ac:spMk id="17" creationId="{61D01B7A-6087-C9C6-A77C-D91B86A61E04}"/>
          </ac:spMkLst>
        </pc:spChg>
        <pc:grpChg chg="add del">
          <ac:chgData name="Toby Smith" userId="b5358641-9e7e-4208-b8db-6e7a6aef1e4c" providerId="ADAL" clId="{F223F863-DFC7-4303-9380-847367804DC2}" dt="2026-02-18T00:51:11.723" v="14166"/>
          <ac:grpSpMkLst>
            <pc:docMk/>
            <pc:sldMk cId="1917448459" sldId="293"/>
            <ac:grpSpMk id="8" creationId="{77491AA8-D7D5-DF6B-E353-14DD3F1C9DA8}"/>
          </ac:grpSpMkLst>
        </pc:grpChg>
        <pc:picChg chg="add del mod">
          <ac:chgData name="Toby Smith" userId="b5358641-9e7e-4208-b8db-6e7a6aef1e4c" providerId="ADAL" clId="{F223F863-DFC7-4303-9380-847367804DC2}" dt="2026-02-17T23:57:01.831" v="10942" actId="478"/>
          <ac:picMkLst>
            <pc:docMk/>
            <pc:sldMk cId="1917448459" sldId="293"/>
            <ac:picMk id="5" creationId="{550D7F9D-A5DF-9A08-ADEE-257229AF0331}"/>
          </ac:picMkLst>
        </pc:picChg>
        <pc:picChg chg="del">
          <ac:chgData name="Toby Smith" userId="b5358641-9e7e-4208-b8db-6e7a6aef1e4c" providerId="ADAL" clId="{F223F863-DFC7-4303-9380-847367804DC2}" dt="2026-02-17T23:53:08.233" v="10864" actId="478"/>
          <ac:picMkLst>
            <pc:docMk/>
            <pc:sldMk cId="1917448459" sldId="293"/>
            <ac:picMk id="6" creationId="{8E3F158D-E48F-221B-1751-FDE49A34934E}"/>
          </ac:picMkLst>
        </pc:picChg>
        <pc:picChg chg="add mod">
          <ac:chgData name="Toby Smith" userId="b5358641-9e7e-4208-b8db-6e7a6aef1e4c" providerId="ADAL" clId="{F223F863-DFC7-4303-9380-847367804DC2}" dt="2026-02-17T23:57:31.369" v="10960" actId="1076"/>
          <ac:picMkLst>
            <pc:docMk/>
            <pc:sldMk cId="1917448459" sldId="293"/>
            <ac:picMk id="7" creationId="{E3EF9FDF-67E7-AC8F-5476-2805D9CCCA5F}"/>
          </ac:picMkLst>
        </pc:picChg>
      </pc:sldChg>
      <pc:sldChg chg="addSp delSp modSp add mod delAnim modAnim delDesignElem">
        <pc:chgData name="Toby Smith" userId="b5358641-9e7e-4208-b8db-6e7a6aef1e4c" providerId="ADAL" clId="{F223F863-DFC7-4303-9380-847367804DC2}" dt="2026-02-18T00:51:11.723" v="14166"/>
        <pc:sldMkLst>
          <pc:docMk/>
          <pc:sldMk cId="2840190097" sldId="294"/>
        </pc:sldMkLst>
        <pc:spChg chg="mod">
          <ac:chgData name="Toby Smith" userId="b5358641-9e7e-4208-b8db-6e7a6aef1e4c" providerId="ADAL" clId="{F223F863-DFC7-4303-9380-847367804DC2}" dt="2026-02-17T23:54:22.500" v="10875" actId="20577"/>
          <ac:spMkLst>
            <pc:docMk/>
            <pc:sldMk cId="2840190097" sldId="294"/>
            <ac:spMk id="2" creationId="{5CCDC8E4-E78D-7FEF-2408-295A369E8E1B}"/>
          </ac:spMkLst>
        </pc:spChg>
        <pc:spChg chg="del mod">
          <ac:chgData name="Toby Smith" userId="b5358641-9e7e-4208-b8db-6e7a6aef1e4c" providerId="ADAL" clId="{F223F863-DFC7-4303-9380-847367804DC2}" dt="2026-02-17T23:54:48.326" v="10879"/>
          <ac:spMkLst>
            <pc:docMk/>
            <pc:sldMk cId="2840190097" sldId="294"/>
            <ac:spMk id="4" creationId="{D61DF5AD-8555-38E8-E654-21A97B550032}"/>
          </ac:spMkLst>
        </pc:spChg>
        <pc:spChg chg="add del">
          <ac:chgData name="Toby Smith" userId="b5358641-9e7e-4208-b8db-6e7a6aef1e4c" providerId="ADAL" clId="{F223F863-DFC7-4303-9380-847367804DC2}" dt="2026-02-17T23:54:58.235" v="10881" actId="478"/>
          <ac:spMkLst>
            <pc:docMk/>
            <pc:sldMk cId="2840190097" sldId="294"/>
            <ac:spMk id="7" creationId="{7948AA09-AFBF-756D-BEBD-AECAD96A7A19}"/>
          </ac:spMkLst>
        </pc:spChg>
        <pc:spChg chg="add del">
          <ac:chgData name="Toby Smith" userId="b5358641-9e7e-4208-b8db-6e7a6aef1e4c" providerId="ADAL" clId="{F223F863-DFC7-4303-9380-847367804DC2}" dt="2026-02-18T00:51:11.723" v="14166"/>
          <ac:spMkLst>
            <pc:docMk/>
            <pc:sldMk cId="2840190097" sldId="294"/>
            <ac:spMk id="15" creationId="{616E424A-9634-14E0-4D39-16EB65B9F439}"/>
          </ac:spMkLst>
        </pc:spChg>
        <pc:spChg chg="add mod">
          <ac:chgData name="Toby Smith" userId="b5358641-9e7e-4208-b8db-6e7a6aef1e4c" providerId="ADAL" clId="{F223F863-DFC7-4303-9380-847367804DC2}" dt="2026-02-17T23:57:59.922" v="11046" actId="20577"/>
          <ac:spMkLst>
            <pc:docMk/>
            <pc:sldMk cId="2840190097" sldId="294"/>
            <ac:spMk id="16" creationId="{18D97B3A-51B8-2978-B18C-AC1F4536E495}"/>
          </ac:spMkLst>
        </pc:spChg>
        <pc:spChg chg="add del">
          <ac:chgData name="Toby Smith" userId="b5358641-9e7e-4208-b8db-6e7a6aef1e4c" providerId="ADAL" clId="{F223F863-DFC7-4303-9380-847367804DC2}" dt="2026-02-18T00:51:11.723" v="14166"/>
          <ac:spMkLst>
            <pc:docMk/>
            <pc:sldMk cId="2840190097" sldId="294"/>
            <ac:spMk id="17" creationId="{61D01B7A-6087-C9C6-A77C-D91B86A61E04}"/>
          </ac:spMkLst>
        </pc:spChg>
        <pc:grpChg chg="add del">
          <ac:chgData name="Toby Smith" userId="b5358641-9e7e-4208-b8db-6e7a6aef1e4c" providerId="ADAL" clId="{F223F863-DFC7-4303-9380-847367804DC2}" dt="2026-02-18T00:51:11.723" v="14166"/>
          <ac:grpSpMkLst>
            <pc:docMk/>
            <pc:sldMk cId="2840190097" sldId="294"/>
            <ac:grpSpMk id="8" creationId="{77491AA8-D7D5-DF6B-E353-14DD3F1C9DA8}"/>
          </ac:grpSpMkLst>
        </pc:grpChg>
        <pc:picChg chg="del">
          <ac:chgData name="Toby Smith" userId="b5358641-9e7e-4208-b8db-6e7a6aef1e4c" providerId="ADAL" clId="{F223F863-DFC7-4303-9380-847367804DC2}" dt="2026-02-17T23:54:48.326" v="10877" actId="478"/>
          <ac:picMkLst>
            <pc:docMk/>
            <pc:sldMk cId="2840190097" sldId="294"/>
            <ac:picMk id="5" creationId="{550D7F9D-A5DF-9A08-ADEE-257229AF0331}"/>
          </ac:picMkLst>
        </pc:picChg>
        <pc:picChg chg="add mod">
          <ac:chgData name="Toby Smith" userId="b5358641-9e7e-4208-b8db-6e7a6aef1e4c" providerId="ADAL" clId="{F223F863-DFC7-4303-9380-847367804DC2}" dt="2026-02-17T23:55:15.110" v="10885" actId="1076"/>
          <ac:picMkLst>
            <pc:docMk/>
            <pc:sldMk cId="2840190097" sldId="294"/>
            <ac:picMk id="14" creationId="{22039AC6-926F-587A-A4E4-2B806D9EBBCD}"/>
          </ac:picMkLst>
        </pc:picChg>
      </pc:sldChg>
      <pc:sldChg chg="addSp delSp modSp add mod delAnim delDesignElem">
        <pc:chgData name="Toby Smith" userId="b5358641-9e7e-4208-b8db-6e7a6aef1e4c" providerId="ADAL" clId="{F223F863-DFC7-4303-9380-847367804DC2}" dt="2026-02-18T00:51:11.723" v="14166"/>
        <pc:sldMkLst>
          <pc:docMk/>
          <pc:sldMk cId="1887850398" sldId="295"/>
        </pc:sldMkLst>
        <pc:spChg chg="mod">
          <ac:chgData name="Toby Smith" userId="b5358641-9e7e-4208-b8db-6e7a6aef1e4c" providerId="ADAL" clId="{F223F863-DFC7-4303-9380-847367804DC2}" dt="2026-02-17T23:58:26.113" v="11073" actId="20577"/>
          <ac:spMkLst>
            <pc:docMk/>
            <pc:sldMk cId="1887850398" sldId="295"/>
            <ac:spMk id="2" creationId="{5CCDC8E4-E78D-7FEF-2408-295A369E8E1B}"/>
          </ac:spMkLst>
        </pc:spChg>
        <pc:spChg chg="add del">
          <ac:chgData name="Toby Smith" userId="b5358641-9e7e-4208-b8db-6e7a6aef1e4c" providerId="ADAL" clId="{F223F863-DFC7-4303-9380-847367804DC2}" dt="2026-02-18T00:51:11.723" v="14166"/>
          <ac:spMkLst>
            <pc:docMk/>
            <pc:sldMk cId="1887850398" sldId="295"/>
            <ac:spMk id="15" creationId="{616E424A-9634-14E0-4D39-16EB65B9F439}"/>
          </ac:spMkLst>
        </pc:spChg>
        <pc:spChg chg="mod">
          <ac:chgData name="Toby Smith" userId="b5358641-9e7e-4208-b8db-6e7a6aef1e4c" providerId="ADAL" clId="{F223F863-DFC7-4303-9380-847367804DC2}" dt="2026-02-18T00:00:00.767" v="11093" actId="12"/>
          <ac:spMkLst>
            <pc:docMk/>
            <pc:sldMk cId="1887850398" sldId="295"/>
            <ac:spMk id="16" creationId="{18D97B3A-51B8-2978-B18C-AC1F4536E495}"/>
          </ac:spMkLst>
        </pc:spChg>
        <pc:spChg chg="add del">
          <ac:chgData name="Toby Smith" userId="b5358641-9e7e-4208-b8db-6e7a6aef1e4c" providerId="ADAL" clId="{F223F863-DFC7-4303-9380-847367804DC2}" dt="2026-02-18T00:51:11.723" v="14166"/>
          <ac:spMkLst>
            <pc:docMk/>
            <pc:sldMk cId="1887850398" sldId="295"/>
            <ac:spMk id="17" creationId="{61D01B7A-6087-C9C6-A77C-D91B86A61E04}"/>
          </ac:spMkLst>
        </pc:spChg>
        <pc:grpChg chg="add del">
          <ac:chgData name="Toby Smith" userId="b5358641-9e7e-4208-b8db-6e7a6aef1e4c" providerId="ADAL" clId="{F223F863-DFC7-4303-9380-847367804DC2}" dt="2026-02-18T00:51:11.723" v="14166"/>
          <ac:grpSpMkLst>
            <pc:docMk/>
            <pc:sldMk cId="1887850398" sldId="295"/>
            <ac:grpSpMk id="8" creationId="{77491AA8-D7D5-DF6B-E353-14DD3F1C9DA8}"/>
          </ac:grpSpMkLst>
        </pc:grpChg>
        <pc:picChg chg="del">
          <ac:chgData name="Toby Smith" userId="b5358641-9e7e-4208-b8db-6e7a6aef1e4c" providerId="ADAL" clId="{F223F863-DFC7-4303-9380-847367804DC2}" dt="2026-02-17T23:58:27.680" v="11074" actId="478"/>
          <ac:picMkLst>
            <pc:docMk/>
            <pc:sldMk cId="1887850398" sldId="295"/>
            <ac:picMk id="14" creationId="{22039AC6-926F-587A-A4E4-2B806D9EBBCD}"/>
          </ac:picMkLst>
        </pc:picChg>
      </pc:sldChg>
      <pc:sldChg chg="addSp delSp modSp add del mod modAnim">
        <pc:chgData name="Toby Smith" userId="b5358641-9e7e-4208-b8db-6e7a6aef1e4c" providerId="ADAL" clId="{F223F863-DFC7-4303-9380-847367804DC2}" dt="2026-02-18T00:04:45.856" v="11166" actId="47"/>
        <pc:sldMkLst>
          <pc:docMk/>
          <pc:sldMk cId="1062511806" sldId="296"/>
        </pc:sldMkLst>
        <pc:spChg chg="mod">
          <ac:chgData name="Toby Smith" userId="b5358641-9e7e-4208-b8db-6e7a6aef1e4c" providerId="ADAL" clId="{F223F863-DFC7-4303-9380-847367804DC2}" dt="2026-02-18T00:04:40.924" v="11165" actId="20577"/>
          <ac:spMkLst>
            <pc:docMk/>
            <pc:sldMk cId="1062511806" sldId="296"/>
            <ac:spMk id="2" creationId="{19F53AED-4A1D-3F8E-FA70-9704D488E094}"/>
          </ac:spMkLst>
        </pc:spChg>
        <pc:spChg chg="add mod">
          <ac:chgData name="Toby Smith" userId="b5358641-9e7e-4208-b8db-6e7a6aef1e4c" providerId="ADAL" clId="{F223F863-DFC7-4303-9380-847367804DC2}" dt="2026-02-18T00:04:11.873" v="11163" actId="1076"/>
          <ac:spMkLst>
            <pc:docMk/>
            <pc:sldMk cId="1062511806" sldId="296"/>
            <ac:spMk id="5" creationId="{89231EBC-5B43-54DD-F415-C128733E6745}"/>
          </ac:spMkLst>
        </pc:spChg>
        <pc:spChg chg="del">
          <ac:chgData name="Toby Smith" userId="b5358641-9e7e-4208-b8db-6e7a6aef1e4c" providerId="ADAL" clId="{F223F863-DFC7-4303-9380-847367804DC2}" dt="2026-02-18T00:00:36.007" v="11124" actId="478"/>
          <ac:spMkLst>
            <pc:docMk/>
            <pc:sldMk cId="1062511806" sldId="296"/>
            <ac:spMk id="16" creationId="{EAFC1CF2-53AC-F488-F851-CDB50A8EAE0A}"/>
          </ac:spMkLst>
        </pc:spChg>
        <pc:picChg chg="add mod">
          <ac:chgData name="Toby Smith" userId="b5358641-9e7e-4208-b8db-6e7a6aef1e4c" providerId="ADAL" clId="{F223F863-DFC7-4303-9380-847367804DC2}" dt="2026-02-18T00:04:06.473" v="11162" actId="1076"/>
          <ac:picMkLst>
            <pc:docMk/>
            <pc:sldMk cId="1062511806" sldId="296"/>
            <ac:picMk id="6" creationId="{F4B11678-35D1-5930-4A99-AB38A6E50188}"/>
          </ac:picMkLst>
        </pc:picChg>
      </pc:sldChg>
      <pc:sldChg chg="addSp delSp modSp add delDesignElem">
        <pc:chgData name="Toby Smith" userId="b5358641-9e7e-4208-b8db-6e7a6aef1e4c" providerId="ADAL" clId="{F223F863-DFC7-4303-9380-847367804DC2}" dt="2026-02-18T00:51:11.723" v="14166"/>
        <pc:sldMkLst>
          <pc:docMk/>
          <pc:sldMk cId="425356774" sldId="297"/>
        </pc:sldMkLst>
        <pc:spChg chg="mod">
          <ac:chgData name="Toby Smith" userId="b5358641-9e7e-4208-b8db-6e7a6aef1e4c" providerId="ADAL" clId="{F223F863-DFC7-4303-9380-847367804DC2}" dt="2026-02-18T00:04:50.304" v="11168" actId="20577"/>
          <ac:spMkLst>
            <pc:docMk/>
            <pc:sldMk cId="425356774" sldId="297"/>
            <ac:spMk id="2" creationId="{19F53AED-4A1D-3F8E-FA70-9704D488E094}"/>
          </ac:spMkLst>
        </pc:spChg>
        <pc:spChg chg="add del">
          <ac:chgData name="Toby Smith" userId="b5358641-9e7e-4208-b8db-6e7a6aef1e4c" providerId="ADAL" clId="{F223F863-DFC7-4303-9380-847367804DC2}" dt="2026-02-18T00:51:11.723" v="14166"/>
          <ac:spMkLst>
            <pc:docMk/>
            <pc:sldMk cId="425356774" sldId="297"/>
            <ac:spMk id="15" creationId="{F43F6D3F-3B7A-6B65-750D-738644FDCA2D}"/>
          </ac:spMkLst>
        </pc:spChg>
        <pc:spChg chg="add del">
          <ac:chgData name="Toby Smith" userId="b5358641-9e7e-4208-b8db-6e7a6aef1e4c" providerId="ADAL" clId="{F223F863-DFC7-4303-9380-847367804DC2}" dt="2026-02-18T00:51:11.723" v="14166"/>
          <ac:spMkLst>
            <pc:docMk/>
            <pc:sldMk cId="425356774" sldId="297"/>
            <ac:spMk id="17" creationId="{CD92AF1D-924F-6FC3-B9DB-E91DD8AD6113}"/>
          </ac:spMkLst>
        </pc:spChg>
        <pc:grpChg chg="add del">
          <ac:chgData name="Toby Smith" userId="b5358641-9e7e-4208-b8db-6e7a6aef1e4c" providerId="ADAL" clId="{F223F863-DFC7-4303-9380-847367804DC2}" dt="2026-02-18T00:51:11.723" v="14166"/>
          <ac:grpSpMkLst>
            <pc:docMk/>
            <pc:sldMk cId="425356774" sldId="297"/>
            <ac:grpSpMk id="8" creationId="{582245F1-08B7-7F77-6D67-D61F60766487}"/>
          </ac:grpSpMkLst>
        </pc:grpChg>
      </pc:sldChg>
      <pc:sldChg chg="addSp delSp modSp add mod delAnim delDesignElem">
        <pc:chgData name="Toby Smith" userId="b5358641-9e7e-4208-b8db-6e7a6aef1e4c" providerId="ADAL" clId="{F223F863-DFC7-4303-9380-847367804DC2}" dt="2026-02-18T00:51:11.723" v="14166"/>
        <pc:sldMkLst>
          <pc:docMk/>
          <pc:sldMk cId="3201408490" sldId="298"/>
        </pc:sldMkLst>
        <pc:spChg chg="mod">
          <ac:chgData name="Toby Smith" userId="b5358641-9e7e-4208-b8db-6e7a6aef1e4c" providerId="ADAL" clId="{F223F863-DFC7-4303-9380-847367804DC2}" dt="2026-02-18T00:05:14.152" v="11216" actId="20577"/>
          <ac:spMkLst>
            <pc:docMk/>
            <pc:sldMk cId="3201408490" sldId="298"/>
            <ac:spMk id="2" creationId="{19F53AED-4A1D-3F8E-FA70-9704D488E094}"/>
          </ac:spMkLst>
        </pc:spChg>
        <pc:spChg chg="del">
          <ac:chgData name="Toby Smith" userId="b5358641-9e7e-4208-b8db-6e7a6aef1e4c" providerId="ADAL" clId="{F223F863-DFC7-4303-9380-847367804DC2}" dt="2026-02-18T00:05:17.536" v="11217" actId="478"/>
          <ac:spMkLst>
            <pc:docMk/>
            <pc:sldMk cId="3201408490" sldId="298"/>
            <ac:spMk id="5" creationId="{89231EBC-5B43-54DD-F415-C128733E6745}"/>
          </ac:spMkLst>
        </pc:spChg>
        <pc:spChg chg="add mod">
          <ac:chgData name="Toby Smith" userId="b5358641-9e7e-4208-b8db-6e7a6aef1e4c" providerId="ADAL" clId="{F223F863-DFC7-4303-9380-847367804DC2}" dt="2026-02-18T00:06:26.106" v="11228" actId="207"/>
          <ac:spMkLst>
            <pc:docMk/>
            <pc:sldMk cId="3201408490" sldId="298"/>
            <ac:spMk id="7" creationId="{F25F4125-4AF0-D22B-E4B7-ED7B6E34530C}"/>
          </ac:spMkLst>
        </pc:spChg>
        <pc:spChg chg="add del">
          <ac:chgData name="Toby Smith" userId="b5358641-9e7e-4208-b8db-6e7a6aef1e4c" providerId="ADAL" clId="{F223F863-DFC7-4303-9380-847367804DC2}" dt="2026-02-18T00:51:11.723" v="14166"/>
          <ac:spMkLst>
            <pc:docMk/>
            <pc:sldMk cId="3201408490" sldId="298"/>
            <ac:spMk id="15" creationId="{F43F6D3F-3B7A-6B65-750D-738644FDCA2D}"/>
          </ac:spMkLst>
        </pc:spChg>
        <pc:spChg chg="add del">
          <ac:chgData name="Toby Smith" userId="b5358641-9e7e-4208-b8db-6e7a6aef1e4c" providerId="ADAL" clId="{F223F863-DFC7-4303-9380-847367804DC2}" dt="2026-02-18T00:51:11.723" v="14166"/>
          <ac:spMkLst>
            <pc:docMk/>
            <pc:sldMk cId="3201408490" sldId="298"/>
            <ac:spMk id="17" creationId="{CD92AF1D-924F-6FC3-B9DB-E91DD8AD6113}"/>
          </ac:spMkLst>
        </pc:spChg>
        <pc:grpChg chg="add del">
          <ac:chgData name="Toby Smith" userId="b5358641-9e7e-4208-b8db-6e7a6aef1e4c" providerId="ADAL" clId="{F223F863-DFC7-4303-9380-847367804DC2}" dt="2026-02-18T00:51:11.723" v="14166"/>
          <ac:grpSpMkLst>
            <pc:docMk/>
            <pc:sldMk cId="3201408490" sldId="298"/>
            <ac:grpSpMk id="8" creationId="{582245F1-08B7-7F77-6D67-D61F60766487}"/>
          </ac:grpSpMkLst>
        </pc:grpChg>
        <pc:picChg chg="del">
          <ac:chgData name="Toby Smith" userId="b5358641-9e7e-4208-b8db-6e7a6aef1e4c" providerId="ADAL" clId="{F223F863-DFC7-4303-9380-847367804DC2}" dt="2026-02-18T00:05:17.979" v="11218" actId="478"/>
          <ac:picMkLst>
            <pc:docMk/>
            <pc:sldMk cId="3201408490" sldId="298"/>
            <ac:picMk id="6" creationId="{F4B11678-35D1-5930-4A99-AB38A6E50188}"/>
          </ac:picMkLst>
        </pc:picChg>
        <pc:picChg chg="add mod">
          <ac:chgData name="Toby Smith" userId="b5358641-9e7e-4208-b8db-6e7a6aef1e4c" providerId="ADAL" clId="{F223F863-DFC7-4303-9380-847367804DC2}" dt="2026-02-18T00:06:02.956" v="11222" actId="1076"/>
          <ac:picMkLst>
            <pc:docMk/>
            <pc:sldMk cId="3201408490" sldId="298"/>
            <ac:picMk id="14" creationId="{D8E6DFFD-0DE5-9BA7-2E84-A6AE695898BB}"/>
          </ac:picMkLst>
        </pc:picChg>
      </pc:sldChg>
      <pc:sldChg chg="addSp delSp modSp add mod delAnim delDesignElem">
        <pc:chgData name="Toby Smith" userId="b5358641-9e7e-4208-b8db-6e7a6aef1e4c" providerId="ADAL" clId="{F223F863-DFC7-4303-9380-847367804DC2}" dt="2026-02-18T00:51:11.723" v="14166"/>
        <pc:sldMkLst>
          <pc:docMk/>
          <pc:sldMk cId="3421167393" sldId="299"/>
        </pc:sldMkLst>
        <pc:spChg chg="del mod">
          <ac:chgData name="Toby Smith" userId="b5358641-9e7e-4208-b8db-6e7a6aef1e4c" providerId="ADAL" clId="{F223F863-DFC7-4303-9380-847367804DC2}" dt="2026-02-18T00:06:20.452" v="11227" actId="478"/>
          <ac:spMkLst>
            <pc:docMk/>
            <pc:sldMk cId="3421167393" sldId="299"/>
            <ac:spMk id="2" creationId="{482522C0-2796-C092-9EDD-B79B4A515F78}"/>
          </ac:spMkLst>
        </pc:spChg>
        <pc:spChg chg="add mod">
          <ac:chgData name="Toby Smith" userId="b5358641-9e7e-4208-b8db-6e7a6aef1e4c" providerId="ADAL" clId="{F223F863-DFC7-4303-9380-847367804DC2}" dt="2026-02-18T00:07:02.223" v="11237" actId="14100"/>
          <ac:spMkLst>
            <pc:docMk/>
            <pc:sldMk cId="3421167393" sldId="299"/>
            <ac:spMk id="5" creationId="{83810810-6C3B-4B9A-F8C1-BBC26A5EC28A}"/>
          </ac:spMkLst>
        </pc:spChg>
        <pc:spChg chg="del">
          <ac:chgData name="Toby Smith" userId="b5358641-9e7e-4208-b8db-6e7a6aef1e4c" providerId="ADAL" clId="{F223F863-DFC7-4303-9380-847367804DC2}" dt="2026-02-18T00:06:30.052" v="11229" actId="478"/>
          <ac:spMkLst>
            <pc:docMk/>
            <pc:sldMk cId="3421167393" sldId="299"/>
            <ac:spMk id="7" creationId="{3394CC85-FE78-0248-6C75-D886BCC3DD88}"/>
          </ac:spMkLst>
        </pc:spChg>
        <pc:spChg chg="add del">
          <ac:chgData name="Toby Smith" userId="b5358641-9e7e-4208-b8db-6e7a6aef1e4c" providerId="ADAL" clId="{F223F863-DFC7-4303-9380-847367804DC2}" dt="2026-02-18T00:51:11.723" v="14166"/>
          <ac:spMkLst>
            <pc:docMk/>
            <pc:sldMk cId="3421167393" sldId="299"/>
            <ac:spMk id="15" creationId="{9264B756-F19A-5981-35F2-32F3C2AE5136}"/>
          </ac:spMkLst>
        </pc:spChg>
        <pc:spChg chg="add del">
          <ac:chgData name="Toby Smith" userId="b5358641-9e7e-4208-b8db-6e7a6aef1e4c" providerId="ADAL" clId="{F223F863-DFC7-4303-9380-847367804DC2}" dt="2026-02-18T00:51:11.723" v="14166"/>
          <ac:spMkLst>
            <pc:docMk/>
            <pc:sldMk cId="3421167393" sldId="299"/>
            <ac:spMk id="17" creationId="{A073B010-15CB-2E48-4078-9D1BF883AF7E}"/>
          </ac:spMkLst>
        </pc:spChg>
        <pc:grpChg chg="add del">
          <ac:chgData name="Toby Smith" userId="b5358641-9e7e-4208-b8db-6e7a6aef1e4c" providerId="ADAL" clId="{F223F863-DFC7-4303-9380-847367804DC2}" dt="2026-02-18T00:51:11.723" v="14166"/>
          <ac:grpSpMkLst>
            <pc:docMk/>
            <pc:sldMk cId="3421167393" sldId="299"/>
            <ac:grpSpMk id="8" creationId="{F90CE11B-E81E-4693-D2F9-6541B1904F25}"/>
          </ac:grpSpMkLst>
        </pc:grpChg>
        <pc:picChg chg="add mod">
          <ac:chgData name="Toby Smith" userId="b5358641-9e7e-4208-b8db-6e7a6aef1e4c" providerId="ADAL" clId="{F223F863-DFC7-4303-9380-847367804DC2}" dt="2026-02-18T00:07:03.279" v="11238" actId="1076"/>
          <ac:picMkLst>
            <pc:docMk/>
            <pc:sldMk cId="3421167393" sldId="299"/>
            <ac:picMk id="6" creationId="{61F3E93B-0EE8-F624-A331-97A87C70C04D}"/>
          </ac:picMkLst>
        </pc:picChg>
        <pc:picChg chg="del">
          <ac:chgData name="Toby Smith" userId="b5358641-9e7e-4208-b8db-6e7a6aef1e4c" providerId="ADAL" clId="{F223F863-DFC7-4303-9380-847367804DC2}" dt="2026-02-18T00:06:30.427" v="11230" actId="478"/>
          <ac:picMkLst>
            <pc:docMk/>
            <pc:sldMk cId="3421167393" sldId="299"/>
            <ac:picMk id="14" creationId="{5BA9C661-FCC3-D802-CFBF-B73EC49B1D30}"/>
          </ac:picMkLst>
        </pc:picChg>
      </pc:sldChg>
      <pc:sldChg chg="addSp delSp modSp add mod delDesignElem">
        <pc:chgData name="Toby Smith" userId="b5358641-9e7e-4208-b8db-6e7a6aef1e4c" providerId="ADAL" clId="{F223F863-DFC7-4303-9380-847367804DC2}" dt="2026-02-18T00:51:11.723" v="14166"/>
        <pc:sldMkLst>
          <pc:docMk/>
          <pc:sldMk cId="2339558532" sldId="300"/>
        </pc:sldMkLst>
        <pc:spChg chg="add mod">
          <ac:chgData name="Toby Smith" userId="b5358641-9e7e-4208-b8db-6e7a6aef1e4c" providerId="ADAL" clId="{F223F863-DFC7-4303-9380-847367804DC2}" dt="2026-02-18T00:08:00.177" v="11247" actId="33524"/>
          <ac:spMkLst>
            <pc:docMk/>
            <pc:sldMk cId="2339558532" sldId="300"/>
            <ac:spMk id="4" creationId="{CE3FA917-0ECA-9010-B670-43D92E0DA3C1}"/>
          </ac:spMkLst>
        </pc:spChg>
        <pc:spChg chg="del">
          <ac:chgData name="Toby Smith" userId="b5358641-9e7e-4208-b8db-6e7a6aef1e4c" providerId="ADAL" clId="{F223F863-DFC7-4303-9380-847367804DC2}" dt="2026-02-18T00:07:34.561" v="11240" actId="478"/>
          <ac:spMkLst>
            <pc:docMk/>
            <pc:sldMk cId="2339558532" sldId="300"/>
            <ac:spMk id="5" creationId="{7C5D5B86-1F8A-B2CE-4915-543411A1EE60}"/>
          </ac:spMkLst>
        </pc:spChg>
        <pc:spChg chg="add del">
          <ac:chgData name="Toby Smith" userId="b5358641-9e7e-4208-b8db-6e7a6aef1e4c" providerId="ADAL" clId="{F223F863-DFC7-4303-9380-847367804DC2}" dt="2026-02-18T00:08:10.452" v="11250" actId="478"/>
          <ac:spMkLst>
            <pc:docMk/>
            <pc:sldMk cId="2339558532" sldId="300"/>
            <ac:spMk id="14" creationId="{56CBAFB9-8CDC-CC07-541C-2D0713622CA0}"/>
          </ac:spMkLst>
        </pc:spChg>
        <pc:spChg chg="add del">
          <ac:chgData name="Toby Smith" userId="b5358641-9e7e-4208-b8db-6e7a6aef1e4c" providerId="ADAL" clId="{F223F863-DFC7-4303-9380-847367804DC2}" dt="2026-02-18T00:51:11.723" v="14166"/>
          <ac:spMkLst>
            <pc:docMk/>
            <pc:sldMk cId="2339558532" sldId="300"/>
            <ac:spMk id="15" creationId="{CD349E1E-4F06-A803-8D51-374E55EE081E}"/>
          </ac:spMkLst>
        </pc:spChg>
        <pc:spChg chg="add del">
          <ac:chgData name="Toby Smith" userId="b5358641-9e7e-4208-b8db-6e7a6aef1e4c" providerId="ADAL" clId="{F223F863-DFC7-4303-9380-847367804DC2}" dt="2026-02-18T00:51:11.723" v="14166"/>
          <ac:spMkLst>
            <pc:docMk/>
            <pc:sldMk cId="2339558532" sldId="300"/>
            <ac:spMk id="17" creationId="{36E9B854-0BFD-2EB9-27D6-FCC6F223A7FC}"/>
          </ac:spMkLst>
        </pc:spChg>
        <pc:grpChg chg="add del">
          <ac:chgData name="Toby Smith" userId="b5358641-9e7e-4208-b8db-6e7a6aef1e4c" providerId="ADAL" clId="{F223F863-DFC7-4303-9380-847367804DC2}" dt="2026-02-18T00:51:11.723" v="14166"/>
          <ac:grpSpMkLst>
            <pc:docMk/>
            <pc:sldMk cId="2339558532" sldId="300"/>
            <ac:grpSpMk id="8" creationId="{F4100A0A-9D2E-26AA-1C4F-29BF33D0D7F3}"/>
          </ac:grpSpMkLst>
        </pc:grpChg>
        <pc:picChg chg="del">
          <ac:chgData name="Toby Smith" userId="b5358641-9e7e-4208-b8db-6e7a6aef1e4c" providerId="ADAL" clId="{F223F863-DFC7-4303-9380-847367804DC2}" dt="2026-02-18T00:08:07.623" v="11248" actId="478"/>
          <ac:picMkLst>
            <pc:docMk/>
            <pc:sldMk cId="2339558532" sldId="300"/>
            <ac:picMk id="6" creationId="{67C53AD5-C6EC-EA8A-ADA2-60A65D1A4651}"/>
          </ac:picMkLst>
        </pc:picChg>
        <pc:picChg chg="add mod">
          <ac:chgData name="Toby Smith" userId="b5358641-9e7e-4208-b8db-6e7a6aef1e4c" providerId="ADAL" clId="{F223F863-DFC7-4303-9380-847367804DC2}" dt="2026-02-18T00:08:24.791" v="11254" actId="1076"/>
          <ac:picMkLst>
            <pc:docMk/>
            <pc:sldMk cId="2339558532" sldId="300"/>
            <ac:picMk id="16" creationId="{C305B63C-5300-F6F1-6C7E-0DAB74FD22D0}"/>
          </ac:picMkLst>
        </pc:picChg>
      </pc:sldChg>
      <pc:sldChg chg="addSp delSp modSp add mod delDesignElem">
        <pc:chgData name="Toby Smith" userId="b5358641-9e7e-4208-b8db-6e7a6aef1e4c" providerId="ADAL" clId="{F223F863-DFC7-4303-9380-847367804DC2}" dt="2026-02-18T00:51:11.723" v="14166"/>
        <pc:sldMkLst>
          <pc:docMk/>
          <pc:sldMk cId="299238383" sldId="301"/>
        </pc:sldMkLst>
        <pc:spChg chg="del">
          <ac:chgData name="Toby Smith" userId="b5358641-9e7e-4208-b8db-6e7a6aef1e4c" providerId="ADAL" clId="{F223F863-DFC7-4303-9380-847367804DC2}" dt="2026-02-18T00:08:41.241" v="11256" actId="478"/>
          <ac:spMkLst>
            <pc:docMk/>
            <pc:sldMk cId="299238383" sldId="301"/>
            <ac:spMk id="4" creationId="{DE327891-5315-15B6-388B-1F03A05BB60C}"/>
          </ac:spMkLst>
        </pc:spChg>
        <pc:spChg chg="add mod">
          <ac:chgData name="Toby Smith" userId="b5358641-9e7e-4208-b8db-6e7a6aef1e4c" providerId="ADAL" clId="{F223F863-DFC7-4303-9380-847367804DC2}" dt="2026-02-18T00:09:07.958" v="11265" actId="14100"/>
          <ac:spMkLst>
            <pc:docMk/>
            <pc:sldMk cId="299238383" sldId="301"/>
            <ac:spMk id="5" creationId="{82F034D8-64FF-0A26-CE7C-4D56CFF334E1}"/>
          </ac:spMkLst>
        </pc:spChg>
        <pc:spChg chg="add del">
          <ac:chgData name="Toby Smith" userId="b5358641-9e7e-4208-b8db-6e7a6aef1e4c" providerId="ADAL" clId="{F223F863-DFC7-4303-9380-847367804DC2}" dt="2026-02-18T00:51:11.723" v="14166"/>
          <ac:spMkLst>
            <pc:docMk/>
            <pc:sldMk cId="299238383" sldId="301"/>
            <ac:spMk id="15" creationId="{D487263F-2078-244C-7154-3EA7579FADE3}"/>
          </ac:spMkLst>
        </pc:spChg>
        <pc:spChg chg="add del">
          <ac:chgData name="Toby Smith" userId="b5358641-9e7e-4208-b8db-6e7a6aef1e4c" providerId="ADAL" clId="{F223F863-DFC7-4303-9380-847367804DC2}" dt="2026-02-18T00:51:11.723" v="14166"/>
          <ac:spMkLst>
            <pc:docMk/>
            <pc:sldMk cId="299238383" sldId="301"/>
            <ac:spMk id="17" creationId="{6FB4BC4B-C383-CF20-96D2-C8DB8FC8CBBD}"/>
          </ac:spMkLst>
        </pc:spChg>
        <pc:grpChg chg="add del">
          <ac:chgData name="Toby Smith" userId="b5358641-9e7e-4208-b8db-6e7a6aef1e4c" providerId="ADAL" clId="{F223F863-DFC7-4303-9380-847367804DC2}" dt="2026-02-18T00:51:11.723" v="14166"/>
          <ac:grpSpMkLst>
            <pc:docMk/>
            <pc:sldMk cId="299238383" sldId="301"/>
            <ac:grpSpMk id="8" creationId="{AE82A144-134D-E61D-DA5B-4AEFC9FCAD0A}"/>
          </ac:grpSpMkLst>
        </pc:grpChg>
        <pc:picChg chg="add mod">
          <ac:chgData name="Toby Smith" userId="b5358641-9e7e-4208-b8db-6e7a6aef1e4c" providerId="ADAL" clId="{F223F863-DFC7-4303-9380-847367804DC2}" dt="2026-02-18T00:09:18.677" v="11267" actId="1076"/>
          <ac:picMkLst>
            <pc:docMk/>
            <pc:sldMk cId="299238383" sldId="301"/>
            <ac:picMk id="6" creationId="{46961F29-C67E-709D-3AE1-CDCFDF782802}"/>
          </ac:picMkLst>
        </pc:picChg>
        <pc:picChg chg="del">
          <ac:chgData name="Toby Smith" userId="b5358641-9e7e-4208-b8db-6e7a6aef1e4c" providerId="ADAL" clId="{F223F863-DFC7-4303-9380-847367804DC2}" dt="2026-02-18T00:08:50.312" v="11261" actId="478"/>
          <ac:picMkLst>
            <pc:docMk/>
            <pc:sldMk cId="299238383" sldId="301"/>
            <ac:picMk id="16" creationId="{847E7DFB-4A2B-AB91-DFC2-18F16EA2BE7C}"/>
          </ac:picMkLst>
        </pc:picChg>
      </pc:sldChg>
      <pc:sldChg chg="addSp delSp modSp add mod delDesignElem">
        <pc:chgData name="Toby Smith" userId="b5358641-9e7e-4208-b8db-6e7a6aef1e4c" providerId="ADAL" clId="{F223F863-DFC7-4303-9380-847367804DC2}" dt="2026-02-18T00:51:11.723" v="14166"/>
        <pc:sldMkLst>
          <pc:docMk/>
          <pc:sldMk cId="3114289539" sldId="302"/>
        </pc:sldMkLst>
        <pc:spChg chg="del mod">
          <ac:chgData name="Toby Smith" userId="b5358641-9e7e-4208-b8db-6e7a6aef1e4c" providerId="ADAL" clId="{F223F863-DFC7-4303-9380-847367804DC2}" dt="2026-02-18T00:09:38.817" v="11271" actId="478"/>
          <ac:spMkLst>
            <pc:docMk/>
            <pc:sldMk cId="3114289539" sldId="302"/>
            <ac:spMk id="3" creationId="{D2DFB39D-B532-7D8A-AE4D-4737116DFE93}"/>
          </ac:spMkLst>
        </pc:spChg>
        <pc:spChg chg="add mod">
          <ac:chgData name="Toby Smith" userId="b5358641-9e7e-4208-b8db-6e7a6aef1e4c" providerId="ADAL" clId="{F223F863-DFC7-4303-9380-847367804DC2}" dt="2026-02-18T00:09:46.960" v="11276" actId="1076"/>
          <ac:spMkLst>
            <pc:docMk/>
            <pc:sldMk cId="3114289539" sldId="302"/>
            <ac:spMk id="4" creationId="{860ED86D-E887-BBE1-51D5-7E3D85B02864}"/>
          </ac:spMkLst>
        </pc:spChg>
        <pc:spChg chg="del">
          <ac:chgData name="Toby Smith" userId="b5358641-9e7e-4208-b8db-6e7a6aef1e4c" providerId="ADAL" clId="{F223F863-DFC7-4303-9380-847367804DC2}" dt="2026-02-18T00:09:35.099" v="11269" actId="478"/>
          <ac:spMkLst>
            <pc:docMk/>
            <pc:sldMk cId="3114289539" sldId="302"/>
            <ac:spMk id="5" creationId="{F6004535-CC40-3478-2BD9-3EA251D66490}"/>
          </ac:spMkLst>
        </pc:spChg>
        <pc:spChg chg="add del">
          <ac:chgData name="Toby Smith" userId="b5358641-9e7e-4208-b8db-6e7a6aef1e4c" providerId="ADAL" clId="{F223F863-DFC7-4303-9380-847367804DC2}" dt="2026-02-18T00:51:11.723" v="14166"/>
          <ac:spMkLst>
            <pc:docMk/>
            <pc:sldMk cId="3114289539" sldId="302"/>
            <ac:spMk id="15" creationId="{CD068F6B-5E54-F639-85EC-747638932AE4}"/>
          </ac:spMkLst>
        </pc:spChg>
        <pc:spChg chg="add del">
          <ac:chgData name="Toby Smith" userId="b5358641-9e7e-4208-b8db-6e7a6aef1e4c" providerId="ADAL" clId="{F223F863-DFC7-4303-9380-847367804DC2}" dt="2026-02-18T00:51:11.723" v="14166"/>
          <ac:spMkLst>
            <pc:docMk/>
            <pc:sldMk cId="3114289539" sldId="302"/>
            <ac:spMk id="17" creationId="{82553518-B0AB-1263-8FF7-90AB07169AC9}"/>
          </ac:spMkLst>
        </pc:spChg>
        <pc:grpChg chg="add del">
          <ac:chgData name="Toby Smith" userId="b5358641-9e7e-4208-b8db-6e7a6aef1e4c" providerId="ADAL" clId="{F223F863-DFC7-4303-9380-847367804DC2}" dt="2026-02-18T00:51:11.723" v="14166"/>
          <ac:grpSpMkLst>
            <pc:docMk/>
            <pc:sldMk cId="3114289539" sldId="302"/>
            <ac:grpSpMk id="8" creationId="{825932B8-C6C8-D48A-C214-78BA88AD7F5A}"/>
          </ac:grpSpMkLst>
        </pc:grpChg>
        <pc:picChg chg="del">
          <ac:chgData name="Toby Smith" userId="b5358641-9e7e-4208-b8db-6e7a6aef1e4c" providerId="ADAL" clId="{F223F863-DFC7-4303-9380-847367804DC2}" dt="2026-02-18T00:09:48.020" v="11277" actId="478"/>
          <ac:picMkLst>
            <pc:docMk/>
            <pc:sldMk cId="3114289539" sldId="302"/>
            <ac:picMk id="6" creationId="{B439129B-4570-FAA4-319E-71256F6F43FA}"/>
          </ac:picMkLst>
        </pc:picChg>
        <pc:picChg chg="add mod">
          <ac:chgData name="Toby Smith" userId="b5358641-9e7e-4208-b8db-6e7a6aef1e4c" providerId="ADAL" clId="{F223F863-DFC7-4303-9380-847367804DC2}" dt="2026-02-18T00:09:59.189" v="11279" actId="1076"/>
          <ac:picMkLst>
            <pc:docMk/>
            <pc:sldMk cId="3114289539" sldId="302"/>
            <ac:picMk id="7" creationId="{C70E364F-C607-B466-0668-E01350673B9B}"/>
          </ac:picMkLst>
        </pc:picChg>
      </pc:sldChg>
      <pc:sldChg chg="addSp delSp modSp add mod delDesignElem">
        <pc:chgData name="Toby Smith" userId="b5358641-9e7e-4208-b8db-6e7a6aef1e4c" providerId="ADAL" clId="{F223F863-DFC7-4303-9380-847367804DC2}" dt="2026-02-18T00:51:11.723" v="14166"/>
        <pc:sldMkLst>
          <pc:docMk/>
          <pc:sldMk cId="176396009" sldId="303"/>
        </pc:sldMkLst>
        <pc:spChg chg="add mod">
          <ac:chgData name="Toby Smith" userId="b5358641-9e7e-4208-b8db-6e7a6aef1e4c" providerId="ADAL" clId="{F223F863-DFC7-4303-9380-847367804DC2}" dt="2026-02-18T00:10:28.905" v="11288" actId="207"/>
          <ac:spMkLst>
            <pc:docMk/>
            <pc:sldMk cId="176396009" sldId="303"/>
            <ac:spMk id="3" creationId="{A2132D06-1526-145C-06AA-F4628AC584DC}"/>
          </ac:spMkLst>
        </pc:spChg>
        <pc:spChg chg="del mod">
          <ac:chgData name="Toby Smith" userId="b5358641-9e7e-4208-b8db-6e7a6aef1e4c" providerId="ADAL" clId="{F223F863-DFC7-4303-9380-847367804DC2}" dt="2026-02-18T00:10:12.855" v="11282" actId="478"/>
          <ac:spMkLst>
            <pc:docMk/>
            <pc:sldMk cId="176396009" sldId="303"/>
            <ac:spMk id="4" creationId="{A2790664-B6F2-2B50-3CB3-1C6B9667F24B}"/>
          </ac:spMkLst>
        </pc:spChg>
        <pc:spChg chg="add del">
          <ac:chgData name="Toby Smith" userId="b5358641-9e7e-4208-b8db-6e7a6aef1e4c" providerId="ADAL" clId="{F223F863-DFC7-4303-9380-847367804DC2}" dt="2026-02-18T00:51:11.723" v="14166"/>
          <ac:spMkLst>
            <pc:docMk/>
            <pc:sldMk cId="176396009" sldId="303"/>
            <ac:spMk id="15" creationId="{00B8A86B-E8D0-499C-B9BB-74B95C88A539}"/>
          </ac:spMkLst>
        </pc:spChg>
        <pc:spChg chg="add del">
          <ac:chgData name="Toby Smith" userId="b5358641-9e7e-4208-b8db-6e7a6aef1e4c" providerId="ADAL" clId="{F223F863-DFC7-4303-9380-847367804DC2}" dt="2026-02-18T00:51:11.723" v="14166"/>
          <ac:spMkLst>
            <pc:docMk/>
            <pc:sldMk cId="176396009" sldId="303"/>
            <ac:spMk id="17" creationId="{AC0F5950-D8C4-3A3D-FBB6-5F99E1F63634}"/>
          </ac:spMkLst>
        </pc:spChg>
        <pc:grpChg chg="add del">
          <ac:chgData name="Toby Smith" userId="b5358641-9e7e-4208-b8db-6e7a6aef1e4c" providerId="ADAL" clId="{F223F863-DFC7-4303-9380-847367804DC2}" dt="2026-02-18T00:51:11.723" v="14166"/>
          <ac:grpSpMkLst>
            <pc:docMk/>
            <pc:sldMk cId="176396009" sldId="303"/>
            <ac:grpSpMk id="8" creationId="{B69A88B9-CCDB-073F-859F-AC61FE0BE360}"/>
          </ac:grpSpMkLst>
        </pc:grpChg>
        <pc:picChg chg="add mod">
          <ac:chgData name="Toby Smith" userId="b5358641-9e7e-4208-b8db-6e7a6aef1e4c" providerId="ADAL" clId="{F223F863-DFC7-4303-9380-847367804DC2}" dt="2026-02-18T00:10:46.095" v="11294" actId="1076"/>
          <ac:picMkLst>
            <pc:docMk/>
            <pc:sldMk cId="176396009" sldId="303"/>
            <ac:picMk id="5" creationId="{20935EFE-B3AD-6A5F-F2EA-1E6298746D8C}"/>
          </ac:picMkLst>
        </pc:picChg>
        <pc:picChg chg="del">
          <ac:chgData name="Toby Smith" userId="b5358641-9e7e-4208-b8db-6e7a6aef1e4c" providerId="ADAL" clId="{F223F863-DFC7-4303-9380-847367804DC2}" dt="2026-02-18T00:10:31.665" v="11289" actId="478"/>
          <ac:picMkLst>
            <pc:docMk/>
            <pc:sldMk cId="176396009" sldId="303"/>
            <ac:picMk id="7" creationId="{87286F4E-F17A-1158-52D3-DE437AEF13E8}"/>
          </ac:picMkLst>
        </pc:picChg>
      </pc:sldChg>
      <pc:sldChg chg="addSp delSp modSp add mod delDesignElem">
        <pc:chgData name="Toby Smith" userId="b5358641-9e7e-4208-b8db-6e7a6aef1e4c" providerId="ADAL" clId="{F223F863-DFC7-4303-9380-847367804DC2}" dt="2026-02-18T00:51:11.723" v="14166"/>
        <pc:sldMkLst>
          <pc:docMk/>
          <pc:sldMk cId="2976700607" sldId="304"/>
        </pc:sldMkLst>
        <pc:spChg chg="del">
          <ac:chgData name="Toby Smith" userId="b5358641-9e7e-4208-b8db-6e7a6aef1e4c" providerId="ADAL" clId="{F223F863-DFC7-4303-9380-847367804DC2}" dt="2026-02-18T00:10:54.144" v="11296" actId="478"/>
          <ac:spMkLst>
            <pc:docMk/>
            <pc:sldMk cId="2976700607" sldId="304"/>
            <ac:spMk id="3" creationId="{40AFBC97-4921-64F7-9E2E-FAD6768FE759}"/>
          </ac:spMkLst>
        </pc:spChg>
        <pc:spChg chg="add mod">
          <ac:chgData name="Toby Smith" userId="b5358641-9e7e-4208-b8db-6e7a6aef1e4c" providerId="ADAL" clId="{F223F863-DFC7-4303-9380-847367804DC2}" dt="2026-02-18T00:11:40.065" v="11307" actId="113"/>
          <ac:spMkLst>
            <pc:docMk/>
            <pc:sldMk cId="2976700607" sldId="304"/>
            <ac:spMk id="4" creationId="{999C687E-8F4B-C932-1EA8-32E7F2DA462C}"/>
          </ac:spMkLst>
        </pc:spChg>
        <pc:spChg chg="add del">
          <ac:chgData name="Toby Smith" userId="b5358641-9e7e-4208-b8db-6e7a6aef1e4c" providerId="ADAL" clId="{F223F863-DFC7-4303-9380-847367804DC2}" dt="2026-02-18T00:51:11.723" v="14166"/>
          <ac:spMkLst>
            <pc:docMk/>
            <pc:sldMk cId="2976700607" sldId="304"/>
            <ac:spMk id="15" creationId="{D0A316AE-34FE-15A0-7847-A12C566EEF10}"/>
          </ac:spMkLst>
        </pc:spChg>
        <pc:spChg chg="add del">
          <ac:chgData name="Toby Smith" userId="b5358641-9e7e-4208-b8db-6e7a6aef1e4c" providerId="ADAL" clId="{F223F863-DFC7-4303-9380-847367804DC2}" dt="2026-02-18T00:51:11.723" v="14166"/>
          <ac:spMkLst>
            <pc:docMk/>
            <pc:sldMk cId="2976700607" sldId="304"/>
            <ac:spMk id="17" creationId="{82FE5F60-0FC4-A213-DB37-3F83F16AFCE3}"/>
          </ac:spMkLst>
        </pc:spChg>
        <pc:grpChg chg="add del">
          <ac:chgData name="Toby Smith" userId="b5358641-9e7e-4208-b8db-6e7a6aef1e4c" providerId="ADAL" clId="{F223F863-DFC7-4303-9380-847367804DC2}" dt="2026-02-18T00:51:11.723" v="14166"/>
          <ac:grpSpMkLst>
            <pc:docMk/>
            <pc:sldMk cId="2976700607" sldId="304"/>
            <ac:grpSpMk id="8" creationId="{5083559C-BE99-29AB-9B75-33D181F7D6CB}"/>
          </ac:grpSpMkLst>
        </pc:grpChg>
        <pc:picChg chg="del">
          <ac:chgData name="Toby Smith" userId="b5358641-9e7e-4208-b8db-6e7a6aef1e4c" providerId="ADAL" clId="{F223F863-DFC7-4303-9380-847367804DC2}" dt="2026-02-18T00:10:54.669" v="11297" actId="478"/>
          <ac:picMkLst>
            <pc:docMk/>
            <pc:sldMk cId="2976700607" sldId="304"/>
            <ac:picMk id="5" creationId="{215DF363-D654-C386-5DDA-CC5FA665E3EA}"/>
          </ac:picMkLst>
        </pc:picChg>
        <pc:picChg chg="add mod">
          <ac:chgData name="Toby Smith" userId="b5358641-9e7e-4208-b8db-6e7a6aef1e4c" providerId="ADAL" clId="{F223F863-DFC7-4303-9380-847367804DC2}" dt="2026-02-18T00:11:30.165" v="11305" actId="1076"/>
          <ac:picMkLst>
            <pc:docMk/>
            <pc:sldMk cId="2976700607" sldId="304"/>
            <ac:picMk id="6" creationId="{CE907DFF-863E-0600-8190-BFC0699BA173}"/>
          </ac:picMkLst>
        </pc:picChg>
      </pc:sldChg>
      <pc:sldChg chg="addSp delSp modSp add mod delDesignElem">
        <pc:chgData name="Toby Smith" userId="b5358641-9e7e-4208-b8db-6e7a6aef1e4c" providerId="ADAL" clId="{F223F863-DFC7-4303-9380-847367804DC2}" dt="2026-02-18T00:51:11.723" v="14166"/>
        <pc:sldMkLst>
          <pc:docMk/>
          <pc:sldMk cId="1077269268" sldId="305"/>
        </pc:sldMkLst>
        <pc:spChg chg="add mod">
          <ac:chgData name="Toby Smith" userId="b5358641-9e7e-4208-b8db-6e7a6aef1e4c" providerId="ADAL" clId="{F223F863-DFC7-4303-9380-847367804DC2}" dt="2026-02-18T00:12:00.192" v="11314" actId="207"/>
          <ac:spMkLst>
            <pc:docMk/>
            <pc:sldMk cId="1077269268" sldId="305"/>
            <ac:spMk id="3" creationId="{EB8EE38D-24B2-9AB4-B427-25C95F2D3033}"/>
          </ac:spMkLst>
        </pc:spChg>
        <pc:spChg chg="del">
          <ac:chgData name="Toby Smith" userId="b5358641-9e7e-4208-b8db-6e7a6aef1e4c" providerId="ADAL" clId="{F223F863-DFC7-4303-9380-847367804DC2}" dt="2026-02-18T00:11:43.665" v="11308" actId="478"/>
          <ac:spMkLst>
            <pc:docMk/>
            <pc:sldMk cId="1077269268" sldId="305"/>
            <ac:spMk id="4" creationId="{8FBC9DE1-B7EE-A176-E887-51D420DE3AC7}"/>
          </ac:spMkLst>
        </pc:spChg>
        <pc:spChg chg="add del">
          <ac:chgData name="Toby Smith" userId="b5358641-9e7e-4208-b8db-6e7a6aef1e4c" providerId="ADAL" clId="{F223F863-DFC7-4303-9380-847367804DC2}" dt="2026-02-18T00:51:11.723" v="14166"/>
          <ac:spMkLst>
            <pc:docMk/>
            <pc:sldMk cId="1077269268" sldId="305"/>
            <ac:spMk id="15" creationId="{796ED443-16DD-725E-EC6A-997CC2BA4502}"/>
          </ac:spMkLst>
        </pc:spChg>
        <pc:spChg chg="add del">
          <ac:chgData name="Toby Smith" userId="b5358641-9e7e-4208-b8db-6e7a6aef1e4c" providerId="ADAL" clId="{F223F863-DFC7-4303-9380-847367804DC2}" dt="2026-02-18T00:51:11.723" v="14166"/>
          <ac:spMkLst>
            <pc:docMk/>
            <pc:sldMk cId="1077269268" sldId="305"/>
            <ac:spMk id="17" creationId="{EDF1D0B7-F652-8B78-F8C3-E0C72AEB8F41}"/>
          </ac:spMkLst>
        </pc:spChg>
        <pc:grpChg chg="add del">
          <ac:chgData name="Toby Smith" userId="b5358641-9e7e-4208-b8db-6e7a6aef1e4c" providerId="ADAL" clId="{F223F863-DFC7-4303-9380-847367804DC2}" dt="2026-02-18T00:51:11.723" v="14166"/>
          <ac:grpSpMkLst>
            <pc:docMk/>
            <pc:sldMk cId="1077269268" sldId="305"/>
            <ac:grpSpMk id="8" creationId="{CB7DB58E-16E3-4AFB-DE63-281163B99E68}"/>
          </ac:grpSpMkLst>
        </pc:grpChg>
        <pc:picChg chg="add mod">
          <ac:chgData name="Toby Smith" userId="b5358641-9e7e-4208-b8db-6e7a6aef1e4c" providerId="ADAL" clId="{F223F863-DFC7-4303-9380-847367804DC2}" dt="2026-02-18T00:12:08.803" v="11317" actId="1076"/>
          <ac:picMkLst>
            <pc:docMk/>
            <pc:sldMk cId="1077269268" sldId="305"/>
            <ac:picMk id="5" creationId="{97B9F49F-3898-9484-FB0F-DA3635885966}"/>
          </ac:picMkLst>
        </pc:picChg>
        <pc:picChg chg="del">
          <ac:chgData name="Toby Smith" userId="b5358641-9e7e-4208-b8db-6e7a6aef1e4c" providerId="ADAL" clId="{F223F863-DFC7-4303-9380-847367804DC2}" dt="2026-02-18T00:11:44.191" v="11309" actId="478"/>
          <ac:picMkLst>
            <pc:docMk/>
            <pc:sldMk cId="1077269268" sldId="305"/>
            <ac:picMk id="6" creationId="{363C7436-BFB7-A8D1-938B-B5C9CB85989E}"/>
          </ac:picMkLst>
        </pc:picChg>
      </pc:sldChg>
      <pc:sldChg chg="addSp delSp add delDesignElem">
        <pc:chgData name="Toby Smith" userId="b5358641-9e7e-4208-b8db-6e7a6aef1e4c" providerId="ADAL" clId="{F223F863-DFC7-4303-9380-847367804DC2}" dt="2026-02-18T00:51:11.723" v="14166"/>
        <pc:sldMkLst>
          <pc:docMk/>
          <pc:sldMk cId="480189557" sldId="306"/>
        </pc:sldMkLst>
        <pc:spChg chg="add del">
          <ac:chgData name="Toby Smith" userId="b5358641-9e7e-4208-b8db-6e7a6aef1e4c" providerId="ADAL" clId="{F223F863-DFC7-4303-9380-847367804DC2}" dt="2026-02-18T00:51:11.723" v="14166"/>
          <ac:spMkLst>
            <pc:docMk/>
            <pc:sldMk cId="480189557" sldId="306"/>
            <ac:spMk id="15" creationId="{CB00B3CB-8901-6213-4580-FFE7522986F6}"/>
          </ac:spMkLst>
        </pc:spChg>
        <pc:spChg chg="add del">
          <ac:chgData name="Toby Smith" userId="b5358641-9e7e-4208-b8db-6e7a6aef1e4c" providerId="ADAL" clId="{F223F863-DFC7-4303-9380-847367804DC2}" dt="2026-02-18T00:51:11.723" v="14166"/>
          <ac:spMkLst>
            <pc:docMk/>
            <pc:sldMk cId="480189557" sldId="306"/>
            <ac:spMk id="17" creationId="{DA66BA1B-13DD-E33A-90A8-29C763602B20}"/>
          </ac:spMkLst>
        </pc:spChg>
        <pc:grpChg chg="add del">
          <ac:chgData name="Toby Smith" userId="b5358641-9e7e-4208-b8db-6e7a6aef1e4c" providerId="ADAL" clId="{F223F863-DFC7-4303-9380-847367804DC2}" dt="2026-02-18T00:51:11.723" v="14166"/>
          <ac:grpSpMkLst>
            <pc:docMk/>
            <pc:sldMk cId="480189557" sldId="306"/>
            <ac:grpSpMk id="8" creationId="{1E3C9371-4B99-1AC4-DBDD-5E45A26B9665}"/>
          </ac:grpSpMkLst>
        </pc:grpChg>
      </pc:sldChg>
      <pc:sldChg chg="addSp delSp modSp add ord delDesignElem">
        <pc:chgData name="Toby Smith" userId="b5358641-9e7e-4208-b8db-6e7a6aef1e4c" providerId="ADAL" clId="{F223F863-DFC7-4303-9380-847367804DC2}" dt="2026-02-18T00:51:11.723" v="14166"/>
        <pc:sldMkLst>
          <pc:docMk/>
          <pc:sldMk cId="519448581" sldId="307"/>
        </pc:sldMkLst>
        <pc:spChg chg="mod">
          <ac:chgData name="Toby Smith" userId="b5358641-9e7e-4208-b8db-6e7a6aef1e4c" providerId="ADAL" clId="{F223F863-DFC7-4303-9380-847367804DC2}" dt="2026-02-18T00:12:42.877" v="11335" actId="20577"/>
          <ac:spMkLst>
            <pc:docMk/>
            <pc:sldMk cId="519448581" sldId="307"/>
            <ac:spMk id="2" creationId="{123AAFD9-BAD4-4E2D-3ACB-30A4A22F5511}"/>
          </ac:spMkLst>
        </pc:spChg>
        <pc:spChg chg="add del">
          <ac:chgData name="Toby Smith" userId="b5358641-9e7e-4208-b8db-6e7a6aef1e4c" providerId="ADAL" clId="{F223F863-DFC7-4303-9380-847367804DC2}" dt="2026-02-18T00:51:11.723" v="14166"/>
          <ac:spMkLst>
            <pc:docMk/>
            <pc:sldMk cId="519448581" sldId="307"/>
            <ac:spMk id="32" creationId="{C991F4F4-0C76-9083-5913-B4FA083353F2}"/>
          </ac:spMkLst>
        </pc:spChg>
        <pc:grpChg chg="add del">
          <ac:chgData name="Toby Smith" userId="b5358641-9e7e-4208-b8db-6e7a6aef1e4c" providerId="ADAL" clId="{F223F863-DFC7-4303-9380-847367804DC2}" dt="2026-02-18T00:51:11.723" v="14166"/>
          <ac:grpSpMkLst>
            <pc:docMk/>
            <pc:sldMk cId="519448581" sldId="307"/>
            <ac:grpSpMk id="25" creationId="{72F79BB4-8B43-0004-D636-5E3B336D8CCA}"/>
          </ac:grpSpMkLst>
        </pc:grpChg>
        <pc:grpChg chg="add del">
          <ac:chgData name="Toby Smith" userId="b5358641-9e7e-4208-b8db-6e7a6aef1e4c" providerId="ADAL" clId="{F223F863-DFC7-4303-9380-847367804DC2}" dt="2026-02-18T00:51:11.723" v="14166"/>
          <ac:grpSpMkLst>
            <pc:docMk/>
            <pc:sldMk cId="519448581" sldId="307"/>
            <ac:grpSpMk id="34" creationId="{546DCB31-4C2D-E944-8D44-A9559237569C}"/>
          </ac:grpSpMkLst>
        </pc:grpChg>
      </pc:sldChg>
      <pc:sldChg chg="addSp delSp modSp add mod ord delAnim modAnim delDesignElem">
        <pc:chgData name="Toby Smith" userId="b5358641-9e7e-4208-b8db-6e7a6aef1e4c" providerId="ADAL" clId="{F223F863-DFC7-4303-9380-847367804DC2}" dt="2026-02-18T00:51:11.723" v="14166"/>
        <pc:sldMkLst>
          <pc:docMk/>
          <pc:sldMk cId="1867886319" sldId="308"/>
        </pc:sldMkLst>
        <pc:spChg chg="mod">
          <ac:chgData name="Toby Smith" userId="b5358641-9e7e-4208-b8db-6e7a6aef1e4c" providerId="ADAL" clId="{F223F863-DFC7-4303-9380-847367804DC2}" dt="2026-02-18T00:13:29.329" v="11378" actId="20577"/>
          <ac:spMkLst>
            <pc:docMk/>
            <pc:sldMk cId="1867886319" sldId="308"/>
            <ac:spMk id="2" creationId="{19F53AED-4A1D-3F8E-FA70-9704D488E094}"/>
          </ac:spMkLst>
        </pc:spChg>
        <pc:spChg chg="mod">
          <ac:chgData name="Toby Smith" userId="b5358641-9e7e-4208-b8db-6e7a6aef1e4c" providerId="ADAL" clId="{F223F863-DFC7-4303-9380-847367804DC2}" dt="2026-02-18T00:37:30.626" v="11900" actId="14100"/>
          <ac:spMkLst>
            <pc:docMk/>
            <pc:sldMk cId="1867886319" sldId="308"/>
            <ac:spMk id="5" creationId="{89231EBC-5B43-54DD-F415-C128733E6745}"/>
          </ac:spMkLst>
        </pc:spChg>
        <pc:spChg chg="add del">
          <ac:chgData name="Toby Smith" userId="b5358641-9e7e-4208-b8db-6e7a6aef1e4c" providerId="ADAL" clId="{F223F863-DFC7-4303-9380-847367804DC2}" dt="2026-02-18T00:51:11.723" v="14166"/>
          <ac:spMkLst>
            <pc:docMk/>
            <pc:sldMk cId="1867886319" sldId="308"/>
            <ac:spMk id="15" creationId="{F43F6D3F-3B7A-6B65-750D-738644FDCA2D}"/>
          </ac:spMkLst>
        </pc:spChg>
        <pc:spChg chg="add del">
          <ac:chgData name="Toby Smith" userId="b5358641-9e7e-4208-b8db-6e7a6aef1e4c" providerId="ADAL" clId="{F223F863-DFC7-4303-9380-847367804DC2}" dt="2026-02-18T00:51:11.723" v="14166"/>
          <ac:spMkLst>
            <pc:docMk/>
            <pc:sldMk cId="1867886319" sldId="308"/>
            <ac:spMk id="17" creationId="{CD92AF1D-924F-6FC3-B9DB-E91DD8AD6113}"/>
          </ac:spMkLst>
        </pc:spChg>
        <pc:grpChg chg="add del">
          <ac:chgData name="Toby Smith" userId="b5358641-9e7e-4208-b8db-6e7a6aef1e4c" providerId="ADAL" clId="{F223F863-DFC7-4303-9380-847367804DC2}" dt="2026-02-18T00:51:11.723" v="14166"/>
          <ac:grpSpMkLst>
            <pc:docMk/>
            <pc:sldMk cId="1867886319" sldId="308"/>
            <ac:grpSpMk id="8" creationId="{582245F1-08B7-7F77-6D67-D61F60766487}"/>
          </ac:grpSpMkLst>
        </pc:grpChg>
        <pc:picChg chg="add mod">
          <ac:chgData name="Toby Smith" userId="b5358641-9e7e-4208-b8db-6e7a6aef1e4c" providerId="ADAL" clId="{F223F863-DFC7-4303-9380-847367804DC2}" dt="2026-02-18T00:37:32.313" v="11901" actId="1076"/>
          <ac:picMkLst>
            <pc:docMk/>
            <pc:sldMk cId="1867886319" sldId="308"/>
            <ac:picMk id="4" creationId="{512557D0-77BD-D84A-E0B3-C6FE15467EDA}"/>
          </ac:picMkLst>
        </pc:picChg>
        <pc:picChg chg="del">
          <ac:chgData name="Toby Smith" userId="b5358641-9e7e-4208-b8db-6e7a6aef1e4c" providerId="ADAL" clId="{F223F863-DFC7-4303-9380-847367804DC2}" dt="2026-02-18T00:15:45.949" v="11896" actId="478"/>
          <ac:picMkLst>
            <pc:docMk/>
            <pc:sldMk cId="1867886319" sldId="308"/>
            <ac:picMk id="6" creationId="{F4B11678-35D1-5930-4A99-AB38A6E50188}"/>
          </ac:picMkLst>
        </pc:picChg>
      </pc:sldChg>
      <pc:sldChg chg="add del ord">
        <pc:chgData name="Toby Smith" userId="b5358641-9e7e-4208-b8db-6e7a6aef1e4c" providerId="ADAL" clId="{F223F863-DFC7-4303-9380-847367804DC2}" dt="2026-02-18T00:12:56.731" v="11339" actId="47"/>
        <pc:sldMkLst>
          <pc:docMk/>
          <pc:sldMk cId="3568441880" sldId="308"/>
        </pc:sldMkLst>
      </pc:sldChg>
      <pc:sldChg chg="addSp delSp modSp add ord modAnim delDesignElem">
        <pc:chgData name="Toby Smith" userId="b5358641-9e7e-4208-b8db-6e7a6aef1e4c" providerId="ADAL" clId="{F223F863-DFC7-4303-9380-847367804DC2}" dt="2026-02-18T00:51:11.723" v="14166"/>
        <pc:sldMkLst>
          <pc:docMk/>
          <pc:sldMk cId="2877176292" sldId="309"/>
        </pc:sldMkLst>
        <pc:spChg chg="mod">
          <ac:chgData name="Toby Smith" userId="b5358641-9e7e-4208-b8db-6e7a6aef1e4c" providerId="ADAL" clId="{F223F863-DFC7-4303-9380-847367804DC2}" dt="2026-02-18T00:38:10.884" v="11941" actId="20577"/>
          <ac:spMkLst>
            <pc:docMk/>
            <pc:sldMk cId="2877176292" sldId="309"/>
            <ac:spMk id="2" creationId="{1BF336AF-51A9-9F96-36BE-8913E114FC77}"/>
          </ac:spMkLst>
        </pc:spChg>
        <pc:spChg chg="add del">
          <ac:chgData name="Toby Smith" userId="b5358641-9e7e-4208-b8db-6e7a6aef1e4c" providerId="ADAL" clId="{F223F863-DFC7-4303-9380-847367804DC2}" dt="2026-02-18T00:51:11.723" v="14166"/>
          <ac:spMkLst>
            <pc:docMk/>
            <pc:sldMk cId="2877176292" sldId="309"/>
            <ac:spMk id="32" creationId="{30F50140-AB9F-55B6-1FB2-061E511420A6}"/>
          </ac:spMkLst>
        </pc:spChg>
        <pc:grpChg chg="add del">
          <ac:chgData name="Toby Smith" userId="b5358641-9e7e-4208-b8db-6e7a6aef1e4c" providerId="ADAL" clId="{F223F863-DFC7-4303-9380-847367804DC2}" dt="2026-02-18T00:51:11.723" v="14166"/>
          <ac:grpSpMkLst>
            <pc:docMk/>
            <pc:sldMk cId="2877176292" sldId="309"/>
            <ac:grpSpMk id="25" creationId="{63C4F18B-12A7-D435-B123-D921F8007DF2}"/>
          </ac:grpSpMkLst>
        </pc:grpChg>
        <pc:grpChg chg="add del">
          <ac:chgData name="Toby Smith" userId="b5358641-9e7e-4208-b8db-6e7a6aef1e4c" providerId="ADAL" clId="{F223F863-DFC7-4303-9380-847367804DC2}" dt="2026-02-18T00:51:11.723" v="14166"/>
          <ac:grpSpMkLst>
            <pc:docMk/>
            <pc:sldMk cId="2877176292" sldId="309"/>
            <ac:grpSpMk id="34" creationId="{D521C833-E8B2-C62D-AE6A-FB341C8F12E9}"/>
          </ac:grpSpMkLst>
        </pc:grpChg>
      </pc:sldChg>
      <pc:sldChg chg="addSp delSp modSp add del mod ord delAnim delDesignElem">
        <pc:chgData name="Toby Smith" userId="b5358641-9e7e-4208-b8db-6e7a6aef1e4c" providerId="ADAL" clId="{F223F863-DFC7-4303-9380-847367804DC2}" dt="2026-02-18T01:07:04.015" v="16401" actId="47"/>
        <pc:sldMkLst>
          <pc:docMk/>
          <pc:sldMk cId="4215377532" sldId="310"/>
        </pc:sldMkLst>
        <pc:spChg chg="mod">
          <ac:chgData name="Toby Smith" userId="b5358641-9e7e-4208-b8db-6e7a6aef1e4c" providerId="ADAL" clId="{F223F863-DFC7-4303-9380-847367804DC2}" dt="2026-02-18T00:38:40.319" v="12011" actId="14100"/>
          <ac:spMkLst>
            <pc:docMk/>
            <pc:sldMk cId="4215377532" sldId="310"/>
            <ac:spMk id="2" creationId="{19F53AED-4A1D-3F8E-FA70-9704D488E094}"/>
          </ac:spMkLst>
        </pc:spChg>
        <pc:spChg chg="mod">
          <ac:chgData name="Toby Smith" userId="b5358641-9e7e-4208-b8db-6e7a6aef1e4c" providerId="ADAL" clId="{F223F863-DFC7-4303-9380-847367804DC2}" dt="2026-02-18T00:50:34.628" v="14045" actId="14100"/>
          <ac:spMkLst>
            <pc:docMk/>
            <pc:sldMk cId="4215377532" sldId="310"/>
            <ac:spMk id="5" creationId="{89231EBC-5B43-54DD-F415-C128733E6745}"/>
          </ac:spMkLst>
        </pc:spChg>
        <pc:spChg chg="add del">
          <ac:chgData name="Toby Smith" userId="b5358641-9e7e-4208-b8db-6e7a6aef1e4c" providerId="ADAL" clId="{F223F863-DFC7-4303-9380-847367804DC2}" dt="2026-02-18T00:51:11.723" v="14166"/>
          <ac:spMkLst>
            <pc:docMk/>
            <pc:sldMk cId="4215377532" sldId="310"/>
            <ac:spMk id="15" creationId="{F43F6D3F-3B7A-6B65-750D-738644FDCA2D}"/>
          </ac:spMkLst>
        </pc:spChg>
        <pc:spChg chg="add del">
          <ac:chgData name="Toby Smith" userId="b5358641-9e7e-4208-b8db-6e7a6aef1e4c" providerId="ADAL" clId="{F223F863-DFC7-4303-9380-847367804DC2}" dt="2026-02-18T00:51:11.723" v="14166"/>
          <ac:spMkLst>
            <pc:docMk/>
            <pc:sldMk cId="4215377532" sldId="310"/>
            <ac:spMk id="17" creationId="{CD92AF1D-924F-6FC3-B9DB-E91DD8AD6113}"/>
          </ac:spMkLst>
        </pc:spChg>
        <pc:grpChg chg="add del">
          <ac:chgData name="Toby Smith" userId="b5358641-9e7e-4208-b8db-6e7a6aef1e4c" providerId="ADAL" clId="{F223F863-DFC7-4303-9380-847367804DC2}" dt="2026-02-18T00:51:11.723" v="14166"/>
          <ac:grpSpMkLst>
            <pc:docMk/>
            <pc:sldMk cId="4215377532" sldId="310"/>
            <ac:grpSpMk id="8" creationId="{582245F1-08B7-7F77-6D67-D61F60766487}"/>
          </ac:grpSpMkLst>
        </pc:grpChg>
        <pc:picChg chg="del">
          <ac:chgData name="Toby Smith" userId="b5358641-9e7e-4208-b8db-6e7a6aef1e4c" providerId="ADAL" clId="{F223F863-DFC7-4303-9380-847367804DC2}" dt="2026-02-18T00:38:41.721" v="12012" actId="478"/>
          <ac:picMkLst>
            <pc:docMk/>
            <pc:sldMk cId="4215377532" sldId="310"/>
            <ac:picMk id="4" creationId="{512557D0-77BD-D84A-E0B3-C6FE15467EDA}"/>
          </ac:picMkLst>
        </pc:picChg>
      </pc:sldChg>
      <pc:sldChg chg="addSp delSp modSp add mod setBg setClrOvrMap delDesignElem">
        <pc:chgData name="Toby Smith" userId="b5358641-9e7e-4208-b8db-6e7a6aef1e4c" providerId="ADAL" clId="{F223F863-DFC7-4303-9380-847367804DC2}" dt="2026-02-18T01:09:37.796" v="16469" actId="27636"/>
        <pc:sldMkLst>
          <pc:docMk/>
          <pc:sldMk cId="3006620093" sldId="311"/>
        </pc:sldMkLst>
        <pc:spChg chg="mod">
          <ac:chgData name="Toby Smith" userId="b5358641-9e7e-4208-b8db-6e7a6aef1e4c" providerId="ADAL" clId="{F223F863-DFC7-4303-9380-847367804DC2}" dt="2026-02-18T01:08:33.319" v="16442" actId="1076"/>
          <ac:spMkLst>
            <pc:docMk/>
            <pc:sldMk cId="3006620093" sldId="311"/>
            <ac:spMk id="2" creationId="{D6AFD345-0053-F832-F76F-4AB0E9E30336}"/>
          </ac:spMkLst>
        </pc:spChg>
        <pc:spChg chg="mod ord">
          <ac:chgData name="Toby Smith" userId="b5358641-9e7e-4208-b8db-6e7a6aef1e4c" providerId="ADAL" clId="{F223F863-DFC7-4303-9380-847367804DC2}" dt="2026-02-18T01:08:38.383" v="16451" actId="14100"/>
          <ac:spMkLst>
            <pc:docMk/>
            <pc:sldMk cId="3006620093" sldId="311"/>
            <ac:spMk id="3" creationId="{5266DF08-909D-DEFE-EBCD-616981CBA4AF}"/>
          </ac:spMkLst>
        </pc:spChg>
        <pc:spChg chg="mod">
          <ac:chgData name="Toby Smith" userId="b5358641-9e7e-4208-b8db-6e7a6aef1e4c" providerId="ADAL" clId="{F223F863-DFC7-4303-9380-847367804DC2}" dt="2026-02-18T01:09:37.796" v="16469" actId="27636"/>
          <ac:spMkLst>
            <pc:docMk/>
            <pc:sldMk cId="3006620093" sldId="311"/>
            <ac:spMk id="5" creationId="{8C2F741D-2CEB-8CA2-171D-32B0F6297CF5}"/>
          </ac:spMkLst>
        </pc:spChg>
        <pc:spChg chg="add del">
          <ac:chgData name="Toby Smith" userId="b5358641-9e7e-4208-b8db-6e7a6aef1e4c" providerId="ADAL" clId="{F223F863-DFC7-4303-9380-847367804DC2}" dt="2026-02-18T00:52:28.909" v="14173" actId="26606"/>
          <ac:spMkLst>
            <pc:docMk/>
            <pc:sldMk cId="3006620093" sldId="311"/>
            <ac:spMk id="15" creationId="{E7DB66D3-96DC-F755-C11F-302F97D4E24D}"/>
          </ac:spMkLst>
        </pc:spChg>
        <pc:spChg chg="add del">
          <ac:chgData name="Toby Smith" userId="b5358641-9e7e-4208-b8db-6e7a6aef1e4c" providerId="ADAL" clId="{F223F863-DFC7-4303-9380-847367804DC2}" dt="2026-02-18T00:52:28.909" v="14173" actId="26606"/>
          <ac:spMkLst>
            <pc:docMk/>
            <pc:sldMk cId="3006620093" sldId="311"/>
            <ac:spMk id="17" creationId="{2D476F36-D46A-8194-B986-E30A53B32264}"/>
          </ac:spMkLst>
        </pc:spChg>
        <pc:spChg chg="add">
          <ac:chgData name="Toby Smith" userId="b5358641-9e7e-4208-b8db-6e7a6aef1e4c" providerId="ADAL" clId="{F223F863-DFC7-4303-9380-847367804DC2}" dt="2026-02-18T00:52:28.909" v="14173" actId="26606"/>
          <ac:spMkLst>
            <pc:docMk/>
            <pc:sldMk cId="3006620093" sldId="311"/>
            <ac:spMk id="21" creationId="{8F4E830A-06F9-4EAA-9E65-110CF2421798}"/>
          </ac:spMkLst>
        </pc:spChg>
        <pc:spChg chg="add del">
          <ac:chgData name="Toby Smith" userId="b5358641-9e7e-4208-b8db-6e7a6aef1e4c" providerId="ADAL" clId="{F223F863-DFC7-4303-9380-847367804DC2}" dt="2026-02-18T00:51:50.495" v="14170" actId="26606"/>
          <ac:spMkLst>
            <pc:docMk/>
            <pc:sldMk cId="3006620093" sldId="311"/>
            <ac:spMk id="30" creationId="{929448D9-8F1D-4CFE-93BA-E0272F0DBD6E}"/>
          </ac:spMkLst>
        </pc:spChg>
        <pc:grpChg chg="add del">
          <ac:chgData name="Toby Smith" userId="b5358641-9e7e-4208-b8db-6e7a6aef1e4c" providerId="ADAL" clId="{F223F863-DFC7-4303-9380-847367804DC2}" dt="2026-02-18T00:52:28.909" v="14173" actId="26606"/>
          <ac:grpSpMkLst>
            <pc:docMk/>
            <pc:sldMk cId="3006620093" sldId="311"/>
            <ac:grpSpMk id="8" creationId="{13AD4FBC-CFFB-FF3E-2AF8-5501D31E84C8}"/>
          </ac:grpSpMkLst>
        </pc:grpChg>
        <pc:grpChg chg="add">
          <ac:chgData name="Toby Smith" userId="b5358641-9e7e-4208-b8db-6e7a6aef1e4c" providerId="ADAL" clId="{F223F863-DFC7-4303-9380-847367804DC2}" dt="2026-02-18T00:52:28.909" v="14173" actId="26606"/>
          <ac:grpSpMkLst>
            <pc:docMk/>
            <pc:sldMk cId="3006620093" sldId="311"/>
            <ac:grpSpMk id="20" creationId="{8F1EF17D-1B70-428C-8A8A-A2C5B390E1E9}"/>
          </ac:grpSpMkLst>
        </pc:grpChg>
        <pc:grpChg chg="add del">
          <ac:chgData name="Toby Smith" userId="b5358641-9e7e-4208-b8db-6e7a6aef1e4c" providerId="ADAL" clId="{F223F863-DFC7-4303-9380-847367804DC2}" dt="2026-02-18T00:51:50.495" v="14170" actId="26606"/>
          <ac:grpSpMkLst>
            <pc:docMk/>
            <pc:sldMk cId="3006620093" sldId="311"/>
            <ac:grpSpMk id="23" creationId="{8F1EF17D-1B70-428C-8A8A-A2C5B390E1E9}"/>
          </ac:grpSpMkLst>
        </pc:grpChg>
        <pc:grpChg chg="add del">
          <ac:chgData name="Toby Smith" userId="b5358641-9e7e-4208-b8db-6e7a6aef1e4c" providerId="ADAL" clId="{F223F863-DFC7-4303-9380-847367804DC2}" dt="2026-02-18T00:51:50.495" v="14170" actId="26606"/>
          <ac:grpSpMkLst>
            <pc:docMk/>
            <pc:sldMk cId="3006620093" sldId="311"/>
            <ac:grpSpMk id="32" creationId="{94749DEA-AC6C-4834-A330-03A1796B8929}"/>
          </ac:grpSpMkLst>
        </pc:grpChg>
        <pc:picChg chg="add del">
          <ac:chgData name="Toby Smith" userId="b5358641-9e7e-4208-b8db-6e7a6aef1e4c" providerId="ADAL" clId="{F223F863-DFC7-4303-9380-847367804DC2}" dt="2026-02-18T00:51:50.495" v="14170" actId="26606"/>
          <ac:picMkLst>
            <pc:docMk/>
            <pc:sldMk cId="3006620093" sldId="311"/>
            <ac:picMk id="19" creationId="{7421AF17-4215-35EC-B46F-81AF996F4183}"/>
          </ac:picMkLst>
        </pc:picChg>
        <pc:picChg chg="add del">
          <ac:chgData name="Toby Smith" userId="b5358641-9e7e-4208-b8db-6e7a6aef1e4c" providerId="ADAL" clId="{F223F863-DFC7-4303-9380-847367804DC2}" dt="2026-02-18T00:52:30.497" v="14174" actId="478"/>
          <ac:picMkLst>
            <pc:docMk/>
            <pc:sldMk cId="3006620093" sldId="311"/>
            <ac:picMk id="22" creationId="{8C1EFB64-E7AD-4025-179C-A1BA7505C506}"/>
          </ac:picMkLst>
        </pc:picChg>
      </pc:sldChg>
      <pc:sldChg chg="modSp add ord modAnim">
        <pc:chgData name="Toby Smith" userId="b5358641-9e7e-4208-b8db-6e7a6aef1e4c" providerId="ADAL" clId="{F223F863-DFC7-4303-9380-847367804DC2}" dt="2026-02-18T01:06:00.551" v="16400" actId="20577"/>
        <pc:sldMkLst>
          <pc:docMk/>
          <pc:sldMk cId="1847764626" sldId="312"/>
        </pc:sldMkLst>
        <pc:spChg chg="mod">
          <ac:chgData name="Toby Smith" userId="b5358641-9e7e-4208-b8db-6e7a6aef1e4c" providerId="ADAL" clId="{F223F863-DFC7-4303-9380-847367804DC2}" dt="2026-02-18T01:06:00.551" v="16400" actId="20577"/>
          <ac:spMkLst>
            <pc:docMk/>
            <pc:sldMk cId="1847764626" sldId="312"/>
            <ac:spMk id="2" creationId="{8FF61C38-496C-2CBC-D24D-2B9B267F13F8}"/>
          </ac:spMkLst>
        </pc:spChg>
      </pc:sldChg>
      <pc:sldChg chg="addSp delSp modSp add mod delAnim">
        <pc:chgData name="Toby Smith" userId="b5358641-9e7e-4208-b8db-6e7a6aef1e4c" providerId="ADAL" clId="{F223F863-DFC7-4303-9380-847367804DC2}" dt="2026-02-18T01:09:56.221" v="16474" actId="1076"/>
        <pc:sldMkLst>
          <pc:docMk/>
          <pc:sldMk cId="4204981031" sldId="313"/>
        </pc:sldMkLst>
        <pc:spChg chg="del mod">
          <ac:chgData name="Toby Smith" userId="b5358641-9e7e-4208-b8db-6e7a6aef1e4c" providerId="ADAL" clId="{F223F863-DFC7-4303-9380-847367804DC2}" dt="2026-02-18T01:09:10.377" v="16462" actId="478"/>
          <ac:spMkLst>
            <pc:docMk/>
            <pc:sldMk cId="4204981031" sldId="313"/>
            <ac:spMk id="2" creationId="{B8E446D7-D277-A4F7-D58C-42F0758BA75C}"/>
          </ac:spMkLst>
        </pc:spChg>
        <pc:spChg chg="del">
          <ac:chgData name="Toby Smith" userId="b5358641-9e7e-4208-b8db-6e7a6aef1e4c" providerId="ADAL" clId="{F223F863-DFC7-4303-9380-847367804DC2}" dt="2026-02-18T01:09:06.077" v="16460" actId="478"/>
          <ac:spMkLst>
            <pc:docMk/>
            <pc:sldMk cId="4204981031" sldId="313"/>
            <ac:spMk id="3" creationId="{8FA60A46-CDED-74E5-E2F8-A2E7C11F58A2}"/>
          </ac:spMkLst>
        </pc:spChg>
        <pc:spChg chg="del">
          <ac:chgData name="Toby Smith" userId="b5358641-9e7e-4208-b8db-6e7a6aef1e4c" providerId="ADAL" clId="{F223F863-DFC7-4303-9380-847367804DC2}" dt="2026-02-18T01:09:11.605" v="16463" actId="478"/>
          <ac:spMkLst>
            <pc:docMk/>
            <pc:sldMk cId="4204981031" sldId="313"/>
            <ac:spMk id="5" creationId="{01160292-CD8A-A0D5-A9DE-BC539B3FFE30}"/>
          </ac:spMkLst>
        </pc:spChg>
        <pc:spChg chg="add mod">
          <ac:chgData name="Toby Smith" userId="b5358641-9e7e-4208-b8db-6e7a6aef1e4c" providerId="ADAL" clId="{F223F863-DFC7-4303-9380-847367804DC2}" dt="2026-02-18T01:09:56.221" v="16474" actId="1076"/>
          <ac:spMkLst>
            <pc:docMk/>
            <pc:sldMk cId="4204981031" sldId="313"/>
            <ac:spMk id="6" creationId="{C4FA7A3A-FB93-5D40-E7C3-BE959C4446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D329E-CFFD-4FB8-82D9-E6C50248EDB8}" type="datetimeFigureOut">
              <a:rPr lang="en-GB" smtClean="0"/>
              <a:t>17/02/2026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CF7F27-2397-4A22-8E1C-3EB2D28D95FA}" type="slidenum">
              <a:rPr lang="en-GB" smtClean="0"/>
              <a:t>‹#›</a:t>
            </a:fld>
            <a:endParaRPr lang="en-GB"/>
          </a:p>
        </p:txBody>
      </p:sp>
    </p:spTree>
    <p:extLst>
      <p:ext uri="{BB962C8B-B14F-4D97-AF65-F5344CB8AC3E}">
        <p14:creationId xmlns:p14="http://schemas.microsoft.com/office/powerpoint/2010/main" val="3373387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CF7F27-2397-4A22-8E1C-3EB2D28D95FA}" type="slidenum">
              <a:rPr lang="en-GB" smtClean="0"/>
              <a:t>2</a:t>
            </a:fld>
            <a:endParaRPr lang="en-GB"/>
          </a:p>
        </p:txBody>
      </p:sp>
    </p:spTree>
    <p:extLst>
      <p:ext uri="{BB962C8B-B14F-4D97-AF65-F5344CB8AC3E}">
        <p14:creationId xmlns:p14="http://schemas.microsoft.com/office/powerpoint/2010/main" val="2239568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4B16E-2047-EDAD-FAB5-5036EAAFF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FD53C-25E2-DC3A-D012-1A1EFF55446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61E2F2-4418-095A-A4E0-5B5434A00EB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5BB35C5-1A54-B9FB-E05A-042FA1DBFCB7}"/>
              </a:ext>
            </a:extLst>
          </p:cNvPr>
          <p:cNvSpPr>
            <a:spLocks noGrp="1"/>
          </p:cNvSpPr>
          <p:nvPr>
            <p:ph type="sldNum" sz="quarter" idx="5"/>
          </p:nvPr>
        </p:nvSpPr>
        <p:spPr/>
        <p:txBody>
          <a:bodyPr/>
          <a:lstStyle/>
          <a:p>
            <a:fld id="{85CF7F27-2397-4A22-8E1C-3EB2D28D95FA}" type="slidenum">
              <a:rPr lang="en-GB" smtClean="0"/>
              <a:t>3</a:t>
            </a:fld>
            <a:endParaRPr lang="en-GB"/>
          </a:p>
        </p:txBody>
      </p:sp>
    </p:spTree>
    <p:extLst>
      <p:ext uri="{BB962C8B-B14F-4D97-AF65-F5344CB8AC3E}">
        <p14:creationId xmlns:p14="http://schemas.microsoft.com/office/powerpoint/2010/main" val="3748062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E97DA-0547-3E0A-511D-9E47ACFB7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C0AF4-A614-4138-5F4C-324C6155D62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7EA5ED4-D571-E59C-7C38-77A55B9CEA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6619396-8904-A654-2A26-5B8BD34EDE62}"/>
              </a:ext>
            </a:extLst>
          </p:cNvPr>
          <p:cNvSpPr>
            <a:spLocks noGrp="1"/>
          </p:cNvSpPr>
          <p:nvPr>
            <p:ph type="sldNum" sz="quarter" idx="5"/>
          </p:nvPr>
        </p:nvSpPr>
        <p:spPr/>
        <p:txBody>
          <a:bodyPr/>
          <a:lstStyle/>
          <a:p>
            <a:fld id="{85CF7F27-2397-4A22-8E1C-3EB2D28D95FA}" type="slidenum">
              <a:rPr lang="en-GB" smtClean="0"/>
              <a:t>6</a:t>
            </a:fld>
            <a:endParaRPr lang="en-GB"/>
          </a:p>
        </p:txBody>
      </p:sp>
    </p:spTree>
    <p:extLst>
      <p:ext uri="{BB962C8B-B14F-4D97-AF65-F5344CB8AC3E}">
        <p14:creationId xmlns:p14="http://schemas.microsoft.com/office/powerpoint/2010/main" val="1270342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CF7F27-2397-4A22-8E1C-3EB2D28D95FA}" type="slidenum">
              <a:rPr lang="en-GB" smtClean="0"/>
              <a:t>7</a:t>
            </a:fld>
            <a:endParaRPr lang="en-GB"/>
          </a:p>
        </p:txBody>
      </p:sp>
    </p:spTree>
    <p:extLst>
      <p:ext uri="{BB962C8B-B14F-4D97-AF65-F5344CB8AC3E}">
        <p14:creationId xmlns:p14="http://schemas.microsoft.com/office/powerpoint/2010/main" val="2316507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B7567-B4A4-2060-7D19-AAEC69A28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E0D24-E8A1-AD36-A287-187C2E8C681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73139AE-2E31-B755-4B26-92168287F1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98BF4A-99C9-F91E-8F21-9BD1210E5CCC}"/>
              </a:ext>
            </a:extLst>
          </p:cNvPr>
          <p:cNvSpPr>
            <a:spLocks noGrp="1"/>
          </p:cNvSpPr>
          <p:nvPr>
            <p:ph type="sldNum" sz="quarter" idx="5"/>
          </p:nvPr>
        </p:nvSpPr>
        <p:spPr/>
        <p:txBody>
          <a:bodyPr/>
          <a:lstStyle/>
          <a:p>
            <a:fld id="{85CF7F27-2397-4A22-8E1C-3EB2D28D95FA}" type="slidenum">
              <a:rPr lang="en-GB" smtClean="0"/>
              <a:t>8</a:t>
            </a:fld>
            <a:endParaRPr lang="en-GB"/>
          </a:p>
        </p:txBody>
      </p:sp>
    </p:spTree>
    <p:extLst>
      <p:ext uri="{BB962C8B-B14F-4D97-AF65-F5344CB8AC3E}">
        <p14:creationId xmlns:p14="http://schemas.microsoft.com/office/powerpoint/2010/main" val="3258878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3DD27-3A24-AE7B-E9FF-56A62A39B0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872BA8-3D79-F2DE-48CF-228C53D146F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57967F1-5402-222F-466D-5DA59F3AEFF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BC0F19-AA42-DC8D-6EC9-4F44F3132D9A}"/>
              </a:ext>
            </a:extLst>
          </p:cNvPr>
          <p:cNvSpPr>
            <a:spLocks noGrp="1"/>
          </p:cNvSpPr>
          <p:nvPr>
            <p:ph type="sldNum" sz="quarter" idx="5"/>
          </p:nvPr>
        </p:nvSpPr>
        <p:spPr/>
        <p:txBody>
          <a:bodyPr/>
          <a:lstStyle/>
          <a:p>
            <a:fld id="{85CF7F27-2397-4A22-8E1C-3EB2D28D95FA}" type="slidenum">
              <a:rPr lang="en-GB" smtClean="0"/>
              <a:t>9</a:t>
            </a:fld>
            <a:endParaRPr lang="en-GB"/>
          </a:p>
        </p:txBody>
      </p:sp>
    </p:spTree>
    <p:extLst>
      <p:ext uri="{BB962C8B-B14F-4D97-AF65-F5344CB8AC3E}">
        <p14:creationId xmlns:p14="http://schemas.microsoft.com/office/powerpoint/2010/main" val="426847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2C6F1-2A98-C076-8519-8326D7A6D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C7064-6269-B8D3-9488-CB2817DF177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32D9BD-3C1F-2DD0-A45A-743CD1658C3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FB1146-B060-7968-F7B4-63E952AB0610}"/>
              </a:ext>
            </a:extLst>
          </p:cNvPr>
          <p:cNvSpPr>
            <a:spLocks noGrp="1"/>
          </p:cNvSpPr>
          <p:nvPr>
            <p:ph type="sldNum" sz="quarter" idx="5"/>
          </p:nvPr>
        </p:nvSpPr>
        <p:spPr/>
        <p:txBody>
          <a:bodyPr/>
          <a:lstStyle/>
          <a:p>
            <a:fld id="{85CF7F27-2397-4A22-8E1C-3EB2D28D95FA}" type="slidenum">
              <a:rPr lang="en-GB" smtClean="0"/>
              <a:t>10</a:t>
            </a:fld>
            <a:endParaRPr lang="en-GB"/>
          </a:p>
        </p:txBody>
      </p:sp>
    </p:spTree>
    <p:extLst>
      <p:ext uri="{BB962C8B-B14F-4D97-AF65-F5344CB8AC3E}">
        <p14:creationId xmlns:p14="http://schemas.microsoft.com/office/powerpoint/2010/main" val="1842393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DED9-8BB7-BCE2-9975-2D9FE5197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D11F49-8163-FB31-7FE8-F7E4A755AD0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D2728EF-EC64-2A3E-8588-FAEE226872B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899966-8278-D47D-510A-D564619BAC9A}"/>
              </a:ext>
            </a:extLst>
          </p:cNvPr>
          <p:cNvSpPr>
            <a:spLocks noGrp="1"/>
          </p:cNvSpPr>
          <p:nvPr>
            <p:ph type="sldNum" sz="quarter" idx="5"/>
          </p:nvPr>
        </p:nvSpPr>
        <p:spPr/>
        <p:txBody>
          <a:bodyPr/>
          <a:lstStyle/>
          <a:p>
            <a:fld id="{85CF7F27-2397-4A22-8E1C-3EB2D28D95FA}" type="slidenum">
              <a:rPr lang="en-GB" smtClean="0"/>
              <a:t>11</a:t>
            </a:fld>
            <a:endParaRPr lang="en-GB"/>
          </a:p>
        </p:txBody>
      </p:sp>
    </p:spTree>
    <p:extLst>
      <p:ext uri="{BB962C8B-B14F-4D97-AF65-F5344CB8AC3E}">
        <p14:creationId xmlns:p14="http://schemas.microsoft.com/office/powerpoint/2010/main" val="3740195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99D56-525D-FBA0-EF68-EC5B366EF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262CEC-1659-903D-1081-C50962113FD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82E126B-79D4-FEEE-CD43-1D8EEDE9FE6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1040A23-CB7F-88CA-A3B0-0795B4D4D6AA}"/>
              </a:ext>
            </a:extLst>
          </p:cNvPr>
          <p:cNvSpPr>
            <a:spLocks noGrp="1"/>
          </p:cNvSpPr>
          <p:nvPr>
            <p:ph type="sldNum" sz="quarter" idx="5"/>
          </p:nvPr>
        </p:nvSpPr>
        <p:spPr/>
        <p:txBody>
          <a:bodyPr/>
          <a:lstStyle/>
          <a:p>
            <a:fld id="{85CF7F27-2397-4A22-8E1C-3EB2D28D95FA}" type="slidenum">
              <a:rPr lang="en-GB" smtClean="0"/>
              <a:t>12</a:t>
            </a:fld>
            <a:endParaRPr lang="en-GB"/>
          </a:p>
        </p:txBody>
      </p:sp>
    </p:spTree>
    <p:extLst>
      <p:ext uri="{BB962C8B-B14F-4D97-AF65-F5344CB8AC3E}">
        <p14:creationId xmlns:p14="http://schemas.microsoft.com/office/powerpoint/2010/main" val="1660508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35430-D970-84EB-ADF9-097CC6491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1FDF2D-D7F1-905B-F6B8-16EDDACE5B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9B7698-E3F8-047C-0B5E-4F78421310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718F2E0-8BB1-1EBF-0E20-FB6F6AB2E081}"/>
              </a:ext>
            </a:extLst>
          </p:cNvPr>
          <p:cNvSpPr>
            <a:spLocks noGrp="1"/>
          </p:cNvSpPr>
          <p:nvPr>
            <p:ph type="sldNum" sz="quarter" idx="5"/>
          </p:nvPr>
        </p:nvSpPr>
        <p:spPr/>
        <p:txBody>
          <a:bodyPr/>
          <a:lstStyle/>
          <a:p>
            <a:fld id="{85CF7F27-2397-4A22-8E1C-3EB2D28D95FA}" type="slidenum">
              <a:rPr lang="en-GB" smtClean="0"/>
              <a:t>13</a:t>
            </a:fld>
            <a:endParaRPr lang="en-GB"/>
          </a:p>
        </p:txBody>
      </p:sp>
    </p:spTree>
    <p:extLst>
      <p:ext uri="{BB962C8B-B14F-4D97-AF65-F5344CB8AC3E}">
        <p14:creationId xmlns:p14="http://schemas.microsoft.com/office/powerpoint/2010/main" val="1737714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2D359-871A-74EF-F69C-9CBACE06E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A193B-FF2E-65BB-6930-515857D6E5D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4FFE8BF-944C-5E0E-5195-4E36D096F79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4CBCFF-79B4-32B3-D810-748D0FA748C1}"/>
              </a:ext>
            </a:extLst>
          </p:cNvPr>
          <p:cNvSpPr>
            <a:spLocks noGrp="1"/>
          </p:cNvSpPr>
          <p:nvPr>
            <p:ph type="sldNum" sz="quarter" idx="5"/>
          </p:nvPr>
        </p:nvSpPr>
        <p:spPr/>
        <p:txBody>
          <a:bodyPr/>
          <a:lstStyle/>
          <a:p>
            <a:fld id="{85CF7F27-2397-4A22-8E1C-3EB2D28D95FA}" type="slidenum">
              <a:rPr lang="en-GB" smtClean="0"/>
              <a:t>14</a:t>
            </a:fld>
            <a:endParaRPr lang="en-GB"/>
          </a:p>
        </p:txBody>
      </p:sp>
    </p:spTree>
    <p:extLst>
      <p:ext uri="{BB962C8B-B14F-4D97-AF65-F5344CB8AC3E}">
        <p14:creationId xmlns:p14="http://schemas.microsoft.com/office/powerpoint/2010/main" val="4197341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ED07D-40D7-3664-5608-59C63EB0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7970A-BFB5-4A4A-5311-0C0A01631DD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769F227-7AC4-B43A-5D26-9965ACDA391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C31052D-0872-5ADD-2DBC-55FF50B3BAAD}"/>
              </a:ext>
            </a:extLst>
          </p:cNvPr>
          <p:cNvSpPr>
            <a:spLocks noGrp="1"/>
          </p:cNvSpPr>
          <p:nvPr>
            <p:ph type="sldNum" sz="quarter" idx="5"/>
          </p:nvPr>
        </p:nvSpPr>
        <p:spPr/>
        <p:txBody>
          <a:bodyPr/>
          <a:lstStyle/>
          <a:p>
            <a:fld id="{85CF7F27-2397-4A22-8E1C-3EB2D28D95FA}" type="slidenum">
              <a:rPr lang="en-GB" smtClean="0"/>
              <a:t>15</a:t>
            </a:fld>
            <a:endParaRPr lang="en-GB"/>
          </a:p>
        </p:txBody>
      </p:sp>
    </p:spTree>
    <p:extLst>
      <p:ext uri="{BB962C8B-B14F-4D97-AF65-F5344CB8AC3E}">
        <p14:creationId xmlns:p14="http://schemas.microsoft.com/office/powerpoint/2010/main" val="2961474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960B-4ADF-FAA5-7922-95E797DDD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FC4D4-035D-6C06-DC46-2F98434168B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EBD5D1-643B-3F9A-E809-94E5EF46F17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690F6BC-6619-AF35-504D-42C3AD1F596B}"/>
              </a:ext>
            </a:extLst>
          </p:cNvPr>
          <p:cNvSpPr>
            <a:spLocks noGrp="1"/>
          </p:cNvSpPr>
          <p:nvPr>
            <p:ph type="sldNum" sz="quarter" idx="5"/>
          </p:nvPr>
        </p:nvSpPr>
        <p:spPr/>
        <p:txBody>
          <a:bodyPr/>
          <a:lstStyle/>
          <a:p>
            <a:fld id="{85CF7F27-2397-4A22-8E1C-3EB2D28D95FA}" type="slidenum">
              <a:rPr lang="en-GB" smtClean="0"/>
              <a:t>16</a:t>
            </a:fld>
            <a:endParaRPr lang="en-GB"/>
          </a:p>
        </p:txBody>
      </p:sp>
    </p:spTree>
    <p:extLst>
      <p:ext uri="{BB962C8B-B14F-4D97-AF65-F5344CB8AC3E}">
        <p14:creationId xmlns:p14="http://schemas.microsoft.com/office/powerpoint/2010/main" val="2892984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6FF71-D34D-D13B-D2F0-AEB8190891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677177-2CE7-2514-3F85-A55A405B05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9A2D7B1-DAB0-B742-70AB-38F03B6CB1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0EB742A-274E-9D44-AEFB-F0669B571753}"/>
              </a:ext>
            </a:extLst>
          </p:cNvPr>
          <p:cNvSpPr>
            <a:spLocks noGrp="1"/>
          </p:cNvSpPr>
          <p:nvPr>
            <p:ph type="sldNum" sz="quarter" idx="5"/>
          </p:nvPr>
        </p:nvSpPr>
        <p:spPr/>
        <p:txBody>
          <a:bodyPr/>
          <a:lstStyle/>
          <a:p>
            <a:fld id="{85CF7F27-2397-4A22-8E1C-3EB2D28D95FA}" type="slidenum">
              <a:rPr lang="en-GB" smtClean="0"/>
              <a:t>17</a:t>
            </a:fld>
            <a:endParaRPr lang="en-GB"/>
          </a:p>
        </p:txBody>
      </p:sp>
    </p:spTree>
    <p:extLst>
      <p:ext uri="{BB962C8B-B14F-4D97-AF65-F5344CB8AC3E}">
        <p14:creationId xmlns:p14="http://schemas.microsoft.com/office/powerpoint/2010/main" val="4091051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688E9-8DFD-3B46-6652-CFDAF4DEC4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E895D-ECB1-89D7-6676-0B7075FB17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C311E5-138A-6D99-6560-B1E9FA5CDF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AD1007F-EAB1-F72D-BCA9-A0D345DD73E9}"/>
              </a:ext>
            </a:extLst>
          </p:cNvPr>
          <p:cNvSpPr>
            <a:spLocks noGrp="1"/>
          </p:cNvSpPr>
          <p:nvPr>
            <p:ph type="sldNum" sz="quarter" idx="5"/>
          </p:nvPr>
        </p:nvSpPr>
        <p:spPr/>
        <p:txBody>
          <a:bodyPr/>
          <a:lstStyle/>
          <a:p>
            <a:fld id="{85CF7F27-2397-4A22-8E1C-3EB2D28D95FA}" type="slidenum">
              <a:rPr lang="en-GB" smtClean="0"/>
              <a:t>18</a:t>
            </a:fld>
            <a:endParaRPr lang="en-GB"/>
          </a:p>
        </p:txBody>
      </p:sp>
    </p:spTree>
    <p:extLst>
      <p:ext uri="{BB962C8B-B14F-4D97-AF65-F5344CB8AC3E}">
        <p14:creationId xmlns:p14="http://schemas.microsoft.com/office/powerpoint/2010/main" val="2352897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992D3-1139-12C6-F885-57F035505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A7060-62DA-4496-FCDF-0657AAA34CB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D9685A8-9719-6BEC-4BA7-C0C1A919A5A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8820126-54AA-FC78-8EE2-339A8893FB63}"/>
              </a:ext>
            </a:extLst>
          </p:cNvPr>
          <p:cNvSpPr>
            <a:spLocks noGrp="1"/>
          </p:cNvSpPr>
          <p:nvPr>
            <p:ph type="sldNum" sz="quarter" idx="5"/>
          </p:nvPr>
        </p:nvSpPr>
        <p:spPr/>
        <p:txBody>
          <a:bodyPr/>
          <a:lstStyle/>
          <a:p>
            <a:fld id="{85CF7F27-2397-4A22-8E1C-3EB2D28D95FA}" type="slidenum">
              <a:rPr lang="en-GB" smtClean="0"/>
              <a:t>19</a:t>
            </a:fld>
            <a:endParaRPr lang="en-GB"/>
          </a:p>
        </p:txBody>
      </p:sp>
    </p:spTree>
    <p:extLst>
      <p:ext uri="{BB962C8B-B14F-4D97-AF65-F5344CB8AC3E}">
        <p14:creationId xmlns:p14="http://schemas.microsoft.com/office/powerpoint/2010/main" val="2066310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AEF7A-6AB8-60D3-1D03-0D49D6D1CB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1BF6F-138C-F42B-CB35-582317D2D9C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305EA0B-D84C-D625-600F-40FF64CF220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EA80B9D-9958-9F97-A31B-51C918939B48}"/>
              </a:ext>
            </a:extLst>
          </p:cNvPr>
          <p:cNvSpPr>
            <a:spLocks noGrp="1"/>
          </p:cNvSpPr>
          <p:nvPr>
            <p:ph type="sldNum" sz="quarter" idx="5"/>
          </p:nvPr>
        </p:nvSpPr>
        <p:spPr/>
        <p:txBody>
          <a:bodyPr/>
          <a:lstStyle/>
          <a:p>
            <a:fld id="{85CF7F27-2397-4A22-8E1C-3EB2D28D95FA}" type="slidenum">
              <a:rPr lang="en-GB" smtClean="0"/>
              <a:t>20</a:t>
            </a:fld>
            <a:endParaRPr lang="en-GB"/>
          </a:p>
        </p:txBody>
      </p:sp>
    </p:spTree>
    <p:extLst>
      <p:ext uri="{BB962C8B-B14F-4D97-AF65-F5344CB8AC3E}">
        <p14:creationId xmlns:p14="http://schemas.microsoft.com/office/powerpoint/2010/main" val="1039404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26CF-D18D-E4BE-B6F5-93C122E78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096418-1FBE-A26C-493E-DCF94B68426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4528A4-D6C3-49D7-80F1-F42DE77B488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00C98E8-D50A-88B2-F8DC-CC502D3685DF}"/>
              </a:ext>
            </a:extLst>
          </p:cNvPr>
          <p:cNvSpPr>
            <a:spLocks noGrp="1"/>
          </p:cNvSpPr>
          <p:nvPr>
            <p:ph type="sldNum" sz="quarter" idx="5"/>
          </p:nvPr>
        </p:nvSpPr>
        <p:spPr/>
        <p:txBody>
          <a:bodyPr/>
          <a:lstStyle/>
          <a:p>
            <a:fld id="{85CF7F27-2397-4A22-8E1C-3EB2D28D95FA}" type="slidenum">
              <a:rPr lang="en-GB" smtClean="0"/>
              <a:t>21</a:t>
            </a:fld>
            <a:endParaRPr lang="en-GB"/>
          </a:p>
        </p:txBody>
      </p:sp>
    </p:spTree>
    <p:extLst>
      <p:ext uri="{BB962C8B-B14F-4D97-AF65-F5344CB8AC3E}">
        <p14:creationId xmlns:p14="http://schemas.microsoft.com/office/powerpoint/2010/main" val="4019982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E4D05-40C5-4116-31F8-5F026BDFF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80406-19D7-251E-D1EC-D964F6BACE5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C1F910B-30BE-E62B-F709-D9335F5E4A1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D660770-C532-9F3A-EA4A-DF5E59E31B97}"/>
              </a:ext>
            </a:extLst>
          </p:cNvPr>
          <p:cNvSpPr>
            <a:spLocks noGrp="1"/>
          </p:cNvSpPr>
          <p:nvPr>
            <p:ph type="sldNum" sz="quarter" idx="5"/>
          </p:nvPr>
        </p:nvSpPr>
        <p:spPr/>
        <p:txBody>
          <a:bodyPr/>
          <a:lstStyle/>
          <a:p>
            <a:fld id="{85CF7F27-2397-4A22-8E1C-3EB2D28D95FA}" type="slidenum">
              <a:rPr lang="en-GB" smtClean="0"/>
              <a:t>22</a:t>
            </a:fld>
            <a:endParaRPr lang="en-GB"/>
          </a:p>
        </p:txBody>
      </p:sp>
    </p:spTree>
    <p:extLst>
      <p:ext uri="{BB962C8B-B14F-4D97-AF65-F5344CB8AC3E}">
        <p14:creationId xmlns:p14="http://schemas.microsoft.com/office/powerpoint/2010/main" val="3592062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706A0-3485-A136-771F-97055BBDB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563D8-50F4-B775-7D69-3890B584461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174E929-0B3E-9CC0-27EB-522C7274F7E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E01E9E-BFBE-DA1F-34F9-68DA64FFDC77}"/>
              </a:ext>
            </a:extLst>
          </p:cNvPr>
          <p:cNvSpPr>
            <a:spLocks noGrp="1"/>
          </p:cNvSpPr>
          <p:nvPr>
            <p:ph type="sldNum" sz="quarter" idx="5"/>
          </p:nvPr>
        </p:nvSpPr>
        <p:spPr/>
        <p:txBody>
          <a:bodyPr/>
          <a:lstStyle/>
          <a:p>
            <a:fld id="{85CF7F27-2397-4A22-8E1C-3EB2D28D95FA}" type="slidenum">
              <a:rPr lang="en-GB" smtClean="0"/>
              <a:t>23</a:t>
            </a:fld>
            <a:endParaRPr lang="en-GB"/>
          </a:p>
        </p:txBody>
      </p:sp>
    </p:spTree>
    <p:extLst>
      <p:ext uri="{BB962C8B-B14F-4D97-AF65-F5344CB8AC3E}">
        <p14:creationId xmlns:p14="http://schemas.microsoft.com/office/powerpoint/2010/main" val="3069715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6AE25-56A7-65AE-7FEF-2899499A8E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D1B813-51FE-3EBC-DA7C-77B006F7613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68F0C7C-F71F-5C0D-4DBB-8F9A91B451B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45F267-482E-76A5-F80C-73E61B2111E8}"/>
              </a:ext>
            </a:extLst>
          </p:cNvPr>
          <p:cNvSpPr>
            <a:spLocks noGrp="1"/>
          </p:cNvSpPr>
          <p:nvPr>
            <p:ph type="sldNum" sz="quarter" idx="5"/>
          </p:nvPr>
        </p:nvSpPr>
        <p:spPr/>
        <p:txBody>
          <a:bodyPr/>
          <a:lstStyle/>
          <a:p>
            <a:fld id="{85CF7F27-2397-4A22-8E1C-3EB2D28D95FA}" type="slidenum">
              <a:rPr lang="en-GB" smtClean="0"/>
              <a:t>24</a:t>
            </a:fld>
            <a:endParaRPr lang="en-GB"/>
          </a:p>
        </p:txBody>
      </p:sp>
    </p:spTree>
    <p:extLst>
      <p:ext uri="{BB962C8B-B14F-4D97-AF65-F5344CB8AC3E}">
        <p14:creationId xmlns:p14="http://schemas.microsoft.com/office/powerpoint/2010/main" val="3652040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DD540-87B4-70E1-8982-70F65D20C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0E6A0-08DE-B4E2-8A5E-845264E00CB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01F5A49-3FB6-0B8E-BDE9-7018AE99AAE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3FA7350-81BD-0CC1-3843-90D74FB0F593}"/>
              </a:ext>
            </a:extLst>
          </p:cNvPr>
          <p:cNvSpPr>
            <a:spLocks noGrp="1"/>
          </p:cNvSpPr>
          <p:nvPr>
            <p:ph type="sldNum" sz="quarter" idx="5"/>
          </p:nvPr>
        </p:nvSpPr>
        <p:spPr/>
        <p:txBody>
          <a:bodyPr/>
          <a:lstStyle/>
          <a:p>
            <a:fld id="{85CF7F27-2397-4A22-8E1C-3EB2D28D95FA}" type="slidenum">
              <a:rPr lang="en-GB" smtClean="0"/>
              <a:t>25</a:t>
            </a:fld>
            <a:endParaRPr lang="en-GB"/>
          </a:p>
        </p:txBody>
      </p:sp>
    </p:spTree>
    <p:extLst>
      <p:ext uri="{BB962C8B-B14F-4D97-AF65-F5344CB8AC3E}">
        <p14:creationId xmlns:p14="http://schemas.microsoft.com/office/powerpoint/2010/main" val="4011912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03A60-188B-36D0-69A4-BD47D86C4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A1246-B436-0AAE-8714-C4ADB006BA2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BBC244D-7E48-79BB-1DF2-F725C586CF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40D40E-831E-317B-17CB-9A4E54A8290E}"/>
              </a:ext>
            </a:extLst>
          </p:cNvPr>
          <p:cNvSpPr>
            <a:spLocks noGrp="1"/>
          </p:cNvSpPr>
          <p:nvPr>
            <p:ph type="sldNum" sz="quarter" idx="5"/>
          </p:nvPr>
        </p:nvSpPr>
        <p:spPr/>
        <p:txBody>
          <a:bodyPr/>
          <a:lstStyle/>
          <a:p>
            <a:fld id="{85CF7F27-2397-4A22-8E1C-3EB2D28D95FA}" type="slidenum">
              <a:rPr lang="en-GB" smtClean="0"/>
              <a:t>26</a:t>
            </a:fld>
            <a:endParaRPr lang="en-GB"/>
          </a:p>
        </p:txBody>
      </p:sp>
    </p:spTree>
    <p:extLst>
      <p:ext uri="{BB962C8B-B14F-4D97-AF65-F5344CB8AC3E}">
        <p14:creationId xmlns:p14="http://schemas.microsoft.com/office/powerpoint/2010/main" val="3693581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53D60-3130-2B93-D5A0-5B45B5362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8EDE3-99CF-8C80-F0CF-9364FE7878F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5789709-3CAC-0201-6C4E-56732E8D6AB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625B123-0770-2950-8154-C92623A3E7D3}"/>
              </a:ext>
            </a:extLst>
          </p:cNvPr>
          <p:cNvSpPr>
            <a:spLocks noGrp="1"/>
          </p:cNvSpPr>
          <p:nvPr>
            <p:ph type="sldNum" sz="quarter" idx="5"/>
          </p:nvPr>
        </p:nvSpPr>
        <p:spPr/>
        <p:txBody>
          <a:bodyPr/>
          <a:lstStyle/>
          <a:p>
            <a:fld id="{85CF7F27-2397-4A22-8E1C-3EB2D28D95FA}" type="slidenum">
              <a:rPr lang="en-GB" smtClean="0"/>
              <a:t>27</a:t>
            </a:fld>
            <a:endParaRPr lang="en-GB"/>
          </a:p>
        </p:txBody>
      </p:sp>
    </p:spTree>
    <p:extLst>
      <p:ext uri="{BB962C8B-B14F-4D97-AF65-F5344CB8AC3E}">
        <p14:creationId xmlns:p14="http://schemas.microsoft.com/office/powerpoint/2010/main" val="460463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90A1E-45C2-9F81-6CDD-22F891ADB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3473C6-5489-09D7-FA73-61503F85564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4ED3BB-CDBF-76A7-CA3E-BD9383D443E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E747DE3-C269-401E-A385-BD399EE71732}"/>
              </a:ext>
            </a:extLst>
          </p:cNvPr>
          <p:cNvSpPr>
            <a:spLocks noGrp="1"/>
          </p:cNvSpPr>
          <p:nvPr>
            <p:ph type="sldNum" sz="quarter" idx="5"/>
          </p:nvPr>
        </p:nvSpPr>
        <p:spPr/>
        <p:txBody>
          <a:bodyPr/>
          <a:lstStyle/>
          <a:p>
            <a:fld id="{85CF7F27-2397-4A22-8E1C-3EB2D28D95FA}" type="slidenum">
              <a:rPr lang="en-GB" smtClean="0"/>
              <a:t>28</a:t>
            </a:fld>
            <a:endParaRPr lang="en-GB"/>
          </a:p>
        </p:txBody>
      </p:sp>
    </p:spTree>
    <p:extLst>
      <p:ext uri="{BB962C8B-B14F-4D97-AF65-F5344CB8AC3E}">
        <p14:creationId xmlns:p14="http://schemas.microsoft.com/office/powerpoint/2010/main" val="5008709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A4F0F-E636-EAA0-4328-2AB2C1B53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6078B-460D-027D-6A3D-7D43B96BAAC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66DB95-D2B5-4153-C055-9AFEEA3568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812A7B3-72B3-A54A-B232-038BACC74521}"/>
              </a:ext>
            </a:extLst>
          </p:cNvPr>
          <p:cNvSpPr>
            <a:spLocks noGrp="1"/>
          </p:cNvSpPr>
          <p:nvPr>
            <p:ph type="sldNum" sz="quarter" idx="5"/>
          </p:nvPr>
        </p:nvSpPr>
        <p:spPr/>
        <p:txBody>
          <a:bodyPr/>
          <a:lstStyle/>
          <a:p>
            <a:fld id="{85CF7F27-2397-4A22-8E1C-3EB2D28D95FA}" type="slidenum">
              <a:rPr lang="en-GB" smtClean="0"/>
              <a:t>29</a:t>
            </a:fld>
            <a:endParaRPr lang="en-GB"/>
          </a:p>
        </p:txBody>
      </p:sp>
    </p:spTree>
    <p:extLst>
      <p:ext uri="{BB962C8B-B14F-4D97-AF65-F5344CB8AC3E}">
        <p14:creationId xmlns:p14="http://schemas.microsoft.com/office/powerpoint/2010/main" val="11216916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A4F0F-E636-EAA0-4328-2AB2C1B53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6078B-460D-027D-6A3D-7D43B96BAAC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66DB95-D2B5-4153-C055-9AFEEA3568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812A7B3-72B3-A54A-B232-038BACC74521}"/>
              </a:ext>
            </a:extLst>
          </p:cNvPr>
          <p:cNvSpPr>
            <a:spLocks noGrp="1"/>
          </p:cNvSpPr>
          <p:nvPr>
            <p:ph type="sldNum" sz="quarter" idx="5"/>
          </p:nvPr>
        </p:nvSpPr>
        <p:spPr/>
        <p:txBody>
          <a:bodyPr/>
          <a:lstStyle/>
          <a:p>
            <a:fld id="{85CF7F27-2397-4A22-8E1C-3EB2D28D95FA}" type="slidenum">
              <a:rPr lang="en-GB" smtClean="0"/>
              <a:t>30</a:t>
            </a:fld>
            <a:endParaRPr lang="en-GB"/>
          </a:p>
        </p:txBody>
      </p:sp>
    </p:spTree>
    <p:extLst>
      <p:ext uri="{BB962C8B-B14F-4D97-AF65-F5344CB8AC3E}">
        <p14:creationId xmlns:p14="http://schemas.microsoft.com/office/powerpoint/2010/main" val="750707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A4F0F-E636-EAA0-4328-2AB2C1B53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6078B-460D-027D-6A3D-7D43B96BAAC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66DB95-D2B5-4153-C055-9AFEEA3568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812A7B3-72B3-A54A-B232-038BACC74521}"/>
              </a:ext>
            </a:extLst>
          </p:cNvPr>
          <p:cNvSpPr>
            <a:spLocks noGrp="1"/>
          </p:cNvSpPr>
          <p:nvPr>
            <p:ph type="sldNum" sz="quarter" idx="5"/>
          </p:nvPr>
        </p:nvSpPr>
        <p:spPr/>
        <p:txBody>
          <a:bodyPr/>
          <a:lstStyle/>
          <a:p>
            <a:fld id="{85CF7F27-2397-4A22-8E1C-3EB2D28D95FA}" type="slidenum">
              <a:rPr lang="en-GB" smtClean="0"/>
              <a:t>31</a:t>
            </a:fld>
            <a:endParaRPr lang="en-GB"/>
          </a:p>
        </p:txBody>
      </p:sp>
    </p:spTree>
    <p:extLst>
      <p:ext uri="{BB962C8B-B14F-4D97-AF65-F5344CB8AC3E}">
        <p14:creationId xmlns:p14="http://schemas.microsoft.com/office/powerpoint/2010/main" val="34995291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F37FD-C8DC-D488-0B16-1DFCB2680F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9928F8-1C27-AB7E-C7FB-7E8AFF1B8C1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F2C7CA-33F0-EB45-E3F3-01064B112A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5B3D417-0307-1B28-12B2-6FC90A4B848F}"/>
              </a:ext>
            </a:extLst>
          </p:cNvPr>
          <p:cNvSpPr>
            <a:spLocks noGrp="1"/>
          </p:cNvSpPr>
          <p:nvPr>
            <p:ph type="sldNum" sz="quarter" idx="5"/>
          </p:nvPr>
        </p:nvSpPr>
        <p:spPr/>
        <p:txBody>
          <a:bodyPr/>
          <a:lstStyle/>
          <a:p>
            <a:fld id="{85CF7F27-2397-4A22-8E1C-3EB2D28D95FA}" type="slidenum">
              <a:rPr lang="en-GB" smtClean="0"/>
              <a:t>32</a:t>
            </a:fld>
            <a:endParaRPr lang="en-GB"/>
          </a:p>
        </p:txBody>
      </p:sp>
    </p:spTree>
    <p:extLst>
      <p:ext uri="{BB962C8B-B14F-4D97-AF65-F5344CB8AC3E}">
        <p14:creationId xmlns:p14="http://schemas.microsoft.com/office/powerpoint/2010/main" val="1111060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A4F0F-E636-EAA0-4328-2AB2C1B53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6078B-460D-027D-6A3D-7D43B96BAAC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66DB95-D2B5-4153-C055-9AFEEA3568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812A7B3-72B3-A54A-B232-038BACC74521}"/>
              </a:ext>
            </a:extLst>
          </p:cNvPr>
          <p:cNvSpPr>
            <a:spLocks noGrp="1"/>
          </p:cNvSpPr>
          <p:nvPr>
            <p:ph type="sldNum" sz="quarter" idx="5"/>
          </p:nvPr>
        </p:nvSpPr>
        <p:spPr/>
        <p:txBody>
          <a:bodyPr/>
          <a:lstStyle/>
          <a:p>
            <a:fld id="{85CF7F27-2397-4A22-8E1C-3EB2D28D95FA}" type="slidenum">
              <a:rPr lang="en-GB" smtClean="0"/>
              <a:t>33</a:t>
            </a:fld>
            <a:endParaRPr lang="en-GB"/>
          </a:p>
        </p:txBody>
      </p:sp>
    </p:spTree>
    <p:extLst>
      <p:ext uri="{BB962C8B-B14F-4D97-AF65-F5344CB8AC3E}">
        <p14:creationId xmlns:p14="http://schemas.microsoft.com/office/powerpoint/2010/main" val="35033036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210F-AE1F-E73F-121B-D2679E1B4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F8F0B-9831-28E1-C1C7-5C67EAF5A5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26DDBA-00F2-7F77-03BC-F546A77622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CACA900-322F-5932-A7CF-85C550ED2EA2}"/>
              </a:ext>
            </a:extLst>
          </p:cNvPr>
          <p:cNvSpPr>
            <a:spLocks noGrp="1"/>
          </p:cNvSpPr>
          <p:nvPr>
            <p:ph type="sldNum" sz="quarter" idx="5"/>
          </p:nvPr>
        </p:nvSpPr>
        <p:spPr/>
        <p:txBody>
          <a:bodyPr/>
          <a:lstStyle/>
          <a:p>
            <a:fld id="{85CF7F27-2397-4A22-8E1C-3EB2D28D95FA}" type="slidenum">
              <a:rPr lang="en-GB" smtClean="0"/>
              <a:t>34</a:t>
            </a:fld>
            <a:endParaRPr lang="en-GB"/>
          </a:p>
        </p:txBody>
      </p:sp>
    </p:spTree>
    <p:extLst>
      <p:ext uri="{BB962C8B-B14F-4D97-AF65-F5344CB8AC3E}">
        <p14:creationId xmlns:p14="http://schemas.microsoft.com/office/powerpoint/2010/main" val="30786950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210F-AE1F-E73F-121B-D2679E1B4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F8F0B-9831-28E1-C1C7-5C67EAF5A5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26DDBA-00F2-7F77-03BC-F546A77622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CACA900-322F-5932-A7CF-85C550ED2EA2}"/>
              </a:ext>
            </a:extLst>
          </p:cNvPr>
          <p:cNvSpPr>
            <a:spLocks noGrp="1"/>
          </p:cNvSpPr>
          <p:nvPr>
            <p:ph type="sldNum" sz="quarter" idx="5"/>
          </p:nvPr>
        </p:nvSpPr>
        <p:spPr/>
        <p:txBody>
          <a:bodyPr/>
          <a:lstStyle/>
          <a:p>
            <a:fld id="{85CF7F27-2397-4A22-8E1C-3EB2D28D95FA}" type="slidenum">
              <a:rPr lang="en-GB" smtClean="0"/>
              <a:t>35</a:t>
            </a:fld>
            <a:endParaRPr lang="en-GB"/>
          </a:p>
        </p:txBody>
      </p:sp>
    </p:spTree>
    <p:extLst>
      <p:ext uri="{BB962C8B-B14F-4D97-AF65-F5344CB8AC3E}">
        <p14:creationId xmlns:p14="http://schemas.microsoft.com/office/powerpoint/2010/main" val="1143806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210F-AE1F-E73F-121B-D2679E1B4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F8F0B-9831-28E1-C1C7-5C67EAF5A5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26DDBA-00F2-7F77-03BC-F546A77622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CACA900-322F-5932-A7CF-85C550ED2EA2}"/>
              </a:ext>
            </a:extLst>
          </p:cNvPr>
          <p:cNvSpPr>
            <a:spLocks noGrp="1"/>
          </p:cNvSpPr>
          <p:nvPr>
            <p:ph type="sldNum" sz="quarter" idx="5"/>
          </p:nvPr>
        </p:nvSpPr>
        <p:spPr/>
        <p:txBody>
          <a:bodyPr/>
          <a:lstStyle/>
          <a:p>
            <a:fld id="{85CF7F27-2397-4A22-8E1C-3EB2D28D95FA}" type="slidenum">
              <a:rPr lang="en-GB" smtClean="0"/>
              <a:t>36</a:t>
            </a:fld>
            <a:endParaRPr lang="en-GB"/>
          </a:p>
        </p:txBody>
      </p:sp>
    </p:spTree>
    <p:extLst>
      <p:ext uri="{BB962C8B-B14F-4D97-AF65-F5344CB8AC3E}">
        <p14:creationId xmlns:p14="http://schemas.microsoft.com/office/powerpoint/2010/main" val="35347091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210F-AE1F-E73F-121B-D2679E1B4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F8F0B-9831-28E1-C1C7-5C67EAF5A5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26DDBA-00F2-7F77-03BC-F546A77622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CACA900-322F-5932-A7CF-85C550ED2EA2}"/>
              </a:ext>
            </a:extLst>
          </p:cNvPr>
          <p:cNvSpPr>
            <a:spLocks noGrp="1"/>
          </p:cNvSpPr>
          <p:nvPr>
            <p:ph type="sldNum" sz="quarter" idx="5"/>
          </p:nvPr>
        </p:nvSpPr>
        <p:spPr/>
        <p:txBody>
          <a:bodyPr/>
          <a:lstStyle/>
          <a:p>
            <a:fld id="{85CF7F27-2397-4A22-8E1C-3EB2D28D95FA}" type="slidenum">
              <a:rPr lang="en-GB" smtClean="0"/>
              <a:t>37</a:t>
            </a:fld>
            <a:endParaRPr lang="en-GB"/>
          </a:p>
        </p:txBody>
      </p:sp>
    </p:spTree>
    <p:extLst>
      <p:ext uri="{BB962C8B-B14F-4D97-AF65-F5344CB8AC3E}">
        <p14:creationId xmlns:p14="http://schemas.microsoft.com/office/powerpoint/2010/main" val="35788774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210F-AE1F-E73F-121B-D2679E1B4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F8F0B-9831-28E1-C1C7-5C67EAF5A5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26DDBA-00F2-7F77-03BC-F546A77622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CACA900-322F-5932-A7CF-85C550ED2EA2}"/>
              </a:ext>
            </a:extLst>
          </p:cNvPr>
          <p:cNvSpPr>
            <a:spLocks noGrp="1"/>
          </p:cNvSpPr>
          <p:nvPr>
            <p:ph type="sldNum" sz="quarter" idx="5"/>
          </p:nvPr>
        </p:nvSpPr>
        <p:spPr/>
        <p:txBody>
          <a:bodyPr/>
          <a:lstStyle/>
          <a:p>
            <a:fld id="{85CF7F27-2397-4A22-8E1C-3EB2D28D95FA}" type="slidenum">
              <a:rPr lang="en-GB" smtClean="0"/>
              <a:t>38</a:t>
            </a:fld>
            <a:endParaRPr lang="en-GB"/>
          </a:p>
        </p:txBody>
      </p:sp>
    </p:spTree>
    <p:extLst>
      <p:ext uri="{BB962C8B-B14F-4D97-AF65-F5344CB8AC3E}">
        <p14:creationId xmlns:p14="http://schemas.microsoft.com/office/powerpoint/2010/main" val="35673122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168B8-979C-A52E-4672-0A0397946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9A45C-C8B2-D0D0-8369-B27AACCC40F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C74F3E-BA06-943A-2F8A-63DBCE0923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860D3E-C74B-9AC2-FB40-5F8736355AD2}"/>
              </a:ext>
            </a:extLst>
          </p:cNvPr>
          <p:cNvSpPr>
            <a:spLocks noGrp="1"/>
          </p:cNvSpPr>
          <p:nvPr>
            <p:ph type="sldNum" sz="quarter" idx="5"/>
          </p:nvPr>
        </p:nvSpPr>
        <p:spPr/>
        <p:txBody>
          <a:bodyPr/>
          <a:lstStyle/>
          <a:p>
            <a:fld id="{85CF7F27-2397-4A22-8E1C-3EB2D28D95FA}" type="slidenum">
              <a:rPr lang="en-GB" smtClean="0"/>
              <a:t>39</a:t>
            </a:fld>
            <a:endParaRPr lang="en-GB"/>
          </a:p>
        </p:txBody>
      </p:sp>
    </p:spTree>
    <p:extLst>
      <p:ext uri="{BB962C8B-B14F-4D97-AF65-F5344CB8AC3E}">
        <p14:creationId xmlns:p14="http://schemas.microsoft.com/office/powerpoint/2010/main" val="2316897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168B8-979C-A52E-4672-0A0397946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9A45C-C8B2-D0D0-8369-B27AACCC40F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C74F3E-BA06-943A-2F8A-63DBCE0923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860D3E-C74B-9AC2-FB40-5F8736355AD2}"/>
              </a:ext>
            </a:extLst>
          </p:cNvPr>
          <p:cNvSpPr>
            <a:spLocks noGrp="1"/>
          </p:cNvSpPr>
          <p:nvPr>
            <p:ph type="sldNum" sz="quarter" idx="5"/>
          </p:nvPr>
        </p:nvSpPr>
        <p:spPr/>
        <p:txBody>
          <a:bodyPr/>
          <a:lstStyle/>
          <a:p>
            <a:fld id="{85CF7F27-2397-4A22-8E1C-3EB2D28D95FA}" type="slidenum">
              <a:rPr lang="en-GB" smtClean="0"/>
              <a:t>40</a:t>
            </a:fld>
            <a:endParaRPr lang="en-GB"/>
          </a:p>
        </p:txBody>
      </p:sp>
    </p:spTree>
    <p:extLst>
      <p:ext uri="{BB962C8B-B14F-4D97-AF65-F5344CB8AC3E}">
        <p14:creationId xmlns:p14="http://schemas.microsoft.com/office/powerpoint/2010/main" val="34200459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4994E-4C1C-0537-1B6F-AFFE8EF3C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95908-5955-8158-FA16-A4A78E9666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947C21B-AA4F-2922-C9A8-D8326D70DAE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048CF41-3EF2-226C-E172-DB19325B3EF1}"/>
              </a:ext>
            </a:extLst>
          </p:cNvPr>
          <p:cNvSpPr>
            <a:spLocks noGrp="1"/>
          </p:cNvSpPr>
          <p:nvPr>
            <p:ph type="sldNum" sz="quarter" idx="5"/>
          </p:nvPr>
        </p:nvSpPr>
        <p:spPr/>
        <p:txBody>
          <a:bodyPr/>
          <a:lstStyle/>
          <a:p>
            <a:fld id="{85CF7F27-2397-4A22-8E1C-3EB2D28D95FA}" type="slidenum">
              <a:rPr lang="en-GB" smtClean="0"/>
              <a:t>41</a:t>
            </a:fld>
            <a:endParaRPr lang="en-GB"/>
          </a:p>
        </p:txBody>
      </p:sp>
    </p:spTree>
    <p:extLst>
      <p:ext uri="{BB962C8B-B14F-4D97-AF65-F5344CB8AC3E}">
        <p14:creationId xmlns:p14="http://schemas.microsoft.com/office/powerpoint/2010/main" val="32978080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42F40-361B-CD21-8C6B-69BC50721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C64D12-7375-81AF-F029-782C2E024FF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47B53AD-5FE8-46B7-9AE6-4B4B12BDD49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E9DF02-5E06-CC4A-FD90-AB3BAF1F4D37}"/>
              </a:ext>
            </a:extLst>
          </p:cNvPr>
          <p:cNvSpPr>
            <a:spLocks noGrp="1"/>
          </p:cNvSpPr>
          <p:nvPr>
            <p:ph type="sldNum" sz="quarter" idx="5"/>
          </p:nvPr>
        </p:nvSpPr>
        <p:spPr/>
        <p:txBody>
          <a:bodyPr/>
          <a:lstStyle/>
          <a:p>
            <a:fld id="{85CF7F27-2397-4A22-8E1C-3EB2D28D95FA}" type="slidenum">
              <a:rPr lang="en-GB" smtClean="0"/>
              <a:t>42</a:t>
            </a:fld>
            <a:endParaRPr lang="en-GB"/>
          </a:p>
        </p:txBody>
      </p:sp>
    </p:spTree>
    <p:extLst>
      <p:ext uri="{BB962C8B-B14F-4D97-AF65-F5344CB8AC3E}">
        <p14:creationId xmlns:p14="http://schemas.microsoft.com/office/powerpoint/2010/main" val="34225994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CEE1E-15BB-DD86-3B84-75283FA927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0D16C-CDE6-0BE9-9F87-F13D46509C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00FA964-3E42-C752-311B-C94F4A22C2C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39EBCD3-D272-01AA-2EAD-8F8D2D26BB0B}"/>
              </a:ext>
            </a:extLst>
          </p:cNvPr>
          <p:cNvSpPr>
            <a:spLocks noGrp="1"/>
          </p:cNvSpPr>
          <p:nvPr>
            <p:ph type="sldNum" sz="quarter" idx="5"/>
          </p:nvPr>
        </p:nvSpPr>
        <p:spPr/>
        <p:txBody>
          <a:bodyPr/>
          <a:lstStyle/>
          <a:p>
            <a:fld id="{85CF7F27-2397-4A22-8E1C-3EB2D28D95FA}" type="slidenum">
              <a:rPr lang="en-GB" smtClean="0"/>
              <a:t>43</a:t>
            </a:fld>
            <a:endParaRPr lang="en-GB"/>
          </a:p>
        </p:txBody>
      </p:sp>
    </p:spTree>
    <p:extLst>
      <p:ext uri="{BB962C8B-B14F-4D97-AF65-F5344CB8AC3E}">
        <p14:creationId xmlns:p14="http://schemas.microsoft.com/office/powerpoint/2010/main" val="28113394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E8774-196A-89A0-377D-484075C55F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AADB1-E48A-B9A0-E405-D1838EFDF78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77509B9-8085-73A8-9072-AEC41CAB413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6F31ACE-2427-E32E-73B1-4034144C1E23}"/>
              </a:ext>
            </a:extLst>
          </p:cNvPr>
          <p:cNvSpPr>
            <a:spLocks noGrp="1"/>
          </p:cNvSpPr>
          <p:nvPr>
            <p:ph type="sldNum" sz="quarter" idx="5"/>
          </p:nvPr>
        </p:nvSpPr>
        <p:spPr/>
        <p:txBody>
          <a:bodyPr/>
          <a:lstStyle/>
          <a:p>
            <a:fld id="{85CF7F27-2397-4A22-8E1C-3EB2D28D95FA}" type="slidenum">
              <a:rPr lang="en-GB" smtClean="0"/>
              <a:t>44</a:t>
            </a:fld>
            <a:endParaRPr lang="en-GB"/>
          </a:p>
        </p:txBody>
      </p:sp>
    </p:spTree>
    <p:extLst>
      <p:ext uri="{BB962C8B-B14F-4D97-AF65-F5344CB8AC3E}">
        <p14:creationId xmlns:p14="http://schemas.microsoft.com/office/powerpoint/2010/main" val="5339880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8C329-F83F-9A04-4E96-2BD0DFC8D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DA5A3-04E0-7C3B-E43D-2BE415A9137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3FB5EC5-3B36-B91E-1AFB-C9D49A01135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8BB98C-B81B-1C33-7B72-B428DA3C5BD5}"/>
              </a:ext>
            </a:extLst>
          </p:cNvPr>
          <p:cNvSpPr>
            <a:spLocks noGrp="1"/>
          </p:cNvSpPr>
          <p:nvPr>
            <p:ph type="sldNum" sz="quarter" idx="5"/>
          </p:nvPr>
        </p:nvSpPr>
        <p:spPr/>
        <p:txBody>
          <a:bodyPr/>
          <a:lstStyle/>
          <a:p>
            <a:fld id="{85CF7F27-2397-4A22-8E1C-3EB2D28D95FA}" type="slidenum">
              <a:rPr lang="en-GB" smtClean="0"/>
              <a:t>45</a:t>
            </a:fld>
            <a:endParaRPr lang="en-GB"/>
          </a:p>
        </p:txBody>
      </p:sp>
    </p:spTree>
    <p:extLst>
      <p:ext uri="{BB962C8B-B14F-4D97-AF65-F5344CB8AC3E}">
        <p14:creationId xmlns:p14="http://schemas.microsoft.com/office/powerpoint/2010/main" val="40569983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EE995-98A0-B270-0EC1-B11C59325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7DEFB-8BB2-255A-D1A2-8E1A02AEB9C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21E33EB-3133-A540-3C97-3798D9E1431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A2ED537-0708-C798-16F1-24644B200165}"/>
              </a:ext>
            </a:extLst>
          </p:cNvPr>
          <p:cNvSpPr>
            <a:spLocks noGrp="1"/>
          </p:cNvSpPr>
          <p:nvPr>
            <p:ph type="sldNum" sz="quarter" idx="5"/>
          </p:nvPr>
        </p:nvSpPr>
        <p:spPr/>
        <p:txBody>
          <a:bodyPr/>
          <a:lstStyle/>
          <a:p>
            <a:fld id="{85CF7F27-2397-4A22-8E1C-3EB2D28D95FA}" type="slidenum">
              <a:rPr lang="en-GB" smtClean="0"/>
              <a:t>46</a:t>
            </a:fld>
            <a:endParaRPr lang="en-GB"/>
          </a:p>
        </p:txBody>
      </p:sp>
    </p:spTree>
    <p:extLst>
      <p:ext uri="{BB962C8B-B14F-4D97-AF65-F5344CB8AC3E}">
        <p14:creationId xmlns:p14="http://schemas.microsoft.com/office/powerpoint/2010/main" val="4530538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03900-E320-1006-FBC0-75AA06DB8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EBC78-3E83-AA92-9CAA-99B4420EA91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5487DCF-6A96-70DA-7C53-803E881604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583973E-0D71-61B7-581F-F2E3CA7B21E3}"/>
              </a:ext>
            </a:extLst>
          </p:cNvPr>
          <p:cNvSpPr>
            <a:spLocks noGrp="1"/>
          </p:cNvSpPr>
          <p:nvPr>
            <p:ph type="sldNum" sz="quarter" idx="5"/>
          </p:nvPr>
        </p:nvSpPr>
        <p:spPr/>
        <p:txBody>
          <a:bodyPr/>
          <a:lstStyle/>
          <a:p>
            <a:fld id="{85CF7F27-2397-4A22-8E1C-3EB2D28D95FA}" type="slidenum">
              <a:rPr lang="en-GB" smtClean="0"/>
              <a:t>47</a:t>
            </a:fld>
            <a:endParaRPr lang="en-GB"/>
          </a:p>
        </p:txBody>
      </p:sp>
    </p:spTree>
    <p:extLst>
      <p:ext uri="{BB962C8B-B14F-4D97-AF65-F5344CB8AC3E}">
        <p14:creationId xmlns:p14="http://schemas.microsoft.com/office/powerpoint/2010/main" val="15665680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2F542-2B81-4740-5486-2CB7E805B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21279-7784-44DC-052A-91EEC872F5A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C9170FF-DBCB-A224-7B3E-57E5167D5E5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8EB1B5-2F10-B54B-C90F-A8FDEB59952E}"/>
              </a:ext>
            </a:extLst>
          </p:cNvPr>
          <p:cNvSpPr>
            <a:spLocks noGrp="1"/>
          </p:cNvSpPr>
          <p:nvPr>
            <p:ph type="sldNum" sz="quarter" idx="5"/>
          </p:nvPr>
        </p:nvSpPr>
        <p:spPr/>
        <p:txBody>
          <a:bodyPr/>
          <a:lstStyle/>
          <a:p>
            <a:fld id="{85CF7F27-2397-4A22-8E1C-3EB2D28D95FA}" type="slidenum">
              <a:rPr lang="en-GB" smtClean="0"/>
              <a:t>48</a:t>
            </a:fld>
            <a:endParaRPr lang="en-GB"/>
          </a:p>
        </p:txBody>
      </p:sp>
    </p:spTree>
    <p:extLst>
      <p:ext uri="{BB962C8B-B14F-4D97-AF65-F5344CB8AC3E}">
        <p14:creationId xmlns:p14="http://schemas.microsoft.com/office/powerpoint/2010/main" val="10073547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8E3C-9030-DABE-C24E-292B1733F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23D6F-F5DD-5FA5-617C-6963B48B4DD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F48ED55-3883-61E2-EAEA-8C68D3C029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A22723D-14A1-BD74-76E4-1743748B0A22}"/>
              </a:ext>
            </a:extLst>
          </p:cNvPr>
          <p:cNvSpPr>
            <a:spLocks noGrp="1"/>
          </p:cNvSpPr>
          <p:nvPr>
            <p:ph type="sldNum" sz="quarter" idx="5"/>
          </p:nvPr>
        </p:nvSpPr>
        <p:spPr/>
        <p:txBody>
          <a:bodyPr/>
          <a:lstStyle/>
          <a:p>
            <a:fld id="{85CF7F27-2397-4A22-8E1C-3EB2D28D95FA}" type="slidenum">
              <a:rPr lang="en-GB" smtClean="0"/>
              <a:t>49</a:t>
            </a:fld>
            <a:endParaRPr lang="en-GB"/>
          </a:p>
        </p:txBody>
      </p:sp>
    </p:spTree>
    <p:extLst>
      <p:ext uri="{BB962C8B-B14F-4D97-AF65-F5344CB8AC3E}">
        <p14:creationId xmlns:p14="http://schemas.microsoft.com/office/powerpoint/2010/main" val="32075370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168B8-979C-A52E-4672-0A0397946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9A45C-C8B2-D0D0-8369-B27AACCC40F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C74F3E-BA06-943A-2F8A-63DBCE0923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860D3E-C74B-9AC2-FB40-5F8736355AD2}"/>
              </a:ext>
            </a:extLst>
          </p:cNvPr>
          <p:cNvSpPr>
            <a:spLocks noGrp="1"/>
          </p:cNvSpPr>
          <p:nvPr>
            <p:ph type="sldNum" sz="quarter" idx="5"/>
          </p:nvPr>
        </p:nvSpPr>
        <p:spPr/>
        <p:txBody>
          <a:bodyPr/>
          <a:lstStyle/>
          <a:p>
            <a:fld id="{85CF7F27-2397-4A22-8E1C-3EB2D28D95FA}" type="slidenum">
              <a:rPr lang="en-GB" smtClean="0"/>
              <a:t>50</a:t>
            </a:fld>
            <a:endParaRPr lang="en-GB"/>
          </a:p>
        </p:txBody>
      </p:sp>
    </p:spTree>
    <p:extLst>
      <p:ext uri="{BB962C8B-B14F-4D97-AF65-F5344CB8AC3E}">
        <p14:creationId xmlns:p14="http://schemas.microsoft.com/office/powerpoint/2010/main" val="17155507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E5875-DF51-1940-C5B3-C4994921B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ADCC3-5BB0-7671-DA8E-E11246BA97F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DAEC9EE-6DED-3BD7-4108-99BFB1BD792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D893F7-D940-AC5A-4A55-0606D55285A9}"/>
              </a:ext>
            </a:extLst>
          </p:cNvPr>
          <p:cNvSpPr>
            <a:spLocks noGrp="1"/>
          </p:cNvSpPr>
          <p:nvPr>
            <p:ph type="sldNum" sz="quarter" idx="5"/>
          </p:nvPr>
        </p:nvSpPr>
        <p:spPr/>
        <p:txBody>
          <a:bodyPr/>
          <a:lstStyle/>
          <a:p>
            <a:fld id="{85CF7F27-2397-4A22-8E1C-3EB2D28D95FA}" type="slidenum">
              <a:rPr lang="en-GB" smtClean="0"/>
              <a:t>51</a:t>
            </a:fld>
            <a:endParaRPr lang="en-GB"/>
          </a:p>
        </p:txBody>
      </p:sp>
    </p:spTree>
    <p:extLst>
      <p:ext uri="{BB962C8B-B14F-4D97-AF65-F5344CB8AC3E}">
        <p14:creationId xmlns:p14="http://schemas.microsoft.com/office/powerpoint/2010/main" val="16796267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8EBA-6075-9EE5-733E-0C2D36302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924E23-BF6F-CFD6-FCCF-6191BB2819E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7D884AF-9F46-C8DC-CDB3-45BE533ECA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90F2B30-D939-5013-4318-F84ECB8FCDC8}"/>
              </a:ext>
            </a:extLst>
          </p:cNvPr>
          <p:cNvSpPr>
            <a:spLocks noGrp="1"/>
          </p:cNvSpPr>
          <p:nvPr>
            <p:ph type="sldNum" sz="quarter" idx="5"/>
          </p:nvPr>
        </p:nvSpPr>
        <p:spPr/>
        <p:txBody>
          <a:bodyPr/>
          <a:lstStyle/>
          <a:p>
            <a:fld id="{85CF7F27-2397-4A22-8E1C-3EB2D28D95FA}" type="slidenum">
              <a:rPr lang="en-GB" smtClean="0"/>
              <a:t>52</a:t>
            </a:fld>
            <a:endParaRPr lang="en-GB"/>
          </a:p>
        </p:txBody>
      </p:sp>
    </p:spTree>
    <p:extLst>
      <p:ext uri="{BB962C8B-B14F-4D97-AF65-F5344CB8AC3E}">
        <p14:creationId xmlns:p14="http://schemas.microsoft.com/office/powerpoint/2010/main" val="26410592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BB244-3AEE-F35B-6BEA-9D330F228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94870-3D8F-C8AD-5A91-4D8FCC25DD5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D3ECC5E-8954-EF80-D7FE-DB9C56AA3D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EBD78A-F5F6-E8E6-55A9-DD17DCA43145}"/>
              </a:ext>
            </a:extLst>
          </p:cNvPr>
          <p:cNvSpPr>
            <a:spLocks noGrp="1"/>
          </p:cNvSpPr>
          <p:nvPr>
            <p:ph type="sldNum" sz="quarter" idx="5"/>
          </p:nvPr>
        </p:nvSpPr>
        <p:spPr/>
        <p:txBody>
          <a:bodyPr/>
          <a:lstStyle/>
          <a:p>
            <a:fld id="{85CF7F27-2397-4A22-8E1C-3EB2D28D95FA}" type="slidenum">
              <a:rPr lang="en-GB" smtClean="0"/>
              <a:t>53</a:t>
            </a:fld>
            <a:endParaRPr lang="en-GB"/>
          </a:p>
        </p:txBody>
      </p:sp>
    </p:spTree>
    <p:extLst>
      <p:ext uri="{BB962C8B-B14F-4D97-AF65-F5344CB8AC3E}">
        <p14:creationId xmlns:p14="http://schemas.microsoft.com/office/powerpoint/2010/main" val="3807106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2B7DC-E6D9-30CB-D285-8AEF2FDB8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3A123-F133-BC3D-1487-1D8931331BC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50B32A-15F7-E555-9FEA-D66559F31B9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B726FB6-A8CF-D5B1-B9A2-D9DFEEAA8DD6}"/>
              </a:ext>
            </a:extLst>
          </p:cNvPr>
          <p:cNvSpPr>
            <a:spLocks noGrp="1"/>
          </p:cNvSpPr>
          <p:nvPr>
            <p:ph type="sldNum" sz="quarter" idx="5"/>
          </p:nvPr>
        </p:nvSpPr>
        <p:spPr/>
        <p:txBody>
          <a:bodyPr/>
          <a:lstStyle/>
          <a:p>
            <a:fld id="{85CF7F27-2397-4A22-8E1C-3EB2D28D95FA}" type="slidenum">
              <a:rPr lang="en-GB" smtClean="0"/>
              <a:t>54</a:t>
            </a:fld>
            <a:endParaRPr lang="en-GB"/>
          </a:p>
        </p:txBody>
      </p:sp>
    </p:spTree>
    <p:extLst>
      <p:ext uri="{BB962C8B-B14F-4D97-AF65-F5344CB8AC3E}">
        <p14:creationId xmlns:p14="http://schemas.microsoft.com/office/powerpoint/2010/main" val="28734666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32450-7C77-D7B6-E407-C7B71DC37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F7B4F-F189-7498-EF3C-2D651D8A2ED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2AF69EC-7E88-0DC2-2CFE-1AB8410D2A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6085D7-62F7-D587-0688-0F4B7E91BD5C}"/>
              </a:ext>
            </a:extLst>
          </p:cNvPr>
          <p:cNvSpPr>
            <a:spLocks noGrp="1"/>
          </p:cNvSpPr>
          <p:nvPr>
            <p:ph type="sldNum" sz="quarter" idx="5"/>
          </p:nvPr>
        </p:nvSpPr>
        <p:spPr/>
        <p:txBody>
          <a:bodyPr/>
          <a:lstStyle/>
          <a:p>
            <a:fld id="{85CF7F27-2397-4A22-8E1C-3EB2D28D95FA}" type="slidenum">
              <a:rPr lang="en-GB" smtClean="0"/>
              <a:t>55</a:t>
            </a:fld>
            <a:endParaRPr lang="en-GB"/>
          </a:p>
        </p:txBody>
      </p:sp>
    </p:spTree>
    <p:extLst>
      <p:ext uri="{BB962C8B-B14F-4D97-AF65-F5344CB8AC3E}">
        <p14:creationId xmlns:p14="http://schemas.microsoft.com/office/powerpoint/2010/main" val="2813183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6234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3949218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716672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CBD947-EA2D-487E-95E0-C272E0313A45}" type="datetimeFigureOut">
              <a:rPr lang="en-GB" smtClean="0"/>
              <a:t>17/02/2026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1666141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CBD947-EA2D-487E-95E0-C272E0313A45}" type="datetimeFigureOut">
              <a:rPr lang="en-GB" smtClean="0"/>
              <a:t>17/02/2026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79284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CBD947-EA2D-487E-95E0-C272E0313A45}" type="datetimeFigureOut">
              <a:rPr lang="en-GB" smtClean="0"/>
              <a:t>17/02/2026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2584847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CBD947-EA2D-487E-95E0-C272E0313A45}" type="datetimeFigureOut">
              <a:rPr lang="en-GB" smtClean="0"/>
              <a:t>17/02/2026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117671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CBD947-EA2D-487E-95E0-C272E0313A45}" type="datetimeFigureOut">
              <a:rPr lang="en-GB" smtClean="0"/>
              <a:t>17/02/2026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27384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CBD947-EA2D-487E-95E0-C272E0313A45}" type="datetimeFigureOut">
              <a:rPr lang="en-GB" smtClean="0"/>
              <a:t>17/02/2026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735714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C1CBD947-EA2D-487E-95E0-C272E0313A45}" type="datetimeFigureOut">
              <a:rPr lang="en-GB" smtClean="0"/>
              <a:t>17/02/2026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427966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4134078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523373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4289458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64574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184635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260050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CBD947-EA2D-487E-95E0-C272E0313A45}" type="datetimeFigureOut">
              <a:rPr lang="en-GB" smtClean="0"/>
              <a:t>17/02/2026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A3E91F-702A-42B9-B74C-756C3421CEBC}" type="slidenum">
              <a:rPr lang="en-GB" smtClean="0"/>
              <a:t>‹#›</a:t>
            </a:fld>
            <a:endParaRPr lang="en-GB"/>
          </a:p>
        </p:txBody>
      </p:sp>
    </p:spTree>
    <p:extLst>
      <p:ext uri="{BB962C8B-B14F-4D97-AF65-F5344CB8AC3E}">
        <p14:creationId xmlns:p14="http://schemas.microsoft.com/office/powerpoint/2010/main" val="1485940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1CBD947-EA2D-487E-95E0-C272E0313A45}" type="datetimeFigureOut">
              <a:rPr lang="en-GB" smtClean="0"/>
              <a:t>17/02/2026</a:t>
            </a:fld>
            <a:endParaRPr lang="en-GB"/>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CA3E91F-702A-42B9-B74C-756C3421CEBC}" type="slidenum">
              <a:rPr lang="en-GB" smtClean="0"/>
              <a:t>‹#›</a:t>
            </a:fld>
            <a:endParaRPr lang="en-GB"/>
          </a:p>
        </p:txBody>
      </p:sp>
    </p:spTree>
    <p:extLst>
      <p:ext uri="{BB962C8B-B14F-4D97-AF65-F5344CB8AC3E}">
        <p14:creationId xmlns:p14="http://schemas.microsoft.com/office/powerpoint/2010/main" val="4040470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hyperlink" Target="https://sketchfab.com/joaobaltieri" TargetMode="Externa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ideo" Target="https://www.youtube.com/embed/gdGjVo1-S2w?feature=oembed" TargetMode="Externa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ideo" Target="https://www.youtube.com/embed/ZluzmaI9uhU?feature=oembed" TargetMode="External"/><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ideo" Target="https://www.youtube.com/embed/aV-xIb6U-pk?feature=oembed" TargetMode="External"/><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image" Target="../media/image35.gif"/><Relationship Id="rId7" Type="http://schemas.openxmlformats.org/officeDocument/2006/relationships/image" Target="../media/image39.gif"/><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8.gif"/><Relationship Id="rId5" Type="http://schemas.openxmlformats.org/officeDocument/2006/relationships/image" Target="../media/image37.gif"/><Relationship Id="rId4" Type="http://schemas.openxmlformats.org/officeDocument/2006/relationships/image" Target="../media/image36.gif"/></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ideo" Target="https://www.youtube.com/embed/Ie5KKU2qT5g?feature=oembed" TargetMode="External"/><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ideo" Target="https://www.youtube.com/embed/rJTcFN4wmwk?feature=oembed" TargetMode="External"/><Relationship Id="rId4" Type="http://schemas.openxmlformats.org/officeDocument/2006/relationships/image" Target="../media/image42.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ideo" Target="https://www.youtube.com/embed/uC3R4JSC31Q?feature=oembed" TargetMode="External"/><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ideo" Target="https://www.youtube.com/embed/QkauTF93TfY?feature=oembed" TargetMode="External"/><Relationship Id="rId4" Type="http://schemas.openxmlformats.org/officeDocument/2006/relationships/image" Target="../media/image4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ideo" Target="https://www.youtube.com/embed/EUe5Efm0BNU?feature=oembed" TargetMode="External"/><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video" Target="https://www.youtube.com/embed/lDRiiaEp6yQ?feature=oembed" TargetMode="External"/><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hyperlink" Target="https://dev.epicgames.com/community/learning/tutorials/w6l7/unreal-engine-custom-gravity-in-ue-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67A139-86EB-480F-AE6B-AF8092F21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4110D6-6A1A-CBD7-A362-3854CA74DF8A}"/>
              </a:ext>
            </a:extLst>
          </p:cNvPr>
          <p:cNvSpPr>
            <a:spLocks noGrp="1"/>
          </p:cNvSpPr>
          <p:nvPr>
            <p:ph type="ctrTitle"/>
          </p:nvPr>
        </p:nvSpPr>
        <p:spPr>
          <a:xfrm>
            <a:off x="6323806" y="1683279"/>
            <a:ext cx="5408613" cy="1051454"/>
          </a:xfrm>
        </p:spPr>
        <p:txBody>
          <a:bodyPr>
            <a:normAutofit/>
          </a:bodyPr>
          <a:lstStyle/>
          <a:p>
            <a:r>
              <a:rPr lang="en-GB" b="1" dirty="0"/>
              <a:t>“Zeb’s orbit”</a:t>
            </a:r>
          </a:p>
        </p:txBody>
      </p:sp>
      <p:sp>
        <p:nvSpPr>
          <p:cNvPr id="3" name="Subtitle 2">
            <a:extLst>
              <a:ext uri="{FF2B5EF4-FFF2-40B4-BE49-F238E27FC236}">
                <a16:creationId xmlns:a16="http://schemas.microsoft.com/office/drawing/2014/main" id="{BEE6A079-4670-D516-5F51-4FEA740949FC}"/>
              </a:ext>
            </a:extLst>
          </p:cNvPr>
          <p:cNvSpPr>
            <a:spLocks noGrp="1"/>
          </p:cNvSpPr>
          <p:nvPr>
            <p:ph type="subTitle" idx="1"/>
          </p:nvPr>
        </p:nvSpPr>
        <p:spPr>
          <a:xfrm>
            <a:off x="6579395" y="3054880"/>
            <a:ext cx="4264026" cy="1564744"/>
          </a:xfrm>
        </p:spPr>
        <p:txBody>
          <a:bodyPr>
            <a:normAutofit fontScale="92500" lnSpcReduction="20000"/>
          </a:bodyPr>
          <a:lstStyle/>
          <a:p>
            <a:r>
              <a:rPr lang="en-GB" b="1" dirty="0">
                <a:solidFill>
                  <a:schemeClr val="tx1"/>
                </a:solidFill>
              </a:rPr>
              <a:t>Exploring Custom Gravity With</a:t>
            </a:r>
          </a:p>
          <a:p>
            <a:r>
              <a:rPr lang="en-GB" b="1" dirty="0">
                <a:solidFill>
                  <a:schemeClr val="tx1"/>
                </a:solidFill>
              </a:rPr>
              <a:t>A Hub And Spoke Level </a:t>
            </a:r>
          </a:p>
          <a:p>
            <a:endParaRPr lang="en-GB" b="1" dirty="0">
              <a:solidFill>
                <a:schemeClr val="tx1"/>
              </a:solidFill>
            </a:endParaRPr>
          </a:p>
          <a:p>
            <a:r>
              <a:rPr lang="en-GB" b="1" dirty="0">
                <a:solidFill>
                  <a:schemeClr val="tx1"/>
                </a:solidFill>
              </a:rPr>
              <a:t>Artefact Development Report</a:t>
            </a:r>
          </a:p>
          <a:p>
            <a:endParaRPr lang="en-GB" b="1" dirty="0">
              <a:solidFill>
                <a:schemeClr val="tx1"/>
              </a:solidFill>
            </a:endParaRPr>
          </a:p>
          <a:p>
            <a:endParaRPr lang="en-GB" b="1" dirty="0">
              <a:solidFill>
                <a:schemeClr val="tx1"/>
              </a:solidFill>
            </a:endParaRPr>
          </a:p>
        </p:txBody>
      </p:sp>
      <p:sp>
        <p:nvSpPr>
          <p:cNvPr id="12" name="Snip Diagonal Corner Rectangle 6">
            <a:extLst>
              <a:ext uri="{FF2B5EF4-FFF2-40B4-BE49-F238E27FC236}">
                <a16:creationId xmlns:a16="http://schemas.microsoft.com/office/drawing/2014/main" id="{4E252378-AA68-427C-BF69-E4434E447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B6EE540-EEF6-1BE8-4173-F903AECB1120}"/>
              </a:ext>
            </a:extLst>
          </p:cNvPr>
          <p:cNvPicPr>
            <a:picLocks noChangeAspect="1"/>
          </p:cNvPicPr>
          <p:nvPr/>
        </p:nvPicPr>
        <p:blipFill>
          <a:blip r:embed="rId2">
            <a:extLst>
              <a:ext uri="{28A0092B-C50C-407E-A947-70E740481C1C}">
                <a14:useLocalDpi xmlns:a14="http://schemas.microsoft.com/office/drawing/2010/main" val="0"/>
              </a:ext>
            </a:extLst>
          </a:blip>
          <a:srcRect r="45411" b="1"/>
          <a:stretch>
            <a:fillRect/>
          </a:stretch>
        </p:blipFill>
        <p:spPr>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p:spPr>
      </p:pic>
      <p:grpSp>
        <p:nvGrpSpPr>
          <p:cNvPr id="14" name="Group 13">
            <a:extLst>
              <a:ext uri="{FF2B5EF4-FFF2-40B4-BE49-F238E27FC236}">
                <a16:creationId xmlns:a16="http://schemas.microsoft.com/office/drawing/2014/main" id="{65E8C853-59EA-4FCB-BB4E-1B0AEEA408E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id="{C58D8A51-1FB2-4FA0-A860-D57179B52A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75C2F33D-5361-48D8-899D-50A713699D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0608EC6-04A0-4D53-B4C8-57F06AF141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9C42FEC-C8F1-465B-900B-C7F552326DE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4CDCA4C-0922-4330-AF15-394E8C6DDE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6" name="Subtitle 2">
            <a:extLst>
              <a:ext uri="{FF2B5EF4-FFF2-40B4-BE49-F238E27FC236}">
                <a16:creationId xmlns:a16="http://schemas.microsoft.com/office/drawing/2014/main" id="{698E383A-5548-F6D4-DB08-0D6BCBCFCA69}"/>
              </a:ext>
            </a:extLst>
          </p:cNvPr>
          <p:cNvSpPr txBox="1">
            <a:spLocks/>
          </p:cNvSpPr>
          <p:nvPr/>
        </p:nvSpPr>
        <p:spPr>
          <a:xfrm>
            <a:off x="6579395" y="4978940"/>
            <a:ext cx="4264026" cy="1564744"/>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en-GB" sz="1200" b="1" dirty="0">
                <a:solidFill>
                  <a:schemeClr val="tx1"/>
                </a:solidFill>
              </a:rPr>
              <a:t>By Toby Smith</a:t>
            </a:r>
          </a:p>
          <a:p>
            <a:endParaRPr lang="en-GB" b="1" dirty="0">
              <a:solidFill>
                <a:schemeClr val="tx1"/>
              </a:solidFill>
            </a:endParaRPr>
          </a:p>
          <a:p>
            <a:endParaRPr lang="en-GB" b="1" dirty="0">
              <a:solidFill>
                <a:schemeClr val="tx1"/>
              </a:solidFill>
            </a:endParaRPr>
          </a:p>
        </p:txBody>
      </p:sp>
    </p:spTree>
    <p:extLst>
      <p:ext uri="{BB962C8B-B14F-4D97-AF65-F5344CB8AC3E}">
        <p14:creationId xmlns:p14="http://schemas.microsoft.com/office/powerpoint/2010/main" val="188920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400"/>
                                        <p:tgtEl>
                                          <p:spTgt spid="3">
                                            <p:txEl>
                                              <p:pRg st="3" end="3"/>
                                            </p:txEl>
                                          </p:spTgt>
                                        </p:tgtEl>
                                      </p:cBhvr>
                                    </p:animEffect>
                                  </p:childTnLst>
                                </p:cTn>
                              </p:par>
                              <p:par>
                                <p:cTn id="21" presetID="10" presetClass="entr" presetSubtype="0" fill="hold" grpId="0" nodeType="withEffect">
                                  <p:stCondLst>
                                    <p:cond delay="2000"/>
                                  </p:stCondLst>
                                  <p:iterate type="lt">
                                    <p:tmPct val="10000"/>
                                  </p:iterate>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4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1AB8FFBB-0A2D-4D4C-B94B-320ABB349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324E39C-F3AF-EE4A-635A-55267E3BDA6C}"/>
              </a:ext>
            </a:extLst>
          </p:cNvPr>
          <p:cNvPicPr>
            <a:picLocks noChangeAspect="1"/>
          </p:cNvPicPr>
          <p:nvPr/>
        </p:nvPicPr>
        <p:blipFill>
          <a:blip r:embed="rId3">
            <a:duotone>
              <a:schemeClr val="bg2">
                <a:shade val="45000"/>
                <a:satMod val="135000"/>
              </a:schemeClr>
              <a:prstClr val="white"/>
            </a:duotone>
            <a:alphaModFix amt="15000"/>
            <a:extLst>
              <a:ext uri="{28A0092B-C50C-407E-A947-70E740481C1C}">
                <a14:useLocalDpi xmlns:a14="http://schemas.microsoft.com/office/drawing/2010/main" val="0"/>
              </a:ext>
            </a:extLst>
          </a:blip>
          <a:srcRect/>
          <a:stretch>
            <a:fillRect/>
          </a:stretch>
        </p:blipFill>
        <p:spPr>
          <a:xfrm>
            <a:off x="-3155" y="10"/>
            <a:ext cx="12191980" cy="6857990"/>
          </a:xfrm>
          <a:prstGeom prst="rect">
            <a:avLst/>
          </a:prstGeom>
        </p:spPr>
      </p:pic>
      <p:grpSp>
        <p:nvGrpSpPr>
          <p:cNvPr id="34" name="Group 33">
            <a:extLst>
              <a:ext uri="{FF2B5EF4-FFF2-40B4-BE49-F238E27FC236}">
                <a16:creationId xmlns:a16="http://schemas.microsoft.com/office/drawing/2014/main" id="{0EC92BD4-3684-4A4A-84FF-704DCA7A3E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CBA388E6-4C14-4B9E-A26C-CCA504DAB3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EE122466-428E-43AB-9AB9-02C82A3902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0749A3CE-D685-4BD6-9E32-FECB9B95F3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1C33F82-A690-4D10-9DF8-7B2B300FC2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6C37F367-774B-4B76-82C0-09AA8E2D96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B7011068-3487-B4A7-A599-1038592B9918}"/>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13" name="Subtitle 2">
            <a:extLst>
              <a:ext uri="{FF2B5EF4-FFF2-40B4-BE49-F238E27FC236}">
                <a16:creationId xmlns:a16="http://schemas.microsoft.com/office/drawing/2014/main" id="{F18B1C6E-2905-357D-E2AA-4B579B6A94B0}"/>
              </a:ext>
            </a:extLst>
          </p:cNvPr>
          <p:cNvSpPr txBox="1">
            <a:spLocks/>
          </p:cNvSpPr>
          <p:nvPr/>
        </p:nvSpPr>
        <p:spPr>
          <a:xfrm>
            <a:off x="457200" y="505838"/>
            <a:ext cx="10223765" cy="486626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b="1" dirty="0">
              <a:solidFill>
                <a:schemeClr val="tx1"/>
              </a:solidFill>
            </a:endParaRPr>
          </a:p>
          <a:p>
            <a:r>
              <a:rPr lang="en-GB" b="1" dirty="0">
                <a:solidFill>
                  <a:schemeClr val="tx1"/>
                </a:solidFill>
              </a:rPr>
              <a:t>Contents</a:t>
            </a:r>
          </a:p>
          <a:p>
            <a:r>
              <a:rPr lang="en-GB" b="1" dirty="0">
                <a:solidFill>
                  <a:schemeClr val="tx1"/>
                </a:solidFill>
              </a:rPr>
              <a:t>1. Introduction </a:t>
            </a:r>
          </a:p>
          <a:p>
            <a:r>
              <a:rPr lang="en-GB" b="1" dirty="0">
                <a:solidFill>
                  <a:schemeClr val="tx1"/>
                </a:solidFill>
              </a:rPr>
              <a:t>2. Aims, Objectives, and Deliverables </a:t>
            </a:r>
          </a:p>
          <a:p>
            <a:r>
              <a:rPr lang="en-GB" b="1" dirty="0">
                <a:solidFill>
                  <a:schemeClr val="tx1"/>
                </a:solidFill>
              </a:rPr>
              <a:t>3. Research Methodologies </a:t>
            </a:r>
          </a:p>
          <a:p>
            <a:r>
              <a:rPr lang="en-GB" b="1" dirty="0">
                <a:solidFill>
                  <a:schemeClr val="tx1"/>
                </a:solidFill>
              </a:rPr>
              <a:t>4. Documentation of Production </a:t>
            </a:r>
          </a:p>
          <a:p>
            <a:r>
              <a:rPr lang="en-GB" b="1" dirty="0">
                <a:solidFill>
                  <a:schemeClr val="tx1"/>
                </a:solidFill>
              </a:rPr>
              <a:t>5. Final Artefact</a:t>
            </a:r>
          </a:p>
          <a:p>
            <a:r>
              <a:rPr lang="en-GB" b="1" dirty="0">
                <a:solidFill>
                  <a:schemeClr val="tx1"/>
                </a:solidFill>
              </a:rPr>
              <a:t>6. Evaluative Review </a:t>
            </a:r>
          </a:p>
          <a:p>
            <a:r>
              <a:rPr lang="en-GB" b="1" dirty="0">
                <a:solidFill>
                  <a:schemeClr val="tx1"/>
                </a:solidFill>
              </a:rPr>
              <a:t>Bibliography</a:t>
            </a:r>
          </a:p>
          <a:p>
            <a:r>
              <a:rPr lang="en-GB" b="1" dirty="0">
                <a:solidFill>
                  <a:schemeClr val="tx1"/>
                </a:solidFill>
              </a:rPr>
              <a:t>Closing Page</a:t>
            </a:r>
          </a:p>
          <a:p>
            <a:endParaRPr lang="en-GB" b="1" dirty="0">
              <a:solidFill>
                <a:schemeClr val="tx1"/>
              </a:solidFill>
            </a:endParaRPr>
          </a:p>
          <a:p>
            <a:endParaRPr lang="en-GB" b="1" dirty="0">
              <a:solidFill>
                <a:schemeClr val="tx1"/>
              </a:solidFill>
            </a:endParaRPr>
          </a:p>
          <a:p>
            <a:endParaRPr lang="en-GB" b="1" dirty="0">
              <a:solidFill>
                <a:schemeClr val="tx1"/>
              </a:solidFill>
            </a:endParaRPr>
          </a:p>
        </p:txBody>
      </p:sp>
    </p:spTree>
    <p:extLst>
      <p:ext uri="{BB962C8B-B14F-4D97-AF65-F5344CB8AC3E}">
        <p14:creationId xmlns:p14="http://schemas.microsoft.com/office/powerpoint/2010/main" val="88033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13">
                                            <p:txEl>
                                              <p:pRg st="1" end="1"/>
                                            </p:txEl>
                                          </p:spTgt>
                                        </p:tgtEl>
                                        <p:attrNameLst>
                                          <p:attrName>style.visibility</p:attrName>
                                        </p:attrNameLst>
                                      </p:cBhvr>
                                      <p:to>
                                        <p:strVal val="visible"/>
                                      </p:to>
                                    </p:set>
                                    <p:animEffect transition="in" filter="fade">
                                      <p:cBhvr>
                                        <p:cTn id="10" dur="400"/>
                                        <p:tgtEl>
                                          <p:spTgt spid="1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13">
                                            <p:txEl>
                                              <p:pRg st="2" end="2"/>
                                            </p:txEl>
                                          </p:spTgt>
                                        </p:tgtEl>
                                        <p:attrNameLst>
                                          <p:attrName>style.visibility</p:attrName>
                                        </p:attrNameLst>
                                      </p:cBhvr>
                                      <p:to>
                                        <p:strVal val="visible"/>
                                      </p:to>
                                    </p:set>
                                    <p:animEffect transition="in" filter="fade">
                                      <p:cBhvr>
                                        <p:cTn id="15" dur="400"/>
                                        <p:tgtEl>
                                          <p:spTgt spid="1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13">
                                            <p:txEl>
                                              <p:pRg st="3" end="3"/>
                                            </p:txEl>
                                          </p:spTgt>
                                        </p:tgtEl>
                                        <p:attrNameLst>
                                          <p:attrName>style.visibility</p:attrName>
                                        </p:attrNameLst>
                                      </p:cBhvr>
                                      <p:to>
                                        <p:strVal val="visible"/>
                                      </p:to>
                                    </p:set>
                                    <p:animEffect transition="in" filter="fade">
                                      <p:cBhvr>
                                        <p:cTn id="20" dur="400"/>
                                        <p:tgtEl>
                                          <p:spTgt spid="1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2000"/>
                                  </p:stCondLst>
                                  <p:iterate type="lt">
                                    <p:tmPct val="10000"/>
                                  </p:iterate>
                                  <p:childTnLst>
                                    <p:set>
                                      <p:cBhvr>
                                        <p:cTn id="24" dur="1" fill="hold">
                                          <p:stCondLst>
                                            <p:cond delay="0"/>
                                          </p:stCondLst>
                                        </p:cTn>
                                        <p:tgtEl>
                                          <p:spTgt spid="13">
                                            <p:txEl>
                                              <p:pRg st="4" end="4"/>
                                            </p:txEl>
                                          </p:spTgt>
                                        </p:tgtEl>
                                        <p:attrNameLst>
                                          <p:attrName>style.visibility</p:attrName>
                                        </p:attrNameLst>
                                      </p:cBhvr>
                                      <p:to>
                                        <p:strVal val="visible"/>
                                      </p:to>
                                    </p:set>
                                    <p:animEffect transition="in" filter="fade">
                                      <p:cBhvr>
                                        <p:cTn id="25" dur="400"/>
                                        <p:tgtEl>
                                          <p:spTgt spid="1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2000"/>
                                  </p:stCondLst>
                                  <p:iterate type="lt">
                                    <p:tmPct val="10000"/>
                                  </p:iterate>
                                  <p:childTnLst>
                                    <p:set>
                                      <p:cBhvr>
                                        <p:cTn id="29" dur="1" fill="hold">
                                          <p:stCondLst>
                                            <p:cond delay="0"/>
                                          </p:stCondLst>
                                        </p:cTn>
                                        <p:tgtEl>
                                          <p:spTgt spid="13">
                                            <p:txEl>
                                              <p:pRg st="5" end="5"/>
                                            </p:txEl>
                                          </p:spTgt>
                                        </p:tgtEl>
                                        <p:attrNameLst>
                                          <p:attrName>style.visibility</p:attrName>
                                        </p:attrNameLst>
                                      </p:cBhvr>
                                      <p:to>
                                        <p:strVal val="visible"/>
                                      </p:to>
                                    </p:set>
                                    <p:animEffect transition="in" filter="fade">
                                      <p:cBhvr>
                                        <p:cTn id="30" dur="400"/>
                                        <p:tgtEl>
                                          <p:spTgt spid="1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2000"/>
                                  </p:stCondLst>
                                  <p:iterate type="lt">
                                    <p:tmPct val="10000"/>
                                  </p:iterate>
                                  <p:childTnLst>
                                    <p:set>
                                      <p:cBhvr>
                                        <p:cTn id="34" dur="1" fill="hold">
                                          <p:stCondLst>
                                            <p:cond delay="0"/>
                                          </p:stCondLst>
                                        </p:cTn>
                                        <p:tgtEl>
                                          <p:spTgt spid="13">
                                            <p:txEl>
                                              <p:pRg st="6" end="6"/>
                                            </p:txEl>
                                          </p:spTgt>
                                        </p:tgtEl>
                                        <p:attrNameLst>
                                          <p:attrName>style.visibility</p:attrName>
                                        </p:attrNameLst>
                                      </p:cBhvr>
                                      <p:to>
                                        <p:strVal val="visible"/>
                                      </p:to>
                                    </p:set>
                                    <p:animEffect transition="in" filter="fade">
                                      <p:cBhvr>
                                        <p:cTn id="35" dur="400"/>
                                        <p:tgtEl>
                                          <p:spTgt spid="1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2000"/>
                                  </p:stCondLst>
                                  <p:iterate type="lt">
                                    <p:tmPct val="10000"/>
                                  </p:iterate>
                                  <p:childTnLst>
                                    <p:set>
                                      <p:cBhvr>
                                        <p:cTn id="39" dur="1" fill="hold">
                                          <p:stCondLst>
                                            <p:cond delay="0"/>
                                          </p:stCondLst>
                                        </p:cTn>
                                        <p:tgtEl>
                                          <p:spTgt spid="13">
                                            <p:txEl>
                                              <p:pRg st="7" end="7"/>
                                            </p:txEl>
                                          </p:spTgt>
                                        </p:tgtEl>
                                        <p:attrNameLst>
                                          <p:attrName>style.visibility</p:attrName>
                                        </p:attrNameLst>
                                      </p:cBhvr>
                                      <p:to>
                                        <p:strVal val="visible"/>
                                      </p:to>
                                    </p:set>
                                    <p:animEffect transition="in" filter="fade">
                                      <p:cBhvr>
                                        <p:cTn id="40" dur="400"/>
                                        <p:tgtEl>
                                          <p:spTgt spid="1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2000"/>
                                  </p:stCondLst>
                                  <p:iterate type="lt">
                                    <p:tmPct val="10000"/>
                                  </p:iterate>
                                  <p:childTnLst>
                                    <p:set>
                                      <p:cBhvr>
                                        <p:cTn id="44" dur="1" fill="hold">
                                          <p:stCondLst>
                                            <p:cond delay="0"/>
                                          </p:stCondLst>
                                        </p:cTn>
                                        <p:tgtEl>
                                          <p:spTgt spid="13">
                                            <p:txEl>
                                              <p:pRg st="8" end="8"/>
                                            </p:txEl>
                                          </p:spTgt>
                                        </p:tgtEl>
                                        <p:attrNameLst>
                                          <p:attrName>style.visibility</p:attrName>
                                        </p:attrNameLst>
                                      </p:cBhvr>
                                      <p:to>
                                        <p:strVal val="visible"/>
                                      </p:to>
                                    </p:set>
                                    <p:animEffect transition="in" filter="fade">
                                      <p:cBhvr>
                                        <p:cTn id="45" dur="400"/>
                                        <p:tgtEl>
                                          <p:spTgt spid="13">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2000"/>
                                  </p:stCondLst>
                                  <p:iterate type="lt">
                                    <p:tmPct val="10000"/>
                                  </p:iterate>
                                  <p:childTnLst>
                                    <p:set>
                                      <p:cBhvr>
                                        <p:cTn id="49" dur="1" fill="hold">
                                          <p:stCondLst>
                                            <p:cond delay="0"/>
                                          </p:stCondLst>
                                        </p:cTn>
                                        <p:tgtEl>
                                          <p:spTgt spid="13">
                                            <p:txEl>
                                              <p:pRg st="9" end="9"/>
                                            </p:txEl>
                                          </p:spTgt>
                                        </p:tgtEl>
                                        <p:attrNameLst>
                                          <p:attrName>style.visibility</p:attrName>
                                        </p:attrNameLst>
                                      </p:cBhvr>
                                      <p:to>
                                        <p:strVal val="visible"/>
                                      </p:to>
                                    </p:set>
                                    <p:animEffect transition="in" filter="fade">
                                      <p:cBhvr>
                                        <p:cTn id="50" dur="400"/>
                                        <p:tgtEl>
                                          <p:spTgt spid="1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119B362-492C-CC8E-F2C3-BD61A74240C2}"/>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7830E4F9-E5FD-DAF9-EF77-C3B238B3C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159D3E04-B5A7-F5D7-6AC3-250DD83F8F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4D229EE-C3E2-0BAE-DBE9-D9C4684AEE9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5823123-2D1E-87B8-6C91-12EC2AFFBA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5D3A7EB-8445-2094-8AD4-5FA6E0F8A1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B30DF8D8-7D06-8BC0-983D-EFD3D01344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186C89A1-3CD7-4D6E-F443-AB0561F15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48C271AE-B733-8E28-E3BE-B2830FA614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F92A18BB-A506-0BD2-106C-C434762D31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9C3616C9-3952-7A8A-A480-B35953D9A9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0C224F55-59C6-EF20-6685-7DD52BCE2E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F62DA20-B467-F3D9-023F-C5B34474EF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A4F47461-D892-9271-D6CF-F9605905ADE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754A08CE-6C1B-7CB2-11D7-FFEC8D71FAA9}"/>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2" name="Title 1">
            <a:extLst>
              <a:ext uri="{FF2B5EF4-FFF2-40B4-BE49-F238E27FC236}">
                <a16:creationId xmlns:a16="http://schemas.microsoft.com/office/drawing/2014/main" id="{443AB3BA-6B52-7841-D44C-B5264606A81F}"/>
              </a:ext>
            </a:extLst>
          </p:cNvPr>
          <p:cNvSpPr txBox="1">
            <a:spLocks/>
          </p:cNvSpPr>
          <p:nvPr/>
        </p:nvSpPr>
        <p:spPr>
          <a:xfrm>
            <a:off x="1290636" y="2493433"/>
            <a:ext cx="8534400" cy="150706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6000" b="1" dirty="0"/>
              <a:t>Introduction</a:t>
            </a:r>
          </a:p>
        </p:txBody>
      </p:sp>
    </p:spTree>
    <p:extLst>
      <p:ext uri="{BB962C8B-B14F-4D97-AF65-F5344CB8AC3E}">
        <p14:creationId xmlns:p14="http://schemas.microsoft.com/office/powerpoint/2010/main" val="3753543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AD2D45C7-2E37-44FD-AC77-116CD14B9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1FF88480-2CF1-4C54-8CE3-2CA9CD9FF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8A06A80-B03F-1C7F-C712-7BB5BBD55BB0}"/>
              </a:ext>
            </a:extLst>
          </p:cNvPr>
          <p:cNvSpPr txBox="1">
            <a:spLocks/>
          </p:cNvSpPr>
          <p:nvPr/>
        </p:nvSpPr>
        <p:spPr>
          <a:xfrm>
            <a:off x="387548" y="225945"/>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1a. Introduction</a:t>
            </a:r>
          </a:p>
        </p:txBody>
      </p:sp>
      <p:sp>
        <p:nvSpPr>
          <p:cNvPr id="3" name="Subtitle 2">
            <a:extLst>
              <a:ext uri="{FF2B5EF4-FFF2-40B4-BE49-F238E27FC236}">
                <a16:creationId xmlns:a16="http://schemas.microsoft.com/office/drawing/2014/main" id="{1A52EF7C-027B-1AA8-F9A0-FE066A06328A}"/>
              </a:ext>
            </a:extLst>
          </p:cNvPr>
          <p:cNvSpPr txBox="1">
            <a:spLocks/>
          </p:cNvSpPr>
          <p:nvPr/>
        </p:nvSpPr>
        <p:spPr>
          <a:xfrm>
            <a:off x="538360" y="1733012"/>
            <a:ext cx="8534400" cy="361526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dirty="0">
                <a:solidFill>
                  <a:schemeClr val="tx2"/>
                </a:solidFill>
              </a:rPr>
              <a:t>When playing games, people tend to have a natural desire to explore what is beyond the perceived limits of the level. Linear levels tend to box the player in to create a tailor-made experience that the player cannot deviate from.</a:t>
            </a:r>
          </a:p>
          <a:p>
            <a:pPr marL="0" indent="0">
              <a:buNone/>
            </a:pPr>
            <a:endParaRPr lang="en-US" dirty="0">
              <a:solidFill>
                <a:schemeClr val="tx2"/>
              </a:solidFill>
            </a:endParaRPr>
          </a:p>
          <a:p>
            <a:pPr marL="0" indent="0">
              <a:buNone/>
            </a:pPr>
            <a:r>
              <a:rPr lang="en-US" dirty="0">
                <a:solidFill>
                  <a:schemeClr val="tx2"/>
                </a:solidFill>
              </a:rPr>
              <a:t>For my project, I wanted to create a more non-linear approach to level design whilst taking inspiration from some of my favourite 3D platformers.</a:t>
            </a:r>
          </a:p>
          <a:p>
            <a:endParaRPr lang="en-US" b="1" dirty="0">
              <a:solidFill>
                <a:schemeClr val="tx1"/>
              </a:solidFill>
            </a:endParaRPr>
          </a:p>
          <a:p>
            <a:endParaRPr lang="en-US" b="1" dirty="0">
              <a:solidFill>
                <a:schemeClr val="tx1"/>
              </a:solidFill>
            </a:endParaRPr>
          </a:p>
        </p:txBody>
      </p:sp>
    </p:spTree>
    <p:extLst>
      <p:ext uri="{BB962C8B-B14F-4D97-AF65-F5344CB8AC3E}">
        <p14:creationId xmlns:p14="http://schemas.microsoft.com/office/powerpoint/2010/main" val="8332413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2FAFC74A-4CE3-0A04-C209-8D9D384E2B1E}"/>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FC4BDD0A-8C32-32DF-01D3-24DC3DE175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DEDD9847-2207-0FE9-131C-FDB6010DAF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A931304-8C71-F570-C381-C9D0DC4421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57FFBCE-689C-B3D1-2E9D-CB02D95EA51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1997F89-CF7D-C067-55F4-23E244D98F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760CA21-F7AB-E08C-8B1F-02A02C7457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0C7132D5-6B69-4CD0-14B0-DF73DD7F7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6A9CF5CF-D44D-A354-AD2D-52509BF73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9342211-CB4F-533B-9F9A-4BFEF305A684}"/>
              </a:ext>
            </a:extLst>
          </p:cNvPr>
          <p:cNvSpPr txBox="1">
            <a:spLocks/>
          </p:cNvSpPr>
          <p:nvPr/>
        </p:nvSpPr>
        <p:spPr>
          <a:xfrm>
            <a:off x="387548" y="225945"/>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1b. Introduction</a:t>
            </a:r>
          </a:p>
        </p:txBody>
      </p:sp>
      <p:sp>
        <p:nvSpPr>
          <p:cNvPr id="3" name="Subtitle 2">
            <a:extLst>
              <a:ext uri="{FF2B5EF4-FFF2-40B4-BE49-F238E27FC236}">
                <a16:creationId xmlns:a16="http://schemas.microsoft.com/office/drawing/2014/main" id="{45A2FA1F-D2E9-D107-F694-4DCE760C734B}"/>
              </a:ext>
            </a:extLst>
          </p:cNvPr>
          <p:cNvSpPr txBox="1">
            <a:spLocks/>
          </p:cNvSpPr>
          <p:nvPr/>
        </p:nvSpPr>
        <p:spPr>
          <a:xfrm>
            <a:off x="538359" y="2331726"/>
            <a:ext cx="8866897" cy="3840474"/>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b="1" i="1" dirty="0">
                <a:solidFill>
                  <a:schemeClr val="tx2"/>
                </a:solidFill>
              </a:rPr>
              <a:t>So how do you pursue a non-linear approach to level design?</a:t>
            </a:r>
          </a:p>
          <a:p>
            <a:pPr marL="0" indent="0">
              <a:buNone/>
            </a:pPr>
            <a:endParaRPr lang="en-US" dirty="0">
              <a:solidFill>
                <a:schemeClr val="tx2"/>
              </a:solidFill>
            </a:endParaRPr>
          </a:p>
          <a:p>
            <a:pPr marL="0" indent="0">
              <a:buNone/>
            </a:pPr>
            <a:r>
              <a:rPr lang="en-US" dirty="0">
                <a:solidFill>
                  <a:schemeClr val="tx2"/>
                </a:solidFill>
              </a:rPr>
              <a:t>For the project, I went with a “hub and spoke” level design. This is tied together with the hub being a planet and the spokes being other planets in the distance.</a:t>
            </a:r>
          </a:p>
          <a:p>
            <a:pPr marL="0" indent="0">
              <a:buNone/>
            </a:pPr>
            <a:r>
              <a:rPr lang="en-US" dirty="0">
                <a:solidFill>
                  <a:schemeClr val="tx2"/>
                </a:solidFill>
              </a:rPr>
              <a:t>A platformer where the player can choose which planet to explore in which order before returning to the hub, would effectively fit the non-linear approach.</a:t>
            </a:r>
          </a:p>
          <a:p>
            <a:pPr marL="0" indent="0">
              <a:buNone/>
            </a:pPr>
            <a:r>
              <a:rPr lang="en-US" dirty="0">
                <a:solidFill>
                  <a:schemeClr val="tx2"/>
                </a:solidFill>
              </a:rPr>
              <a:t>Planetary gravity would enhance this further, as players could planet hop in a 3D space, as opposed to entering a cutscene or loading screen.</a:t>
            </a:r>
            <a:endParaRPr lang="en-US" dirty="0">
              <a:solidFill>
                <a:schemeClr val="tx1"/>
              </a:solidFill>
            </a:endParaRPr>
          </a:p>
          <a:p>
            <a:endParaRPr lang="en-US" b="1" dirty="0">
              <a:solidFill>
                <a:schemeClr val="tx1"/>
              </a:solidFill>
            </a:endParaRPr>
          </a:p>
        </p:txBody>
      </p:sp>
    </p:spTree>
    <p:extLst>
      <p:ext uri="{BB962C8B-B14F-4D97-AF65-F5344CB8AC3E}">
        <p14:creationId xmlns:p14="http://schemas.microsoft.com/office/powerpoint/2010/main" val="8218202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70055DB-B64F-40D1-2C14-485FF6002F91}"/>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81D243E4-BE1A-0092-2891-8938A93682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2730C4A6-ACED-80AC-A74D-CA5D7565BA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143A6E3B-193D-C475-AD8C-EF884F5462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D6F6750-52FC-1A7A-F1A1-46B825DB3F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68C2E5B-E4BA-BBF3-D0AC-692C3D623C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BB5A833-3107-B673-DC08-2AF1EFB3B7B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507C4731-6E0E-5C80-4BCC-6B7965A63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6D15DBC8-4379-00A4-0BC8-9066EB6604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A9820175-83FA-3B05-6580-DE581217C6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82D1EDEF-0819-C55A-B3EF-9B52128C53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D86EE53-F1F3-010D-D178-D18E15AD7C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5CF8C514-5EC5-EB85-F78A-E3D66DAB9D3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582FCCC7-8B73-9757-A62A-F97A409B7D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3C22E17C-8C94-673A-C14F-9BAB483EB841}"/>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2" name="Title 1">
            <a:extLst>
              <a:ext uri="{FF2B5EF4-FFF2-40B4-BE49-F238E27FC236}">
                <a16:creationId xmlns:a16="http://schemas.microsoft.com/office/drawing/2014/main" id="{86DEF8E0-65EE-9550-7CA6-96079F8778E1}"/>
              </a:ext>
            </a:extLst>
          </p:cNvPr>
          <p:cNvSpPr txBox="1">
            <a:spLocks/>
          </p:cNvSpPr>
          <p:nvPr/>
        </p:nvSpPr>
        <p:spPr>
          <a:xfrm>
            <a:off x="1290636" y="2493433"/>
            <a:ext cx="8534400" cy="150706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6000" b="1" dirty="0"/>
              <a:t>Aims, Objectives and Deliverables </a:t>
            </a:r>
          </a:p>
        </p:txBody>
      </p:sp>
    </p:spTree>
    <p:extLst>
      <p:ext uri="{BB962C8B-B14F-4D97-AF65-F5344CB8AC3E}">
        <p14:creationId xmlns:p14="http://schemas.microsoft.com/office/powerpoint/2010/main" val="2796638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C681E5A-2354-1CE7-B219-0D6F1DEBE22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4DCB81E8-ED89-19B8-03FC-681A660008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8389BB40-6575-2EAF-ABCB-B03BD97AA8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0B08F78-05FA-12F4-2DCA-98CC5B180C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00764A3-A6EE-929B-D4CF-9DF458FDD9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CEAA0CF-283B-73FE-9D2E-8C52EE43C8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66CA5C1-F9DE-6E3E-C337-6599D52249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FB2D55F5-BBCF-01AF-BBAE-0087AB7852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F6E75DBA-555C-D4A9-608C-D58E5B091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FB74324-B306-16F9-0866-157288E01480}"/>
              </a:ext>
            </a:extLst>
          </p:cNvPr>
          <p:cNvSpPr txBox="1">
            <a:spLocks/>
          </p:cNvSpPr>
          <p:nvPr/>
        </p:nvSpPr>
        <p:spPr>
          <a:xfrm>
            <a:off x="387548" y="225945"/>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2a. aims</a:t>
            </a:r>
          </a:p>
        </p:txBody>
      </p:sp>
      <p:sp>
        <p:nvSpPr>
          <p:cNvPr id="3" name="Subtitle 2">
            <a:extLst>
              <a:ext uri="{FF2B5EF4-FFF2-40B4-BE49-F238E27FC236}">
                <a16:creationId xmlns:a16="http://schemas.microsoft.com/office/drawing/2014/main" id="{14F6FF02-426B-2311-81EF-0586E2113099}"/>
              </a:ext>
            </a:extLst>
          </p:cNvPr>
          <p:cNvSpPr txBox="1">
            <a:spLocks/>
          </p:cNvSpPr>
          <p:nvPr/>
        </p:nvSpPr>
        <p:spPr>
          <a:xfrm>
            <a:off x="538360" y="1733012"/>
            <a:ext cx="8534400" cy="361526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dirty="0">
                <a:solidFill>
                  <a:schemeClr val="tx2"/>
                </a:solidFill>
              </a:rPr>
              <a:t>The aims of the project are to create a non-linear level, that utilises planetary gravity to create a sense of space exploration and planet hopping.</a:t>
            </a:r>
            <a:endParaRPr lang="en-US" b="1" dirty="0">
              <a:solidFill>
                <a:schemeClr val="tx1"/>
              </a:solidFill>
            </a:endParaRPr>
          </a:p>
        </p:txBody>
      </p:sp>
    </p:spTree>
    <p:extLst>
      <p:ext uri="{BB962C8B-B14F-4D97-AF65-F5344CB8AC3E}">
        <p14:creationId xmlns:p14="http://schemas.microsoft.com/office/powerpoint/2010/main" val="1636824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6191337-6655-BC24-6D70-C24E97E856A1}"/>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15D0BB0-5BE3-43B0-463D-E64CFE32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FC55CDB4-FF90-42C1-E69C-3ED54962C7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E03C60D-382D-158A-2B29-EEBDC506453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F122582-262E-2BC2-83FC-BACD3EAA50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C43D64C-5E3A-77B9-E9C8-18501EB29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11D18BD-A040-AA60-6D6B-3393B6381E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AEFAA660-2EAE-4B4A-C174-11F1BB104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12C047F6-B418-634C-0A69-176D81F5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FBDD6C9-5A1E-A7CD-5110-C974030B625F}"/>
              </a:ext>
            </a:extLst>
          </p:cNvPr>
          <p:cNvSpPr txBox="1">
            <a:spLocks/>
          </p:cNvSpPr>
          <p:nvPr/>
        </p:nvSpPr>
        <p:spPr>
          <a:xfrm>
            <a:off x="387548" y="225945"/>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2b. Objectives</a:t>
            </a:r>
          </a:p>
        </p:txBody>
      </p:sp>
      <p:sp>
        <p:nvSpPr>
          <p:cNvPr id="3" name="Subtitle 2">
            <a:extLst>
              <a:ext uri="{FF2B5EF4-FFF2-40B4-BE49-F238E27FC236}">
                <a16:creationId xmlns:a16="http://schemas.microsoft.com/office/drawing/2014/main" id="{96766A27-AD44-ABC5-9CE9-FBD0888C0E00}"/>
              </a:ext>
            </a:extLst>
          </p:cNvPr>
          <p:cNvSpPr txBox="1">
            <a:spLocks/>
          </p:cNvSpPr>
          <p:nvPr/>
        </p:nvSpPr>
        <p:spPr>
          <a:xfrm>
            <a:off x="538360" y="1612105"/>
            <a:ext cx="9468911" cy="361526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dirty="0">
                <a:solidFill>
                  <a:schemeClr val="tx2"/>
                </a:solidFill>
              </a:rPr>
              <a:t>The objectives are to create a hub and spoke type level, that allows the player to explore and choose which level to pursue, in whatever order they want.</a:t>
            </a:r>
          </a:p>
          <a:p>
            <a:pPr marL="0" indent="0">
              <a:buNone/>
            </a:pPr>
            <a:r>
              <a:rPr lang="en-US" dirty="0">
                <a:solidFill>
                  <a:schemeClr val="tx2"/>
                </a:solidFill>
              </a:rPr>
              <a:t>This creates a non-linear approach to level design within 3D platformers, that encourages players to explore and feel that they have a choice.</a:t>
            </a:r>
          </a:p>
          <a:p>
            <a:pPr marL="0" indent="0">
              <a:buNone/>
            </a:pPr>
            <a:r>
              <a:rPr lang="en-US" dirty="0">
                <a:solidFill>
                  <a:schemeClr val="tx2"/>
                </a:solidFill>
              </a:rPr>
              <a:t>The feeling of planet hopping is another objective that will enhance the sense of adventure and exploration, as the player can see a planet in the distance and make the choice to go out and explore it. </a:t>
            </a:r>
          </a:p>
          <a:p>
            <a:pPr marL="0" indent="0">
              <a:buNone/>
            </a:pPr>
            <a:r>
              <a:rPr lang="en-US" dirty="0">
                <a:solidFill>
                  <a:schemeClr val="tx2"/>
                </a:solidFill>
              </a:rPr>
              <a:t>Utilising custom gravity within Unreal Engine, will also allow for the creation of planetary gravity, which is essential for the planet hopping experience.</a:t>
            </a:r>
            <a:endParaRPr lang="en-US" b="1" dirty="0">
              <a:solidFill>
                <a:schemeClr val="tx1"/>
              </a:solidFill>
            </a:endParaRPr>
          </a:p>
        </p:txBody>
      </p:sp>
    </p:spTree>
    <p:extLst>
      <p:ext uri="{BB962C8B-B14F-4D97-AF65-F5344CB8AC3E}">
        <p14:creationId xmlns:p14="http://schemas.microsoft.com/office/powerpoint/2010/main" val="21326767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6CCC3A76-5414-7450-EB36-8AB4ED99BB3E}"/>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6DD5C57D-C2E8-9CAF-752D-9297B0D6E8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2A25391B-7C01-A3AF-FF6E-EBA9957F0C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D5656-3F5C-7540-E7C3-7D689761F0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9D9AFF9-CF58-3B74-AF13-26E92443E2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9DBA47A-2CC4-9BA2-DFDB-7142BC7491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D1B916C-BBBC-3927-3852-F24953AA0B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BCFEBFEC-1ACA-653F-84D4-6BF84DDF5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E6028AF0-DEEE-6687-DFA0-0A6E00437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E581064-892D-FF49-C6E9-A580A5A928A0}"/>
              </a:ext>
            </a:extLst>
          </p:cNvPr>
          <p:cNvSpPr txBox="1">
            <a:spLocks/>
          </p:cNvSpPr>
          <p:nvPr/>
        </p:nvSpPr>
        <p:spPr>
          <a:xfrm>
            <a:off x="387548" y="225945"/>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2b. Objectives</a:t>
            </a:r>
          </a:p>
        </p:txBody>
      </p:sp>
      <p:sp>
        <p:nvSpPr>
          <p:cNvPr id="3" name="Subtitle 2">
            <a:extLst>
              <a:ext uri="{FF2B5EF4-FFF2-40B4-BE49-F238E27FC236}">
                <a16:creationId xmlns:a16="http://schemas.microsoft.com/office/drawing/2014/main" id="{A97B9F6F-D2C0-075F-3374-A8AD9D88C70C}"/>
              </a:ext>
            </a:extLst>
          </p:cNvPr>
          <p:cNvSpPr txBox="1">
            <a:spLocks/>
          </p:cNvSpPr>
          <p:nvPr/>
        </p:nvSpPr>
        <p:spPr>
          <a:xfrm>
            <a:off x="538360" y="1612105"/>
            <a:ext cx="9468911" cy="361526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dirty="0">
                <a:solidFill>
                  <a:schemeClr val="tx2"/>
                </a:solidFill>
              </a:rPr>
              <a:t>Furthermore, ensuring that the game is easily understood and accessible is crucial. As the project orbits around non-linearity, I will have to make sure that the level is well balanced so that players do not have a hard time, simply because they have chosen one spoke rather than the other.</a:t>
            </a:r>
          </a:p>
          <a:p>
            <a:pPr marL="0" indent="0">
              <a:buNone/>
            </a:pPr>
            <a:r>
              <a:rPr lang="en-US" b="1" dirty="0">
                <a:solidFill>
                  <a:schemeClr val="tx2"/>
                </a:solidFill>
              </a:rPr>
              <a:t>Each spoke should offer a different experience, either in terms of hazards, layout or the custom gravity.</a:t>
            </a:r>
          </a:p>
          <a:p>
            <a:pPr marL="0" indent="0">
              <a:buNone/>
            </a:pPr>
            <a:r>
              <a:rPr lang="en-US" dirty="0">
                <a:solidFill>
                  <a:schemeClr val="tx2"/>
                </a:solidFill>
              </a:rPr>
              <a:t>This ensures that the hub and spoke offers variety as well as non-linearity.</a:t>
            </a:r>
            <a:endParaRPr lang="en-US" dirty="0">
              <a:solidFill>
                <a:schemeClr val="tx1"/>
              </a:solidFill>
            </a:endParaRPr>
          </a:p>
        </p:txBody>
      </p:sp>
    </p:spTree>
    <p:extLst>
      <p:ext uri="{BB962C8B-B14F-4D97-AF65-F5344CB8AC3E}">
        <p14:creationId xmlns:p14="http://schemas.microsoft.com/office/powerpoint/2010/main" val="13992766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C86ECEB-0377-8BB1-B1CE-7123DD71D0C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AFE61766-DDC9-BA5F-3D73-515670A747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6D53469D-F2D5-E761-C1C8-60C87EE87A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192F7EC9-ABDD-485E-EC6D-D11786FD42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221A1CE-9ECB-D84D-1E86-EAD88C8381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BA02D26-F1BE-F66C-1A6F-849DDE3861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1A109F7-27A5-B0B7-F87C-C6A69379F2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37294E0B-9550-222E-C7CD-71B4AF8B8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7E350C83-B235-34B0-E5A4-C0A093DFA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AFDC54E-BB96-D696-A915-F69431868967}"/>
              </a:ext>
            </a:extLst>
          </p:cNvPr>
          <p:cNvSpPr txBox="1">
            <a:spLocks/>
          </p:cNvSpPr>
          <p:nvPr/>
        </p:nvSpPr>
        <p:spPr>
          <a:xfrm>
            <a:off x="387548" y="225945"/>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2b. Deliverables</a:t>
            </a:r>
          </a:p>
        </p:txBody>
      </p:sp>
      <p:sp>
        <p:nvSpPr>
          <p:cNvPr id="3" name="Subtitle 2">
            <a:extLst>
              <a:ext uri="{FF2B5EF4-FFF2-40B4-BE49-F238E27FC236}">
                <a16:creationId xmlns:a16="http://schemas.microsoft.com/office/drawing/2014/main" id="{AE5113C5-D182-85A8-2FFD-633318EC5C14}"/>
              </a:ext>
            </a:extLst>
          </p:cNvPr>
          <p:cNvSpPr txBox="1">
            <a:spLocks/>
          </p:cNvSpPr>
          <p:nvPr/>
        </p:nvSpPr>
        <p:spPr>
          <a:xfrm>
            <a:off x="538360" y="1612105"/>
            <a:ext cx="9468911" cy="361526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b="1" dirty="0">
                <a:solidFill>
                  <a:schemeClr val="tx2"/>
                </a:solidFill>
              </a:rPr>
              <a:t>To achieve my objectives, I am going to</a:t>
            </a:r>
            <a:r>
              <a:rPr lang="en-US" dirty="0">
                <a:solidFill>
                  <a:schemeClr val="tx2"/>
                </a:solidFill>
              </a:rPr>
              <a:t>:</a:t>
            </a:r>
          </a:p>
          <a:p>
            <a:pPr marL="0" indent="0">
              <a:buNone/>
            </a:pPr>
            <a:endParaRPr lang="en-US" dirty="0">
              <a:solidFill>
                <a:schemeClr val="tx2"/>
              </a:solidFill>
            </a:endParaRPr>
          </a:p>
          <a:p>
            <a:r>
              <a:rPr lang="en-US" b="1" dirty="0">
                <a:solidFill>
                  <a:schemeClr val="tx2"/>
                </a:solidFill>
              </a:rPr>
              <a:t>Create a design document</a:t>
            </a:r>
          </a:p>
          <a:p>
            <a:r>
              <a:rPr lang="en-US" b="1" dirty="0">
                <a:solidFill>
                  <a:schemeClr val="tx2"/>
                </a:solidFill>
              </a:rPr>
              <a:t>Create a playable hub and spoke level</a:t>
            </a:r>
          </a:p>
          <a:p>
            <a:r>
              <a:rPr lang="en-US" b="1" dirty="0">
                <a:solidFill>
                  <a:schemeClr val="tx2"/>
                </a:solidFill>
              </a:rPr>
              <a:t>Playtest and gather data</a:t>
            </a:r>
          </a:p>
          <a:p>
            <a:r>
              <a:rPr lang="en-US" b="1" dirty="0">
                <a:solidFill>
                  <a:schemeClr val="tx2"/>
                </a:solidFill>
              </a:rPr>
              <a:t>Make a commentary video</a:t>
            </a:r>
          </a:p>
          <a:p>
            <a:r>
              <a:rPr lang="en-US" b="1" dirty="0">
                <a:solidFill>
                  <a:schemeClr val="tx2"/>
                </a:solidFill>
              </a:rPr>
              <a:t>Create this development report I am currently typing out</a:t>
            </a:r>
          </a:p>
          <a:p>
            <a:endParaRPr lang="en-US" b="1" dirty="0">
              <a:solidFill>
                <a:schemeClr val="tx1"/>
              </a:solidFill>
            </a:endParaRPr>
          </a:p>
        </p:txBody>
      </p:sp>
    </p:spTree>
    <p:extLst>
      <p:ext uri="{BB962C8B-B14F-4D97-AF65-F5344CB8AC3E}">
        <p14:creationId xmlns:p14="http://schemas.microsoft.com/office/powerpoint/2010/main" val="1066076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FDF3400-54AD-31BA-FB79-BA41794D782A}"/>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9673F9B0-DFA0-3467-E7C4-A2600F0101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E67A0BB9-FFC2-24FC-D1D0-AF8D4A88F3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607DEE5-4FFC-0B83-0088-06BBD293B48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48A828C-50B9-76A9-B1CA-31EBD4D0750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966D08A-9103-BEEF-D7F4-A73E2ACE7A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CBF6445-06BB-D451-E792-F347466B8DF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F196C61B-2B4D-E1A7-EBFA-001F2322AA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AE71F7D8-8EAE-7F95-1E2A-0762459C52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446B3A92-3265-5113-8662-C3A27EF3A3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A0CB371A-C06F-3B1B-4DD6-7D3456EDAA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816B660-4C23-FCB4-7CBE-74D7D98678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17D0E05-F523-3CE0-2491-A7D68923F1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302F3D47-567A-F50B-21D3-E2C56129F1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3AC4AEDD-69B7-A1F6-004D-CF670E5643CC}"/>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2" name="Title 1">
            <a:extLst>
              <a:ext uri="{FF2B5EF4-FFF2-40B4-BE49-F238E27FC236}">
                <a16:creationId xmlns:a16="http://schemas.microsoft.com/office/drawing/2014/main" id="{FF8266E7-5857-58BC-3F07-F229918FDBD8}"/>
              </a:ext>
            </a:extLst>
          </p:cNvPr>
          <p:cNvSpPr txBox="1">
            <a:spLocks/>
          </p:cNvSpPr>
          <p:nvPr/>
        </p:nvSpPr>
        <p:spPr>
          <a:xfrm>
            <a:off x="1290636" y="2493433"/>
            <a:ext cx="8534400" cy="150706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6000" b="1" dirty="0"/>
              <a:t>Research methodologies</a:t>
            </a:r>
          </a:p>
        </p:txBody>
      </p:sp>
    </p:spTree>
    <p:extLst>
      <p:ext uri="{BB962C8B-B14F-4D97-AF65-F5344CB8AC3E}">
        <p14:creationId xmlns:p14="http://schemas.microsoft.com/office/powerpoint/2010/main" val="6993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0EF9FE01-BF96-E26A-A6A0-EBDC8C51AE3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985A39F1-A35B-667C-C616-FEDBB4225A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C9D30618-1EEA-0A68-99B9-55D49659C2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E56C74D-DE39-521B-8947-42E3E1A0D4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342277E-5E01-58B3-CB02-1EFC2A51ED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2C05220-366B-B01C-EFDB-94928F1D89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29A0E50-2159-750F-FCD4-071084D496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E87AA488-1001-B677-D71D-13D7A4C1C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60D3C24A-705A-7CB4-D074-38B04806F2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E3E0A73-ACDA-F07E-EC39-8368D7D16887}"/>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3a. Game inspirations</a:t>
            </a:r>
          </a:p>
        </p:txBody>
      </p:sp>
      <p:sp>
        <p:nvSpPr>
          <p:cNvPr id="3" name="Subtitle 2">
            <a:extLst>
              <a:ext uri="{FF2B5EF4-FFF2-40B4-BE49-F238E27FC236}">
                <a16:creationId xmlns:a16="http://schemas.microsoft.com/office/drawing/2014/main" id="{01AA9454-460C-D14F-9E67-F9821990AFE7}"/>
              </a:ext>
            </a:extLst>
          </p:cNvPr>
          <p:cNvSpPr txBox="1">
            <a:spLocks/>
          </p:cNvSpPr>
          <p:nvPr/>
        </p:nvSpPr>
        <p:spPr>
          <a:xfrm>
            <a:off x="196559" y="1407892"/>
            <a:ext cx="6222701" cy="5341735"/>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GB" dirty="0">
                <a:solidFill>
                  <a:schemeClr val="tx2"/>
                </a:solidFill>
              </a:rPr>
              <a:t>The very first aspect of research is analysing the game that inspired the project.</a:t>
            </a:r>
          </a:p>
          <a:p>
            <a:pPr marL="0" indent="0">
              <a:buNone/>
            </a:pPr>
            <a:endParaRPr lang="en-GB" dirty="0">
              <a:solidFill>
                <a:schemeClr val="tx2"/>
              </a:solidFill>
            </a:endParaRPr>
          </a:p>
          <a:p>
            <a:pPr marL="0" indent="0">
              <a:buNone/>
            </a:pPr>
            <a:r>
              <a:rPr lang="en-GB" dirty="0">
                <a:solidFill>
                  <a:schemeClr val="tx2"/>
                </a:solidFill>
              </a:rPr>
              <a:t>This game has a plethora of mechanics that change with almost every level. This provides the player with a fresh and non-repetitive experience as each level has a tremendous amount of variety. </a:t>
            </a:r>
          </a:p>
          <a:p>
            <a:pPr marL="0" indent="0">
              <a:buNone/>
            </a:pPr>
            <a:endParaRPr lang="en-GB" dirty="0">
              <a:solidFill>
                <a:schemeClr val="tx2"/>
              </a:solidFill>
            </a:endParaRPr>
          </a:p>
          <a:p>
            <a:pPr marL="0" indent="0">
              <a:buNone/>
            </a:pPr>
            <a:r>
              <a:rPr lang="en-GB" dirty="0">
                <a:solidFill>
                  <a:schemeClr val="tx2"/>
                </a:solidFill>
              </a:rPr>
              <a:t>The interesting gravity mechanics as well as the space theme and level variety is very much something I want to incorporate into my own project. As amazing as Super Mario Galaxy is, it does tend to be quite linear and I want to encourage more exploration, which can perhaps be achieved with a network or hub and spoke level design. </a:t>
            </a:r>
            <a:endParaRPr lang="en-US" b="1" dirty="0">
              <a:solidFill>
                <a:schemeClr val="tx1"/>
              </a:solidFill>
            </a:endParaRPr>
          </a:p>
        </p:txBody>
      </p:sp>
      <p:grpSp>
        <p:nvGrpSpPr>
          <p:cNvPr id="5" name="Group 4">
            <a:extLst>
              <a:ext uri="{FF2B5EF4-FFF2-40B4-BE49-F238E27FC236}">
                <a16:creationId xmlns:a16="http://schemas.microsoft.com/office/drawing/2014/main" id="{E6B33D38-AB8C-CA44-6DB3-CFC4151AE239}"/>
              </a:ext>
            </a:extLst>
          </p:cNvPr>
          <p:cNvGrpSpPr/>
          <p:nvPr/>
        </p:nvGrpSpPr>
        <p:grpSpPr>
          <a:xfrm>
            <a:off x="6589943" y="-15137"/>
            <a:ext cx="5598112" cy="6858000"/>
            <a:chOff x="6593888" y="0"/>
            <a:chExt cx="5598112" cy="6858000"/>
          </a:xfrm>
        </p:grpSpPr>
        <p:pic>
          <p:nvPicPr>
            <p:cNvPr id="6" name="Picture 5" descr="A video game cover with a cartoon character in space&#10;&#10;AI-generated content may be incorrect.">
              <a:extLst>
                <a:ext uri="{FF2B5EF4-FFF2-40B4-BE49-F238E27FC236}">
                  <a16:creationId xmlns:a16="http://schemas.microsoft.com/office/drawing/2014/main" id="{F35E6E1B-8D16-9357-53DB-316734BF1D67}"/>
                </a:ext>
              </a:extLst>
            </p:cNvPr>
            <p:cNvPicPr>
              <a:picLocks noChangeAspect="1"/>
            </p:cNvPicPr>
            <p:nvPr/>
          </p:nvPicPr>
          <p:blipFill>
            <a:blip r:embed="rId3"/>
            <a:stretch>
              <a:fillRect/>
            </a:stretch>
          </p:blipFill>
          <p:spPr>
            <a:xfrm>
              <a:off x="6593888" y="0"/>
              <a:ext cx="2326130" cy="3489195"/>
            </a:xfrm>
            <a:prstGeom prst="rect">
              <a:avLst/>
            </a:prstGeom>
          </p:spPr>
        </p:pic>
        <p:pic>
          <p:nvPicPr>
            <p:cNvPr id="7" name="Picture 6" descr="A video game screen with a video game character&#10;&#10;AI-generated content may be incorrect.">
              <a:extLst>
                <a:ext uri="{FF2B5EF4-FFF2-40B4-BE49-F238E27FC236}">
                  <a16:creationId xmlns:a16="http://schemas.microsoft.com/office/drawing/2014/main" id="{F2106B76-9B81-2EAA-FA1E-8C3F2143F0FA}"/>
                </a:ext>
              </a:extLst>
            </p:cNvPr>
            <p:cNvPicPr>
              <a:picLocks noChangeAspect="1"/>
            </p:cNvPicPr>
            <p:nvPr/>
          </p:nvPicPr>
          <p:blipFill>
            <a:blip r:embed="rId4"/>
            <a:stretch>
              <a:fillRect/>
            </a:stretch>
          </p:blipFill>
          <p:spPr>
            <a:xfrm>
              <a:off x="6642882" y="3891064"/>
              <a:ext cx="5481023" cy="2966936"/>
            </a:xfrm>
            <a:prstGeom prst="rect">
              <a:avLst/>
            </a:prstGeom>
          </p:spPr>
        </p:pic>
        <p:pic>
          <p:nvPicPr>
            <p:cNvPr id="14" name="Picture 13" descr="A video game screen with a cartoon character and flowers&#10;&#10;AI-generated content may be incorrect.">
              <a:extLst>
                <a:ext uri="{FF2B5EF4-FFF2-40B4-BE49-F238E27FC236}">
                  <a16:creationId xmlns:a16="http://schemas.microsoft.com/office/drawing/2014/main" id="{1FD5BB60-D8F5-2C9C-EBE3-258360A177A5}"/>
                </a:ext>
              </a:extLst>
            </p:cNvPr>
            <p:cNvPicPr>
              <a:picLocks noChangeAspect="1"/>
            </p:cNvPicPr>
            <p:nvPr/>
          </p:nvPicPr>
          <p:blipFill>
            <a:blip r:embed="rId5"/>
            <a:stretch>
              <a:fillRect/>
            </a:stretch>
          </p:blipFill>
          <p:spPr>
            <a:xfrm>
              <a:off x="8920018" y="48364"/>
              <a:ext cx="3271982" cy="2453987"/>
            </a:xfrm>
            <a:prstGeom prst="rect">
              <a:avLst/>
            </a:prstGeom>
          </p:spPr>
        </p:pic>
        <p:pic>
          <p:nvPicPr>
            <p:cNvPr id="16" name="Picture 15" descr="A video game with a cartoon character&#10;&#10;AI-generated content may be incorrect.">
              <a:extLst>
                <a:ext uri="{FF2B5EF4-FFF2-40B4-BE49-F238E27FC236}">
                  <a16:creationId xmlns:a16="http://schemas.microsoft.com/office/drawing/2014/main" id="{0E90FAE6-35F2-9241-9E89-46AC7D42F4CF}"/>
                </a:ext>
              </a:extLst>
            </p:cNvPr>
            <p:cNvPicPr>
              <a:picLocks noChangeAspect="1"/>
            </p:cNvPicPr>
            <p:nvPr/>
          </p:nvPicPr>
          <p:blipFill>
            <a:blip r:embed="rId6"/>
            <a:stretch>
              <a:fillRect/>
            </a:stretch>
          </p:blipFill>
          <p:spPr>
            <a:xfrm>
              <a:off x="6651004" y="2368703"/>
              <a:ext cx="3973894" cy="1986947"/>
            </a:xfrm>
            <a:prstGeom prst="rect">
              <a:avLst/>
            </a:prstGeom>
          </p:spPr>
        </p:pic>
        <p:pic>
          <p:nvPicPr>
            <p:cNvPr id="18" name="Picture 17" descr="A cartoon planet with a building in the background&#10;&#10;AI-generated content may be incorrect.">
              <a:extLst>
                <a:ext uri="{FF2B5EF4-FFF2-40B4-BE49-F238E27FC236}">
                  <a16:creationId xmlns:a16="http://schemas.microsoft.com/office/drawing/2014/main" id="{F8D88C73-D608-F3CF-59CB-498E3999DBF2}"/>
                </a:ext>
              </a:extLst>
            </p:cNvPr>
            <p:cNvPicPr>
              <a:picLocks noChangeAspect="1"/>
            </p:cNvPicPr>
            <p:nvPr/>
          </p:nvPicPr>
          <p:blipFill>
            <a:blip r:embed="rId7"/>
            <a:stretch>
              <a:fillRect/>
            </a:stretch>
          </p:blipFill>
          <p:spPr>
            <a:xfrm>
              <a:off x="10007694" y="2368703"/>
              <a:ext cx="2163740" cy="1994509"/>
            </a:xfrm>
            <a:prstGeom prst="rect">
              <a:avLst/>
            </a:prstGeom>
          </p:spPr>
        </p:pic>
      </p:grpSp>
      <p:sp>
        <p:nvSpPr>
          <p:cNvPr id="19" name="TextBox 18">
            <a:extLst>
              <a:ext uri="{FF2B5EF4-FFF2-40B4-BE49-F238E27FC236}">
                <a16:creationId xmlns:a16="http://schemas.microsoft.com/office/drawing/2014/main" id="{654D439D-9F54-D7B7-3F7E-6D9D7AE6D310}"/>
              </a:ext>
            </a:extLst>
          </p:cNvPr>
          <p:cNvSpPr txBox="1"/>
          <p:nvPr/>
        </p:nvSpPr>
        <p:spPr>
          <a:xfrm>
            <a:off x="6717133" y="3948668"/>
            <a:ext cx="3373703" cy="369332"/>
          </a:xfrm>
          <a:prstGeom prst="rect">
            <a:avLst/>
          </a:prstGeom>
          <a:noFill/>
        </p:spPr>
        <p:txBody>
          <a:bodyPr wrap="square" rtlCol="0">
            <a:spAutoFit/>
          </a:bodyPr>
          <a:lstStyle/>
          <a:p>
            <a:r>
              <a:rPr lang="en-GB" b="1" dirty="0">
                <a:solidFill>
                  <a:schemeClr val="bg1"/>
                </a:solidFill>
              </a:rPr>
              <a:t>(Super Mario Galaxy, 2007)</a:t>
            </a:r>
            <a:r>
              <a:rPr lang="en-GB" dirty="0"/>
              <a:t>r</a:t>
            </a:r>
          </a:p>
        </p:txBody>
      </p:sp>
    </p:spTree>
    <p:extLst>
      <p:ext uri="{BB962C8B-B14F-4D97-AF65-F5344CB8AC3E}">
        <p14:creationId xmlns:p14="http://schemas.microsoft.com/office/powerpoint/2010/main" val="21770808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E16FD210-E50B-A6A2-9A46-B2D8BCA21DB6}"/>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080858D-C650-5140-1F8D-870D08FD6B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FD04895D-9A9E-A1EB-7E92-25B175FC46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4F776FB-58A9-E823-BD6F-C65D5B59AB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D6FCE73-912D-CFE4-3042-4CE188AE25D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E5885A9-CB5A-CFD2-C1F9-356D4E3684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8631D76-8877-F764-51FD-1382E9CBB9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842B61C3-7C26-43E7-5A8B-091FB2E9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3D007DF3-35E7-BDD3-C3F2-D9F3F9EFD4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01EEBCD-B551-5469-F73D-E8041E6D325A}"/>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3b. Design Literature</a:t>
            </a:r>
          </a:p>
        </p:txBody>
      </p:sp>
      <p:sp>
        <p:nvSpPr>
          <p:cNvPr id="4" name="Subtitle 2">
            <a:extLst>
              <a:ext uri="{FF2B5EF4-FFF2-40B4-BE49-F238E27FC236}">
                <a16:creationId xmlns:a16="http://schemas.microsoft.com/office/drawing/2014/main" id="{3388FB43-4C4D-8422-D57A-A6DA56EB2BF4}"/>
              </a:ext>
            </a:extLst>
          </p:cNvPr>
          <p:cNvSpPr txBox="1">
            <a:spLocks/>
          </p:cNvSpPr>
          <p:nvPr/>
        </p:nvSpPr>
        <p:spPr>
          <a:xfrm>
            <a:off x="196559" y="1407892"/>
            <a:ext cx="62227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endParaRPr lang="en-US" b="1" dirty="0">
              <a:solidFill>
                <a:schemeClr val="tx1"/>
              </a:solidFill>
            </a:endParaRPr>
          </a:p>
        </p:txBody>
      </p:sp>
      <p:sp>
        <p:nvSpPr>
          <p:cNvPr id="20" name="Subtitle 2">
            <a:extLst>
              <a:ext uri="{FF2B5EF4-FFF2-40B4-BE49-F238E27FC236}">
                <a16:creationId xmlns:a16="http://schemas.microsoft.com/office/drawing/2014/main" id="{31B24790-DCAA-B9F8-49F3-64128B406CED}"/>
              </a:ext>
            </a:extLst>
          </p:cNvPr>
          <p:cNvSpPr txBox="1">
            <a:spLocks/>
          </p:cNvSpPr>
          <p:nvPr/>
        </p:nvSpPr>
        <p:spPr>
          <a:xfrm>
            <a:off x="115580" y="1338717"/>
            <a:ext cx="11325284" cy="176273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GB" dirty="0">
                <a:solidFill>
                  <a:schemeClr val="tx2"/>
                </a:solidFill>
              </a:rPr>
              <a:t>Another approach to research is to find relevant reading material as well as other sources that might be relevant to the project, such as websites or videos.</a:t>
            </a:r>
          </a:p>
          <a:p>
            <a:pPr marL="0" indent="0">
              <a:buNone/>
            </a:pPr>
            <a:r>
              <a:rPr lang="en-GB" dirty="0">
                <a:solidFill>
                  <a:schemeClr val="tx2"/>
                </a:solidFill>
              </a:rPr>
              <a:t>I have compiled a list of literature that has been useful, conducting researching into non-linear level designs.</a:t>
            </a:r>
          </a:p>
          <a:p>
            <a:pPr marL="0" indent="0">
              <a:buNone/>
            </a:pPr>
            <a:endParaRPr lang="en-US" b="1" dirty="0">
              <a:solidFill>
                <a:schemeClr val="tx1"/>
              </a:solidFill>
            </a:endParaRPr>
          </a:p>
        </p:txBody>
      </p:sp>
      <p:sp>
        <p:nvSpPr>
          <p:cNvPr id="22" name="TextBox 21">
            <a:extLst>
              <a:ext uri="{FF2B5EF4-FFF2-40B4-BE49-F238E27FC236}">
                <a16:creationId xmlns:a16="http://schemas.microsoft.com/office/drawing/2014/main" id="{8E3505B4-4901-3B59-E772-05D269F4C02B}"/>
              </a:ext>
            </a:extLst>
          </p:cNvPr>
          <p:cNvSpPr txBox="1"/>
          <p:nvPr/>
        </p:nvSpPr>
        <p:spPr>
          <a:xfrm>
            <a:off x="118755" y="2764570"/>
            <a:ext cx="8690008" cy="4093428"/>
          </a:xfrm>
          <a:prstGeom prst="rect">
            <a:avLst/>
          </a:prstGeom>
          <a:noFill/>
        </p:spPr>
        <p:txBody>
          <a:bodyPr wrap="square">
            <a:spAutoFit/>
          </a:bodyPr>
          <a:lstStyle/>
          <a:p>
            <a:r>
              <a:rPr lang="en-GB" dirty="0">
                <a:solidFill>
                  <a:schemeClr val="tx2"/>
                </a:solidFill>
              </a:rPr>
              <a:t> </a:t>
            </a:r>
            <a:r>
              <a:rPr lang="en-GB" sz="1400" b="1" dirty="0">
                <a:solidFill>
                  <a:schemeClr val="tx2"/>
                </a:solidFill>
              </a:rPr>
              <a:t>Journals and Books​</a:t>
            </a:r>
          </a:p>
          <a:p>
            <a:endParaRPr lang="en-GB" sz="1400" dirty="0">
              <a:solidFill>
                <a:schemeClr val="tx2"/>
              </a:solidFill>
            </a:endParaRPr>
          </a:p>
          <a:p>
            <a:pPr marL="285750" indent="-285750">
              <a:buFont typeface="Arial" panose="020B0604020202020204" pitchFamily="34" charset="0"/>
              <a:buChar char="•"/>
            </a:pPr>
            <a:r>
              <a:rPr lang="en-GB" sz="1400" dirty="0">
                <a:solidFill>
                  <a:schemeClr val="tx2"/>
                </a:solidFill>
              </a:rPr>
              <a:t>    Level design layouts - https://book.leveldesignbook.com/process/layout​</a:t>
            </a:r>
          </a:p>
          <a:p>
            <a:pPr marL="285750" indent="-285750">
              <a:buFont typeface="Arial" panose="020B0604020202020204" pitchFamily="34" charset="0"/>
              <a:buChar char="•"/>
            </a:pPr>
            <a:r>
              <a:rPr lang="en-GB" sz="1400" dirty="0">
                <a:solidFill>
                  <a:schemeClr val="tx2"/>
                </a:solidFill>
              </a:rPr>
              <a:t>	“Challenges for Game Designers” – by Brenda Brathwaite and Ian Schreiber​</a:t>
            </a:r>
          </a:p>
          <a:p>
            <a:pPr marL="285750" indent="-285750">
              <a:buFont typeface="Arial" panose="020B0604020202020204" pitchFamily="34" charset="0"/>
              <a:buChar char="•"/>
            </a:pPr>
            <a:r>
              <a:rPr lang="en-GB" sz="1400" dirty="0">
                <a:solidFill>
                  <a:schemeClr val="tx2"/>
                </a:solidFill>
              </a:rPr>
              <a:t>    The Art of Game Design” – by Jesse Schell ​</a:t>
            </a:r>
          </a:p>
          <a:p>
            <a:endParaRPr lang="en-GB" sz="1400" dirty="0">
              <a:solidFill>
                <a:schemeClr val="tx2"/>
              </a:solidFill>
            </a:endParaRPr>
          </a:p>
          <a:p>
            <a:r>
              <a:rPr lang="en-GB" sz="1400" b="1" dirty="0">
                <a:solidFill>
                  <a:schemeClr val="tx2"/>
                </a:solidFill>
              </a:rPr>
              <a:t>    GDC​</a:t>
            </a:r>
          </a:p>
          <a:p>
            <a:endParaRPr lang="en-GB" sz="1400" dirty="0">
              <a:solidFill>
                <a:schemeClr val="tx2"/>
              </a:solidFill>
            </a:endParaRPr>
          </a:p>
          <a:p>
            <a:pPr marL="285750" indent="-285750">
              <a:buFont typeface="Arial" panose="020B0604020202020204" pitchFamily="34" charset="0"/>
              <a:buChar char="•"/>
            </a:pPr>
            <a:r>
              <a:rPr lang="en-GB" sz="1400" dirty="0">
                <a:solidFill>
                  <a:schemeClr val="tx2"/>
                </a:solidFill>
              </a:rPr>
              <a:t>    Prototyping techniques used to create “Astro Bot” - https://gdcvault.com/play/1035283/Rapid-and-Creative-Gameplay-Prototyping​</a:t>
            </a:r>
          </a:p>
          <a:p>
            <a:pPr marL="285750" indent="-285750">
              <a:buFont typeface="Arial" panose="020B0604020202020204" pitchFamily="34" charset="0"/>
              <a:buChar char="•"/>
            </a:pPr>
            <a:r>
              <a:rPr lang="en-GB" sz="1400" dirty="0">
                <a:solidFill>
                  <a:schemeClr val="tx2"/>
                </a:solidFill>
              </a:rPr>
              <a:t>	  Crafting a tiny open world -  https://gdcvault.com/play/1028679/Independent-Games-Summit-Crafting-A​</a:t>
            </a:r>
          </a:p>
          <a:p>
            <a:endParaRPr lang="en-GB" sz="1400" dirty="0">
              <a:solidFill>
                <a:schemeClr val="tx2"/>
              </a:solidFill>
            </a:endParaRPr>
          </a:p>
          <a:p>
            <a:r>
              <a:rPr lang="en-GB" sz="1400" b="1" dirty="0">
                <a:solidFill>
                  <a:schemeClr val="tx2"/>
                </a:solidFill>
              </a:rPr>
              <a:t>    YouTube​</a:t>
            </a:r>
          </a:p>
          <a:p>
            <a:endParaRPr lang="en-GB" sz="1400" dirty="0">
              <a:solidFill>
                <a:schemeClr val="tx2"/>
              </a:solidFill>
            </a:endParaRPr>
          </a:p>
          <a:p>
            <a:pPr marL="285750" indent="-285750">
              <a:buFont typeface="Arial" panose="020B0604020202020204" pitchFamily="34" charset="0"/>
              <a:buChar char="•"/>
            </a:pPr>
            <a:r>
              <a:rPr lang="en-GB" sz="1400" dirty="0">
                <a:solidFill>
                  <a:schemeClr val="tx2"/>
                </a:solidFill>
              </a:rPr>
              <a:t>    	Spherical Planets in Super Mario Galaxy - https://www.youtube.com/watch?v=QLH_0T_xv3I&amp;t=217s​</a:t>
            </a:r>
          </a:p>
          <a:p>
            <a:pPr marL="285750" indent="-285750">
              <a:buFont typeface="Arial" panose="020B0604020202020204" pitchFamily="34" charset="0"/>
              <a:buChar char="•"/>
            </a:pPr>
            <a:r>
              <a:rPr lang="en-GB" sz="1400" dirty="0">
                <a:solidFill>
                  <a:schemeClr val="tx2"/>
                </a:solidFill>
              </a:rPr>
              <a:t>	 	Custom Gravity in Unreal Engine 5 - https://www.youtube.com/watch?v=Jw4Q27ZurO4</a:t>
            </a:r>
            <a:r>
              <a:rPr lang="en-GB" dirty="0">
                <a:solidFill>
                  <a:schemeClr val="tx2"/>
                </a:solidFill>
              </a:rPr>
              <a:t>​</a:t>
            </a:r>
          </a:p>
        </p:txBody>
      </p:sp>
    </p:spTree>
    <p:extLst>
      <p:ext uri="{BB962C8B-B14F-4D97-AF65-F5344CB8AC3E}">
        <p14:creationId xmlns:p14="http://schemas.microsoft.com/office/powerpoint/2010/main" val="30522260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36439AC7-95B7-F4D4-90BB-CF40642B4D7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09D60EA3-E4D2-A099-0AB4-E9FD56DF34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1C7C75EC-3001-BFF2-8F5A-97DC044B43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20D193D-1EEA-1042-762D-6F23D40E00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1B5E21B-1341-C2E8-7C84-37D3F7F37F8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DCA4C99-5300-2CD7-836D-27F9A283A5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3F9C797-A081-911B-0357-67A72BAA36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14213805-1BE3-8B78-7EE9-ACE9AD327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7843A73F-817B-1816-1D6E-8EA9CBDF9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6C3E8F0-452D-D3F8-8F01-019F81445A0B}"/>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3c. Playtest data</a:t>
            </a:r>
          </a:p>
        </p:txBody>
      </p:sp>
      <p:sp>
        <p:nvSpPr>
          <p:cNvPr id="3" name="Subtitle 2">
            <a:extLst>
              <a:ext uri="{FF2B5EF4-FFF2-40B4-BE49-F238E27FC236}">
                <a16:creationId xmlns:a16="http://schemas.microsoft.com/office/drawing/2014/main" id="{2B46FD57-4586-5B22-93D6-3669BB385AA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GB" dirty="0">
                <a:solidFill>
                  <a:schemeClr val="tx2"/>
                </a:solidFill>
              </a:rPr>
              <a:t>The last and perhaps most useful form of research is gathering quantitative and qualitative data. </a:t>
            </a:r>
          </a:p>
          <a:p>
            <a:pPr marL="0" indent="0">
              <a:buNone/>
            </a:pPr>
            <a:endParaRPr lang="en-GB" dirty="0">
              <a:solidFill>
                <a:schemeClr val="tx2"/>
              </a:solidFill>
            </a:endParaRPr>
          </a:p>
          <a:p>
            <a:pPr marL="0" indent="0">
              <a:buNone/>
            </a:pPr>
            <a:r>
              <a:rPr lang="en-GB" dirty="0">
                <a:solidFill>
                  <a:schemeClr val="tx2"/>
                </a:solidFill>
              </a:rPr>
              <a:t>This data can be obtained through playtesting and at least two different ways:</a:t>
            </a:r>
          </a:p>
          <a:p>
            <a:pPr marL="0" indent="0">
              <a:buNone/>
            </a:pPr>
            <a:endParaRPr lang="en-GB" b="1" dirty="0">
              <a:solidFill>
                <a:schemeClr val="tx2"/>
              </a:solidFill>
            </a:endParaRPr>
          </a:p>
          <a:p>
            <a:pPr marL="0" indent="0">
              <a:buNone/>
            </a:pPr>
            <a:r>
              <a:rPr lang="en-GB" b="1" dirty="0">
                <a:solidFill>
                  <a:schemeClr val="tx2"/>
                </a:solidFill>
              </a:rPr>
              <a:t>For quantitative</a:t>
            </a:r>
            <a:r>
              <a:rPr lang="en-US" b="1" dirty="0">
                <a:solidFill>
                  <a:schemeClr val="tx1"/>
                </a:solidFill>
              </a:rPr>
              <a:t>- </a:t>
            </a:r>
            <a:r>
              <a:rPr lang="en-US" dirty="0">
                <a:solidFill>
                  <a:schemeClr val="tx2"/>
                </a:solidFill>
              </a:rPr>
              <a:t>Provide a feedback form, with scales that can be collected into a graph or chart.</a:t>
            </a:r>
          </a:p>
          <a:p>
            <a:pPr marL="0" indent="0">
              <a:buNone/>
            </a:pPr>
            <a:endParaRPr lang="en-US" b="1" dirty="0">
              <a:solidFill>
                <a:schemeClr val="tx2"/>
              </a:solidFill>
            </a:endParaRPr>
          </a:p>
          <a:p>
            <a:pPr marL="0" indent="0">
              <a:buNone/>
            </a:pPr>
            <a:r>
              <a:rPr lang="en-US" b="1" dirty="0">
                <a:solidFill>
                  <a:schemeClr val="tx2"/>
                </a:solidFill>
              </a:rPr>
              <a:t>For qualitative- </a:t>
            </a:r>
            <a:r>
              <a:rPr lang="en-US" dirty="0">
                <a:solidFill>
                  <a:schemeClr val="tx2"/>
                </a:solidFill>
              </a:rPr>
              <a:t>Conduct a post playtest interview, asking questions directly to the playtester and receiving in-depth answers to specific questions. </a:t>
            </a:r>
            <a:endParaRPr lang="en-GB" dirty="0">
              <a:solidFill>
                <a:schemeClr val="tx2"/>
              </a:solidFill>
            </a:endParaRPr>
          </a:p>
        </p:txBody>
      </p:sp>
    </p:spTree>
    <p:extLst>
      <p:ext uri="{BB962C8B-B14F-4D97-AF65-F5344CB8AC3E}">
        <p14:creationId xmlns:p14="http://schemas.microsoft.com/office/powerpoint/2010/main" val="42466693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26C103D-6BA4-EC2E-9ED2-C0937270DCB7}"/>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D60138DD-C875-C05C-DF0F-31DBF8D75C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16C4314A-7F7B-8A72-C83D-A798643C82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A7C17A5-DF7C-802E-DA5D-FE6879B41F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8FF85D9-155C-7DF8-563D-A1E03648BE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90B221B4-BC7C-16B1-ED4A-FB49EB64FF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D2FF2313-90A8-4691-DF69-6D329ACDDD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AF8F25AF-78EF-D7FD-1FD1-6A65FC066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27B18895-9AD7-BAED-41AB-A29652E313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58BB8B7B-9A97-2475-2717-4F1B0451FF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71672594-6625-E06D-E166-3A42C3F9D8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999615D-61E3-B1A6-425C-10B281CE25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3CAB067-BDF1-8414-1006-643ED15BE9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14F2721-2DD7-F54E-5CBC-FAB486E872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A9F562A9-AE91-75DE-09E0-00B8002F8C78}"/>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2" name="Title 1">
            <a:extLst>
              <a:ext uri="{FF2B5EF4-FFF2-40B4-BE49-F238E27FC236}">
                <a16:creationId xmlns:a16="http://schemas.microsoft.com/office/drawing/2014/main" id="{E33BBB44-8ABE-8BAB-F004-832AE71D4814}"/>
              </a:ext>
            </a:extLst>
          </p:cNvPr>
          <p:cNvSpPr txBox="1">
            <a:spLocks/>
          </p:cNvSpPr>
          <p:nvPr/>
        </p:nvSpPr>
        <p:spPr>
          <a:xfrm>
            <a:off x="1290636" y="2493433"/>
            <a:ext cx="8534400" cy="150706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6000" b="1" dirty="0"/>
              <a:t>Documentation of production</a:t>
            </a:r>
          </a:p>
        </p:txBody>
      </p:sp>
    </p:spTree>
    <p:extLst>
      <p:ext uri="{BB962C8B-B14F-4D97-AF65-F5344CB8AC3E}">
        <p14:creationId xmlns:p14="http://schemas.microsoft.com/office/powerpoint/2010/main" val="422610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5F4C58F-C8A2-2D80-B6F0-915011F1A9B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A2785B7-00C9-37C1-80B5-921B680082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7450DAF5-C465-F02B-6776-5893308EFF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04E6DEF-7D2F-5544-0A8E-64327286FC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7649137-D7E9-A972-E979-3D50FCA773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684604C-DE43-C35A-884F-2441C85E11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4E62FAC-9AE7-D497-3011-9BB6AB3518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7F20285A-4BAD-6942-C181-34C31E420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02A16223-FD97-D702-4B47-2C908AA9D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ADE1168-74A3-087C-0CDB-9F7592933558}"/>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4a. Creating the design document</a:t>
            </a:r>
          </a:p>
        </p:txBody>
      </p:sp>
      <p:sp>
        <p:nvSpPr>
          <p:cNvPr id="3" name="Subtitle 2">
            <a:extLst>
              <a:ext uri="{FF2B5EF4-FFF2-40B4-BE49-F238E27FC236}">
                <a16:creationId xmlns:a16="http://schemas.microsoft.com/office/drawing/2014/main" id="{83E2160D-1C68-28DA-B918-7B27D652A117}"/>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GB" dirty="0">
                <a:solidFill>
                  <a:schemeClr val="tx2"/>
                </a:solidFill>
              </a:rPr>
              <a:t>The first stage to creating the project was to nail down the design. </a:t>
            </a:r>
          </a:p>
          <a:p>
            <a:pPr marL="0" indent="0">
              <a:buNone/>
            </a:pPr>
            <a:r>
              <a:rPr lang="en-GB" dirty="0">
                <a:solidFill>
                  <a:schemeClr val="tx2"/>
                </a:solidFill>
              </a:rPr>
              <a:t>In needed to ask questions such as:</a:t>
            </a:r>
          </a:p>
          <a:p>
            <a:r>
              <a:rPr lang="en-GB" dirty="0">
                <a:solidFill>
                  <a:schemeClr val="tx2"/>
                </a:solidFill>
              </a:rPr>
              <a:t>What is the genre?</a:t>
            </a:r>
          </a:p>
          <a:p>
            <a:r>
              <a:rPr lang="en-GB" dirty="0">
                <a:solidFill>
                  <a:schemeClr val="tx2"/>
                </a:solidFill>
              </a:rPr>
              <a:t>Who is the target audience?</a:t>
            </a:r>
          </a:p>
          <a:p>
            <a:r>
              <a:rPr lang="en-GB" dirty="0">
                <a:solidFill>
                  <a:schemeClr val="tx2"/>
                </a:solidFill>
              </a:rPr>
              <a:t>What is the theme?</a:t>
            </a:r>
          </a:p>
          <a:p>
            <a:r>
              <a:rPr lang="en-GB" dirty="0">
                <a:solidFill>
                  <a:schemeClr val="tx2"/>
                </a:solidFill>
              </a:rPr>
              <a:t>What is the gameplay loop?</a:t>
            </a:r>
          </a:p>
          <a:p>
            <a:r>
              <a:rPr lang="en-GB" dirty="0">
                <a:solidFill>
                  <a:schemeClr val="tx2"/>
                </a:solidFill>
              </a:rPr>
              <a:t>What are the design pillars?</a:t>
            </a:r>
          </a:p>
          <a:p>
            <a:endParaRPr lang="en-GB" dirty="0">
              <a:solidFill>
                <a:schemeClr val="tx2"/>
              </a:solidFill>
            </a:endParaRPr>
          </a:p>
        </p:txBody>
      </p:sp>
    </p:spTree>
    <p:extLst>
      <p:ext uri="{BB962C8B-B14F-4D97-AF65-F5344CB8AC3E}">
        <p14:creationId xmlns:p14="http://schemas.microsoft.com/office/powerpoint/2010/main" val="38896432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F467C87D-9858-9915-6708-E27977FA7D72}"/>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67D9FF0C-50A0-912E-79FB-90F6B34CD4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D909B695-810D-C651-0FD9-EF3E75E17D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8ED701B-0D25-5101-8E0D-DC6CD44D17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A24DF5B-FAE7-9367-F36F-A123C8EF09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739AA66-FE67-4F14-9697-69A289C4F6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5FFF024-B4F9-76C8-7CCD-7D26584F27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6B920534-2C38-2F09-3B1C-5B2B4249E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AC95A1F6-8C71-8E65-0D4F-DC5816047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D1607A0-C116-870E-588E-FD7426096214}"/>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endParaRPr lang="en-GB" dirty="0">
              <a:solidFill>
                <a:schemeClr val="tx2"/>
              </a:solidFill>
            </a:endParaRPr>
          </a:p>
          <a:p>
            <a:endParaRPr lang="en-GB" dirty="0">
              <a:solidFill>
                <a:schemeClr val="tx2"/>
              </a:solidFill>
            </a:endParaRPr>
          </a:p>
        </p:txBody>
      </p:sp>
      <p:sp>
        <p:nvSpPr>
          <p:cNvPr id="5" name="TextBox 4">
            <a:extLst>
              <a:ext uri="{FF2B5EF4-FFF2-40B4-BE49-F238E27FC236}">
                <a16:creationId xmlns:a16="http://schemas.microsoft.com/office/drawing/2014/main" id="{651A3789-62BA-C257-2B9C-1C6C4736A605}"/>
              </a:ext>
            </a:extLst>
          </p:cNvPr>
          <p:cNvSpPr txBox="1"/>
          <p:nvPr/>
        </p:nvSpPr>
        <p:spPr>
          <a:xfrm>
            <a:off x="736600" y="1209655"/>
            <a:ext cx="6106160" cy="3785652"/>
          </a:xfrm>
          <a:prstGeom prst="rect">
            <a:avLst/>
          </a:prstGeom>
          <a:noFill/>
        </p:spPr>
        <p:txBody>
          <a:bodyPr wrap="square">
            <a:spAutoFit/>
          </a:bodyPr>
          <a:lstStyle/>
          <a:p>
            <a:r>
              <a:rPr lang="en-GB" sz="2400" b="1" dirty="0">
                <a:solidFill>
                  <a:schemeClr val="tx2"/>
                </a:solidFill>
              </a:rPr>
              <a:t>What is the genre?</a:t>
            </a:r>
          </a:p>
          <a:p>
            <a:r>
              <a:rPr lang="en-GB" sz="2400" dirty="0">
                <a:solidFill>
                  <a:schemeClr val="tx2"/>
                </a:solidFill>
              </a:rPr>
              <a:t>A 3D platformer.</a:t>
            </a:r>
          </a:p>
          <a:p>
            <a:endParaRPr lang="en-GB" sz="2400" b="1" dirty="0">
              <a:solidFill>
                <a:schemeClr val="tx2"/>
              </a:solidFill>
            </a:endParaRPr>
          </a:p>
          <a:p>
            <a:r>
              <a:rPr lang="en-GB" sz="2400" b="1" dirty="0">
                <a:solidFill>
                  <a:schemeClr val="tx2"/>
                </a:solidFill>
              </a:rPr>
              <a:t>Who is the target audience?</a:t>
            </a:r>
          </a:p>
          <a:p>
            <a:r>
              <a:rPr lang="en-GB" sz="2400" dirty="0">
                <a:solidFill>
                  <a:schemeClr val="tx2"/>
                </a:solidFill>
              </a:rPr>
              <a:t>Both inexperience and experience players alike, intended for all ages.</a:t>
            </a:r>
          </a:p>
          <a:p>
            <a:endParaRPr lang="en-GB" sz="2400" b="1" dirty="0">
              <a:solidFill>
                <a:schemeClr val="tx2"/>
              </a:solidFill>
            </a:endParaRPr>
          </a:p>
          <a:p>
            <a:r>
              <a:rPr lang="en-GB" sz="2400" b="1" dirty="0">
                <a:solidFill>
                  <a:schemeClr val="tx2"/>
                </a:solidFill>
              </a:rPr>
              <a:t>What is the theme?</a:t>
            </a:r>
          </a:p>
          <a:p>
            <a:r>
              <a:rPr lang="en-GB" sz="2400" dirty="0">
                <a:solidFill>
                  <a:schemeClr val="tx2"/>
                </a:solidFill>
              </a:rPr>
              <a:t>Space with planets that each have their own subtheme and environment.</a:t>
            </a:r>
          </a:p>
        </p:txBody>
      </p:sp>
    </p:spTree>
    <p:extLst>
      <p:ext uri="{BB962C8B-B14F-4D97-AF65-F5344CB8AC3E}">
        <p14:creationId xmlns:p14="http://schemas.microsoft.com/office/powerpoint/2010/main" val="1255347823"/>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118B24E0-B02A-8A47-084C-DD124A08D563}"/>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35BE8CF6-5071-DB8D-A8AD-16CD65E917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E1FBDF47-FE76-81DB-1017-B67A27A000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0389D20-651C-5A28-40D1-C2A9A77E3B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45B4899-8549-69F8-F629-31ACCE6210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59A0B53-8DCA-1EC1-6A14-6058471BF64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8FB9CA0-2086-1732-5117-59E4789AD4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29E089E2-9B08-911F-2108-16165B8E5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39F527F8-7CFD-3DEF-0515-E2BE7801E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53F3216E-A556-3C65-2AEC-B18980D18122}"/>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endParaRPr lang="en-GB" dirty="0">
              <a:solidFill>
                <a:schemeClr val="tx2"/>
              </a:solidFill>
            </a:endParaRPr>
          </a:p>
          <a:p>
            <a:endParaRPr lang="en-GB" dirty="0">
              <a:solidFill>
                <a:schemeClr val="tx2"/>
              </a:solidFill>
            </a:endParaRPr>
          </a:p>
        </p:txBody>
      </p:sp>
      <p:sp>
        <p:nvSpPr>
          <p:cNvPr id="5" name="TextBox 4">
            <a:extLst>
              <a:ext uri="{FF2B5EF4-FFF2-40B4-BE49-F238E27FC236}">
                <a16:creationId xmlns:a16="http://schemas.microsoft.com/office/drawing/2014/main" id="{3F7ED496-E3EA-74EE-FC15-ADAA339814BF}"/>
              </a:ext>
            </a:extLst>
          </p:cNvPr>
          <p:cNvSpPr txBox="1"/>
          <p:nvPr/>
        </p:nvSpPr>
        <p:spPr>
          <a:xfrm>
            <a:off x="736600" y="1209655"/>
            <a:ext cx="6106160" cy="4893647"/>
          </a:xfrm>
          <a:prstGeom prst="rect">
            <a:avLst/>
          </a:prstGeom>
          <a:noFill/>
        </p:spPr>
        <p:txBody>
          <a:bodyPr wrap="square">
            <a:spAutoFit/>
          </a:bodyPr>
          <a:lstStyle/>
          <a:p>
            <a:r>
              <a:rPr lang="en-GB" sz="2400" b="1" dirty="0">
                <a:solidFill>
                  <a:schemeClr val="tx2"/>
                </a:solidFill>
              </a:rPr>
              <a:t>What is the gameplay loop?</a:t>
            </a:r>
            <a:r>
              <a:rPr lang="en-GB" sz="2400" dirty="0"/>
              <a:t> </a:t>
            </a:r>
          </a:p>
          <a:p>
            <a:r>
              <a:rPr lang="en-GB" sz="2400" dirty="0">
                <a:solidFill>
                  <a:schemeClr val="tx2"/>
                </a:solidFill>
              </a:rPr>
              <a:t>The player crash lands on a garden-like planet, surrounded by 4 other planets. </a:t>
            </a:r>
          </a:p>
          <a:p>
            <a:endParaRPr lang="en-GB" sz="2400" dirty="0">
              <a:solidFill>
                <a:schemeClr val="tx2"/>
              </a:solidFill>
            </a:endParaRPr>
          </a:p>
          <a:p>
            <a:r>
              <a:rPr lang="en-GB" sz="2400" dirty="0">
                <a:solidFill>
                  <a:schemeClr val="tx2"/>
                </a:solidFill>
              </a:rPr>
              <a:t>They must explore the surrounding planets to find Star Crystals, so that they can repair their spaceship. </a:t>
            </a:r>
          </a:p>
          <a:p>
            <a:r>
              <a:rPr lang="en-GB" sz="2400" dirty="0">
                <a:solidFill>
                  <a:schemeClr val="tx2"/>
                </a:solidFill>
              </a:rPr>
              <a:t>The garden planet acts as a hub that the player returns to, each time they retrieve a Star Crystal.</a:t>
            </a:r>
          </a:p>
          <a:p>
            <a:endParaRPr lang="en-GB" sz="2400" dirty="0">
              <a:solidFill>
                <a:schemeClr val="tx2"/>
              </a:solidFill>
            </a:endParaRPr>
          </a:p>
          <a:p>
            <a:r>
              <a:rPr lang="en-GB" sz="2400" dirty="0">
                <a:solidFill>
                  <a:schemeClr val="tx2"/>
                </a:solidFill>
              </a:rPr>
              <a:t> Each planet will have its own theme and ecosystem that is unique. </a:t>
            </a:r>
            <a:endParaRPr lang="en-GB" sz="2400" b="1" dirty="0">
              <a:solidFill>
                <a:schemeClr val="tx2"/>
              </a:solidFill>
            </a:endParaRPr>
          </a:p>
        </p:txBody>
      </p:sp>
      <p:grpSp>
        <p:nvGrpSpPr>
          <p:cNvPr id="2" name="Group 1">
            <a:extLst>
              <a:ext uri="{FF2B5EF4-FFF2-40B4-BE49-F238E27FC236}">
                <a16:creationId xmlns:a16="http://schemas.microsoft.com/office/drawing/2014/main" id="{E7EFCD71-B4BB-9525-4873-09E4E67E5C7A}"/>
              </a:ext>
            </a:extLst>
          </p:cNvPr>
          <p:cNvGrpSpPr/>
          <p:nvPr/>
        </p:nvGrpSpPr>
        <p:grpSpPr>
          <a:xfrm>
            <a:off x="7417065" y="472698"/>
            <a:ext cx="4317735" cy="6161782"/>
            <a:chOff x="0" y="0"/>
            <a:chExt cx="2535555" cy="3672567"/>
          </a:xfrm>
        </p:grpSpPr>
        <p:pic>
          <p:nvPicPr>
            <p:cNvPr id="4" name="Picture 3">
              <a:extLst>
                <a:ext uri="{FF2B5EF4-FFF2-40B4-BE49-F238E27FC236}">
                  <a16:creationId xmlns:a16="http://schemas.microsoft.com/office/drawing/2014/main" id="{2B052E21-AF64-9AEE-178D-65675C5891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31110" cy="1536700"/>
            </a:xfrm>
            <a:prstGeom prst="rect">
              <a:avLst/>
            </a:prstGeom>
            <a:noFill/>
            <a:ln>
              <a:noFill/>
            </a:ln>
          </p:spPr>
        </p:pic>
        <p:pic>
          <p:nvPicPr>
            <p:cNvPr id="6" name="Picture 5">
              <a:extLst>
                <a:ext uri="{FF2B5EF4-FFF2-40B4-BE49-F238E27FC236}">
                  <a16:creationId xmlns:a16="http://schemas.microsoft.com/office/drawing/2014/main" id="{B61CDC08-559B-98AE-77FC-4DF26761B8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491342"/>
              <a:ext cx="2535555" cy="2181225"/>
            </a:xfrm>
            <a:prstGeom prst="rect">
              <a:avLst/>
            </a:prstGeom>
            <a:noFill/>
            <a:ln>
              <a:noFill/>
            </a:ln>
          </p:spPr>
        </p:pic>
      </p:grpSp>
    </p:spTree>
    <p:extLst>
      <p:ext uri="{BB962C8B-B14F-4D97-AF65-F5344CB8AC3E}">
        <p14:creationId xmlns:p14="http://schemas.microsoft.com/office/powerpoint/2010/main" val="3613632019"/>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0CAC398-CC11-CA8C-D9EF-BDD0A1D9C34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496D49DE-24A9-93EC-0D13-9D740A210E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B2E11253-B646-E535-8DAD-082CBDFD1EA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7D697FA-282E-0D31-C9E8-462042192E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05ACC85-8826-D02B-82EE-5E02151F9A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8CD36C1-AAB4-C9F8-9F1C-5F5218FB7E2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42906D3-136D-8D22-2E93-294346A0A4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5B575279-8912-A813-16FC-4B86B4A2A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5AEE6452-2B01-4D07-E7C2-0C1B01078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09240F96-B83B-92A9-32BA-23916D8E4703}"/>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endParaRPr lang="en-GB" dirty="0">
              <a:solidFill>
                <a:schemeClr val="tx2"/>
              </a:solidFill>
            </a:endParaRPr>
          </a:p>
          <a:p>
            <a:endParaRPr lang="en-GB" dirty="0">
              <a:solidFill>
                <a:schemeClr val="tx2"/>
              </a:solidFill>
            </a:endParaRPr>
          </a:p>
        </p:txBody>
      </p:sp>
      <p:pic>
        <p:nvPicPr>
          <p:cNvPr id="7" name="Picture 6">
            <a:extLst>
              <a:ext uri="{FF2B5EF4-FFF2-40B4-BE49-F238E27FC236}">
                <a16:creationId xmlns:a16="http://schemas.microsoft.com/office/drawing/2014/main" id="{8F9013C0-6C8F-B780-DDDC-C5A1323CD6C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6" y="3443582"/>
            <a:ext cx="3995694" cy="2247466"/>
          </a:xfrm>
          <a:prstGeom prst="rect">
            <a:avLst/>
          </a:prstGeom>
          <a:noFill/>
          <a:ln>
            <a:noFill/>
          </a:ln>
        </p:spPr>
      </p:pic>
      <p:pic>
        <p:nvPicPr>
          <p:cNvPr id="14" name="Picture 13">
            <a:extLst>
              <a:ext uri="{FF2B5EF4-FFF2-40B4-BE49-F238E27FC236}">
                <a16:creationId xmlns:a16="http://schemas.microsoft.com/office/drawing/2014/main" id="{87EF0F57-2650-A2D1-F1ED-46D1319588A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4544" y="1125242"/>
            <a:ext cx="3995694" cy="2247136"/>
          </a:xfrm>
          <a:prstGeom prst="rect">
            <a:avLst/>
          </a:prstGeom>
          <a:noFill/>
          <a:ln>
            <a:noFill/>
          </a:ln>
        </p:spPr>
      </p:pic>
      <p:pic>
        <p:nvPicPr>
          <p:cNvPr id="16" name="Picture 15">
            <a:extLst>
              <a:ext uri="{FF2B5EF4-FFF2-40B4-BE49-F238E27FC236}">
                <a16:creationId xmlns:a16="http://schemas.microsoft.com/office/drawing/2014/main" id="{3C3EE383-49D8-A1AF-3A76-77F32115107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6306" y="1125242"/>
            <a:ext cx="3995694" cy="2247136"/>
          </a:xfrm>
          <a:prstGeom prst="rect">
            <a:avLst/>
          </a:prstGeom>
          <a:noFill/>
          <a:ln>
            <a:noFill/>
          </a:ln>
        </p:spPr>
      </p:pic>
      <p:pic>
        <p:nvPicPr>
          <p:cNvPr id="18" name="Picture 17">
            <a:extLst>
              <a:ext uri="{FF2B5EF4-FFF2-40B4-BE49-F238E27FC236}">
                <a16:creationId xmlns:a16="http://schemas.microsoft.com/office/drawing/2014/main" id="{DA144C8E-5A1A-158D-B436-53E38920234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75" y="1125242"/>
            <a:ext cx="3997854" cy="2247136"/>
          </a:xfrm>
          <a:prstGeom prst="rect">
            <a:avLst/>
          </a:prstGeom>
          <a:noFill/>
          <a:ln>
            <a:noFill/>
          </a:ln>
        </p:spPr>
      </p:pic>
      <p:pic>
        <p:nvPicPr>
          <p:cNvPr id="19" name="Picture 18">
            <a:extLst>
              <a:ext uri="{FF2B5EF4-FFF2-40B4-BE49-F238E27FC236}">
                <a16:creationId xmlns:a16="http://schemas.microsoft.com/office/drawing/2014/main" id="{BCC79AAD-BA6B-BAB0-2D66-B617BA7AFEF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1369" y="3446832"/>
            <a:ext cx="3996682" cy="2244216"/>
          </a:xfrm>
          <a:prstGeom prst="rect">
            <a:avLst/>
          </a:prstGeom>
          <a:noFill/>
          <a:ln>
            <a:noFill/>
          </a:ln>
        </p:spPr>
      </p:pic>
      <p:sp>
        <p:nvSpPr>
          <p:cNvPr id="21" name="TextBox 20">
            <a:extLst>
              <a:ext uri="{FF2B5EF4-FFF2-40B4-BE49-F238E27FC236}">
                <a16:creationId xmlns:a16="http://schemas.microsoft.com/office/drawing/2014/main" id="{62172234-17F8-4F41-7999-1666C943797C}"/>
              </a:ext>
            </a:extLst>
          </p:cNvPr>
          <p:cNvSpPr txBox="1"/>
          <p:nvPr/>
        </p:nvSpPr>
        <p:spPr>
          <a:xfrm>
            <a:off x="289666" y="536493"/>
            <a:ext cx="6106160" cy="461665"/>
          </a:xfrm>
          <a:prstGeom prst="rect">
            <a:avLst/>
          </a:prstGeom>
          <a:noFill/>
        </p:spPr>
        <p:txBody>
          <a:bodyPr wrap="square">
            <a:spAutoFit/>
          </a:bodyPr>
          <a:lstStyle/>
          <a:p>
            <a:r>
              <a:rPr lang="en-GB" sz="2400" b="1" dirty="0">
                <a:solidFill>
                  <a:schemeClr val="tx2"/>
                </a:solidFill>
              </a:rPr>
              <a:t>Gameplay loop Diagrams</a:t>
            </a:r>
            <a:endParaRPr lang="en-GB" sz="2400" dirty="0"/>
          </a:p>
        </p:txBody>
      </p:sp>
    </p:spTree>
    <p:extLst>
      <p:ext uri="{BB962C8B-B14F-4D97-AF65-F5344CB8AC3E}">
        <p14:creationId xmlns:p14="http://schemas.microsoft.com/office/powerpoint/2010/main" val="1691621350"/>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443EEBD2-4AB0-19C1-7B18-01FE5892C0E1}"/>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82466CBD-8DF2-FC5D-61A2-45BD3CC45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B1F652C6-B9C7-D8DF-2BB1-F8B180FAE29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AFFBE8B-D1F6-2DFA-8B7D-6FC6348EBE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BBEE282-FFD9-5085-80F7-F5E2B031AEC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ECA6BAE-1004-C088-4402-8BAE5FB52A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90497EF-AF31-26E9-73E2-A33AAA0C2F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94DAC0E6-F74E-66A1-1A36-A0635BB95C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EF04D67F-F8A0-199F-33D4-9F285623C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76928721-7A54-5D86-0716-E1F40DA44B57}"/>
              </a:ext>
            </a:extLst>
          </p:cNvPr>
          <p:cNvSpPr txBox="1">
            <a:spLocks/>
          </p:cNvSpPr>
          <p:nvPr/>
        </p:nvSpPr>
        <p:spPr>
          <a:xfrm>
            <a:off x="21959" y="489845"/>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endParaRPr lang="en-GB" dirty="0">
              <a:solidFill>
                <a:schemeClr val="tx2"/>
              </a:solidFill>
            </a:endParaRPr>
          </a:p>
          <a:p>
            <a:endParaRPr lang="en-GB" dirty="0">
              <a:solidFill>
                <a:schemeClr val="tx2"/>
              </a:solidFill>
            </a:endParaRPr>
          </a:p>
        </p:txBody>
      </p:sp>
      <p:sp>
        <p:nvSpPr>
          <p:cNvPr id="5" name="TextBox 4">
            <a:extLst>
              <a:ext uri="{FF2B5EF4-FFF2-40B4-BE49-F238E27FC236}">
                <a16:creationId xmlns:a16="http://schemas.microsoft.com/office/drawing/2014/main" id="{4F598538-70FA-9F9D-0E35-E6A7424D0DEA}"/>
              </a:ext>
            </a:extLst>
          </p:cNvPr>
          <p:cNvSpPr txBox="1"/>
          <p:nvPr/>
        </p:nvSpPr>
        <p:spPr>
          <a:xfrm>
            <a:off x="350520" y="374051"/>
            <a:ext cx="6106160" cy="461665"/>
          </a:xfrm>
          <a:prstGeom prst="rect">
            <a:avLst/>
          </a:prstGeom>
          <a:noFill/>
        </p:spPr>
        <p:txBody>
          <a:bodyPr wrap="square">
            <a:spAutoFit/>
          </a:bodyPr>
          <a:lstStyle/>
          <a:p>
            <a:r>
              <a:rPr lang="en-GB" sz="2400" b="1" dirty="0">
                <a:solidFill>
                  <a:schemeClr val="tx2"/>
                </a:solidFill>
              </a:rPr>
              <a:t>What are the design pillars?</a:t>
            </a:r>
          </a:p>
        </p:txBody>
      </p:sp>
      <p:pic>
        <p:nvPicPr>
          <p:cNvPr id="4" name="Graphic 3" descr="Greek Pillar outline">
            <a:extLst>
              <a:ext uri="{FF2B5EF4-FFF2-40B4-BE49-F238E27FC236}">
                <a16:creationId xmlns:a16="http://schemas.microsoft.com/office/drawing/2014/main" id="{89B8FC0B-74F7-C357-9DAA-740B2DCB95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4246" y="1742440"/>
            <a:ext cx="1869440" cy="1869440"/>
          </a:xfrm>
          <a:prstGeom prst="rect">
            <a:avLst/>
          </a:prstGeom>
        </p:spPr>
      </p:pic>
      <p:sp>
        <p:nvSpPr>
          <p:cNvPr id="7" name="TextBox 6">
            <a:extLst>
              <a:ext uri="{FF2B5EF4-FFF2-40B4-BE49-F238E27FC236}">
                <a16:creationId xmlns:a16="http://schemas.microsoft.com/office/drawing/2014/main" id="{B39CD577-7847-79C1-BCB8-5A8DC61BEEEF}"/>
              </a:ext>
            </a:extLst>
          </p:cNvPr>
          <p:cNvSpPr txBox="1"/>
          <p:nvPr/>
        </p:nvSpPr>
        <p:spPr>
          <a:xfrm>
            <a:off x="202896" y="1264185"/>
            <a:ext cx="2358497" cy="3244158"/>
          </a:xfrm>
          <a:prstGeom prst="rect">
            <a:avLst/>
          </a:prstGeom>
          <a:noFill/>
        </p:spPr>
        <p:txBody>
          <a:bodyPr wrap="square">
            <a:spAutoFit/>
          </a:bodyPr>
          <a:lstStyle/>
          <a:p>
            <a:pPr indent="457200">
              <a:lnSpc>
                <a:spcPct val="115000"/>
              </a:lnSpc>
              <a:spcBef>
                <a:spcPts val="1000"/>
              </a:spcBef>
              <a:buNone/>
            </a:pPr>
            <a:r>
              <a:rPr lang="en-GB" sz="2400" b="1" dirty="0">
                <a:solidFill>
                  <a:srgbClr val="156082"/>
                </a:solidFill>
                <a:effectLst/>
                <a:latin typeface="Aptos Display" panose="020B0004020202020204" pitchFamily="34" charset="0"/>
                <a:ea typeface="Times New Roman" panose="02020603050405020304" pitchFamily="18" charset="0"/>
                <a:cs typeface="Times New Roman" panose="02020603050405020304" pitchFamily="18" charset="0"/>
              </a:rPr>
              <a:t>Fluidity</a:t>
            </a:r>
            <a:endParaRPr lang="en-GB" sz="1800" b="1" dirty="0">
              <a:solidFill>
                <a:srgbClr val="156082"/>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buNone/>
            </a:pP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buNone/>
            </a:pPr>
            <a:endParaRPr lang="en-GB" dirty="0">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buNone/>
            </a:pP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buNone/>
            </a:pPr>
            <a:endParaRPr lang="en-GB" dirty="0">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buNone/>
            </a:pPr>
            <a:r>
              <a:rPr lang="en-GB" sz="1800" dirty="0">
                <a:effectLst/>
                <a:latin typeface="Aptos" panose="020B0004020202020204" pitchFamily="34" charset="0"/>
                <a:ea typeface="Times New Roman" panose="02020603050405020304" pitchFamily="18" charset="0"/>
                <a:cs typeface="Times New Roman" panose="02020603050405020304" pitchFamily="18" charset="0"/>
              </a:rPr>
              <a:t>Does the movement feel smooth? Does the level flow well?</a:t>
            </a:r>
          </a:p>
        </p:txBody>
      </p:sp>
      <p:pic>
        <p:nvPicPr>
          <p:cNvPr id="14" name="Graphic 13" descr="Greek Pillar outline">
            <a:extLst>
              <a:ext uri="{FF2B5EF4-FFF2-40B4-BE49-F238E27FC236}">
                <a16:creationId xmlns:a16="http://schemas.microsoft.com/office/drawing/2014/main" id="{6C1A4C44-EEF3-39EF-D07E-9DB9062A42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93177" y="1767840"/>
            <a:ext cx="1869440" cy="1869440"/>
          </a:xfrm>
          <a:prstGeom prst="rect">
            <a:avLst/>
          </a:prstGeom>
        </p:spPr>
      </p:pic>
      <p:pic>
        <p:nvPicPr>
          <p:cNvPr id="16" name="Graphic 15" descr="Greek Pillar outline">
            <a:extLst>
              <a:ext uri="{FF2B5EF4-FFF2-40B4-BE49-F238E27FC236}">
                <a16:creationId xmlns:a16="http://schemas.microsoft.com/office/drawing/2014/main" id="{64B2BC0D-7C89-BBD3-A22E-339D26304DF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33590" y="1772920"/>
            <a:ext cx="1869440" cy="1869440"/>
          </a:xfrm>
          <a:prstGeom prst="rect">
            <a:avLst/>
          </a:prstGeom>
        </p:spPr>
      </p:pic>
      <p:pic>
        <p:nvPicPr>
          <p:cNvPr id="18" name="Graphic 17" descr="Greek Pillar outline">
            <a:extLst>
              <a:ext uri="{FF2B5EF4-FFF2-40B4-BE49-F238E27FC236}">
                <a16:creationId xmlns:a16="http://schemas.microsoft.com/office/drawing/2014/main" id="{B95D1541-B5D0-D836-9CC5-108F2D270CE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07772" y="1725768"/>
            <a:ext cx="1869440" cy="1869440"/>
          </a:xfrm>
          <a:prstGeom prst="rect">
            <a:avLst/>
          </a:prstGeom>
        </p:spPr>
      </p:pic>
      <p:sp>
        <p:nvSpPr>
          <p:cNvPr id="21" name="TextBox 20">
            <a:extLst>
              <a:ext uri="{FF2B5EF4-FFF2-40B4-BE49-F238E27FC236}">
                <a16:creationId xmlns:a16="http://schemas.microsoft.com/office/drawing/2014/main" id="{30C7F991-E325-4426-25C0-4C50930684B2}"/>
              </a:ext>
            </a:extLst>
          </p:cNvPr>
          <p:cNvSpPr txBox="1"/>
          <p:nvPr/>
        </p:nvSpPr>
        <p:spPr>
          <a:xfrm>
            <a:off x="2295036" y="1265037"/>
            <a:ext cx="3042920" cy="3881255"/>
          </a:xfrm>
          <a:prstGeom prst="rect">
            <a:avLst/>
          </a:prstGeom>
          <a:noFill/>
        </p:spPr>
        <p:txBody>
          <a:bodyPr wrap="square">
            <a:spAutoFit/>
          </a:bodyPr>
          <a:lstStyle/>
          <a:p>
            <a:pPr indent="457200">
              <a:lnSpc>
                <a:spcPct val="115000"/>
              </a:lnSpc>
              <a:spcBef>
                <a:spcPts val="1000"/>
              </a:spcBef>
              <a:buNone/>
            </a:pPr>
            <a:r>
              <a:rPr lang="en-GB" sz="2400" b="1" dirty="0">
                <a:solidFill>
                  <a:srgbClr val="156082"/>
                </a:solidFill>
                <a:latin typeface="Aptos Display" panose="020B0004020202020204" pitchFamily="34" charset="0"/>
                <a:ea typeface="Times New Roman" panose="02020603050405020304" pitchFamily="18" charset="0"/>
                <a:cs typeface="Times New Roman" panose="02020603050405020304" pitchFamily="18" charset="0"/>
              </a:rPr>
              <a:t>       </a:t>
            </a:r>
            <a:r>
              <a:rPr lang="en-GB" sz="2400" b="1" dirty="0">
                <a:solidFill>
                  <a:srgbClr val="156082"/>
                </a:solidFill>
                <a:effectLst/>
                <a:latin typeface="Aptos Display" panose="020B0004020202020204" pitchFamily="34" charset="0"/>
                <a:ea typeface="Times New Roman" panose="02020603050405020304" pitchFamily="18" charset="0"/>
                <a:cs typeface="Times New Roman" panose="02020603050405020304" pitchFamily="18" charset="0"/>
              </a:rPr>
              <a:t>Variety</a:t>
            </a:r>
            <a:endParaRPr lang="en-GB" sz="1800" b="1" dirty="0">
              <a:solidFill>
                <a:srgbClr val="156082"/>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endParaRPr lang="en-GB" dirty="0">
              <a:latin typeface="Aptos"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endParaRPr lang="en-GB" dirty="0">
              <a:latin typeface="Aptos"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r>
              <a:rPr lang="en-GB" sz="1800" dirty="0">
                <a:effectLst/>
                <a:latin typeface="Aptos" panose="020B0004020202020204" pitchFamily="34" charset="0"/>
                <a:ea typeface="Times New Roman" panose="02020603050405020304" pitchFamily="18" charset="0"/>
                <a:cs typeface="Times New Roman" panose="02020603050405020304" pitchFamily="18" charset="0"/>
              </a:rPr>
              <a:t>Are there a variety of mechanics? Does each spoke feel unique? Is the gameplay fresh and non-repetitive? </a:t>
            </a:r>
          </a:p>
        </p:txBody>
      </p:sp>
      <p:sp>
        <p:nvSpPr>
          <p:cNvPr id="23" name="TextBox 22">
            <a:extLst>
              <a:ext uri="{FF2B5EF4-FFF2-40B4-BE49-F238E27FC236}">
                <a16:creationId xmlns:a16="http://schemas.microsoft.com/office/drawing/2014/main" id="{11B2B18C-26E0-E771-18A7-C49B0A9E90C4}"/>
              </a:ext>
            </a:extLst>
          </p:cNvPr>
          <p:cNvSpPr txBox="1"/>
          <p:nvPr/>
        </p:nvSpPr>
        <p:spPr>
          <a:xfrm>
            <a:off x="5104250" y="1300346"/>
            <a:ext cx="2810380" cy="4071564"/>
          </a:xfrm>
          <a:prstGeom prst="rect">
            <a:avLst/>
          </a:prstGeom>
          <a:noFill/>
        </p:spPr>
        <p:txBody>
          <a:bodyPr wrap="square">
            <a:spAutoFit/>
          </a:bodyPr>
          <a:lstStyle/>
          <a:p>
            <a:pPr indent="457200">
              <a:lnSpc>
                <a:spcPct val="115000"/>
              </a:lnSpc>
              <a:spcBef>
                <a:spcPts val="1000"/>
              </a:spcBef>
              <a:buNone/>
            </a:pPr>
            <a:r>
              <a:rPr lang="en-GB" sz="2400" b="1" dirty="0">
                <a:solidFill>
                  <a:srgbClr val="156082"/>
                </a:solidFill>
                <a:effectLst/>
                <a:latin typeface="Aptos Display" panose="020B0004020202020204" pitchFamily="34" charset="0"/>
                <a:ea typeface="Times New Roman" panose="02020603050405020304" pitchFamily="18" charset="0"/>
                <a:cs typeface="Times New Roman" panose="02020603050405020304" pitchFamily="18" charset="0"/>
              </a:rPr>
              <a:t>Exploration</a:t>
            </a:r>
          </a:p>
          <a:p>
            <a:pPr indent="457200">
              <a:lnSpc>
                <a:spcPct val="115000"/>
              </a:lnSpc>
              <a:spcBef>
                <a:spcPts val="1000"/>
              </a:spcBef>
              <a:buNone/>
            </a:pPr>
            <a:endParaRPr lang="en-GB" sz="2400" b="1" dirty="0">
              <a:solidFill>
                <a:srgbClr val="156082"/>
              </a:solidFill>
              <a:latin typeface="Aptos Display" panose="020B0004020202020204" pitchFamily="34" charset="0"/>
              <a:ea typeface="Times New Roman" panose="02020603050405020304" pitchFamily="18" charset="0"/>
              <a:cs typeface="Times New Roman" panose="02020603050405020304" pitchFamily="18" charset="0"/>
            </a:endParaRPr>
          </a:p>
          <a:p>
            <a:pPr indent="457200">
              <a:lnSpc>
                <a:spcPct val="115000"/>
              </a:lnSpc>
              <a:spcBef>
                <a:spcPts val="1000"/>
              </a:spcBef>
              <a:buNone/>
            </a:pPr>
            <a:endParaRPr lang="en-GB" sz="2400" b="1" dirty="0">
              <a:solidFill>
                <a:srgbClr val="156082"/>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indent="457200">
              <a:lnSpc>
                <a:spcPct val="115000"/>
              </a:lnSpc>
              <a:spcBef>
                <a:spcPts val="1000"/>
              </a:spcBef>
              <a:buNone/>
            </a:pPr>
            <a:endParaRPr lang="en-GB" sz="2400" b="1" dirty="0">
              <a:solidFill>
                <a:srgbClr val="156082"/>
              </a:solidFill>
              <a:latin typeface="Aptos Display"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r>
              <a:rPr lang="en-GB" sz="1800" dirty="0">
                <a:effectLst/>
                <a:latin typeface="Aptos" panose="020B0004020202020204" pitchFamily="34" charset="0"/>
                <a:ea typeface="Times New Roman" panose="02020603050405020304" pitchFamily="18" charset="0"/>
                <a:cs typeface="Times New Roman" panose="02020603050405020304" pitchFamily="18" charset="0"/>
              </a:rPr>
              <a:t>Can the player freely explore? Is there non-linearity in the level? Are there multiple approaches to achieving a goal? </a:t>
            </a:r>
          </a:p>
        </p:txBody>
      </p:sp>
      <p:sp>
        <p:nvSpPr>
          <p:cNvPr id="25" name="TextBox 24">
            <a:extLst>
              <a:ext uri="{FF2B5EF4-FFF2-40B4-BE49-F238E27FC236}">
                <a16:creationId xmlns:a16="http://schemas.microsoft.com/office/drawing/2014/main" id="{DD528A4B-8CF0-EE37-329F-E3995B47CF4D}"/>
              </a:ext>
            </a:extLst>
          </p:cNvPr>
          <p:cNvSpPr txBox="1"/>
          <p:nvPr/>
        </p:nvSpPr>
        <p:spPr>
          <a:xfrm>
            <a:off x="7744961" y="1300345"/>
            <a:ext cx="3368491" cy="3881255"/>
          </a:xfrm>
          <a:prstGeom prst="rect">
            <a:avLst/>
          </a:prstGeom>
          <a:noFill/>
        </p:spPr>
        <p:txBody>
          <a:bodyPr wrap="square">
            <a:spAutoFit/>
          </a:bodyPr>
          <a:lstStyle/>
          <a:p>
            <a:pPr indent="457200">
              <a:lnSpc>
                <a:spcPct val="115000"/>
              </a:lnSpc>
              <a:spcBef>
                <a:spcPts val="1000"/>
              </a:spcBef>
              <a:buNone/>
            </a:pPr>
            <a:r>
              <a:rPr lang="en-GB" sz="2400" b="1" dirty="0">
                <a:solidFill>
                  <a:srgbClr val="156082"/>
                </a:solidFill>
                <a:effectLst/>
                <a:latin typeface="Aptos Display" panose="020B0004020202020204" pitchFamily="34" charset="0"/>
                <a:ea typeface="Times New Roman" panose="02020603050405020304" pitchFamily="18" charset="0"/>
                <a:cs typeface="Times New Roman" panose="02020603050405020304" pitchFamily="18" charset="0"/>
              </a:rPr>
              <a:t>Sense Of Adventure</a:t>
            </a:r>
            <a:endParaRPr lang="en-GB" sz="1800" b="1" dirty="0">
              <a:solidFill>
                <a:srgbClr val="156082"/>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endParaRPr lang="en-GB" dirty="0">
              <a:latin typeface="Aptos"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endParaRPr lang="en-GB" dirty="0">
              <a:latin typeface="Aptos" panose="020B000402020202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buNone/>
            </a:pPr>
            <a:r>
              <a:rPr lang="en-GB" sz="1800" dirty="0">
                <a:effectLst/>
                <a:latin typeface="Aptos" panose="020B0004020202020204" pitchFamily="34" charset="0"/>
                <a:ea typeface="Times New Roman" panose="02020603050405020304" pitchFamily="18" charset="0"/>
                <a:cs typeface="Times New Roman" panose="02020603050405020304" pitchFamily="18" charset="0"/>
              </a:rPr>
              <a:t>Does it feel fun to traverse across space? Are the spoke transitions exciting? Does the loop back to the hub feel rewarding?</a:t>
            </a:r>
          </a:p>
        </p:txBody>
      </p:sp>
    </p:spTree>
    <p:extLst>
      <p:ext uri="{BB962C8B-B14F-4D97-AF65-F5344CB8AC3E}">
        <p14:creationId xmlns:p14="http://schemas.microsoft.com/office/powerpoint/2010/main" val="4686488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A4779122-74D5-0EEC-93AC-8266071D82A5}"/>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84637673-A559-2274-8B5A-D54A967FE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D304C28D-550C-665C-87EA-C53330DFF4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5C709CC-602A-6767-F9B6-AA9B71530E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B8F6F09-99B0-49AD-51D6-780DB2AEA2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2F11DF5-BCC3-E997-F3DF-9A7CFB50C7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CC4B61A-42AD-E234-DC4E-5589138976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3EEB5A1A-0241-F729-1A78-BA65038B02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99302183-8396-96E5-3345-767C5B387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62D21ED-F769-57E3-58D5-919CA523696C}"/>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4B. Level Design sketches</a:t>
            </a:r>
          </a:p>
        </p:txBody>
      </p:sp>
      <p:sp>
        <p:nvSpPr>
          <p:cNvPr id="3" name="Subtitle 2">
            <a:extLst>
              <a:ext uri="{FF2B5EF4-FFF2-40B4-BE49-F238E27FC236}">
                <a16:creationId xmlns:a16="http://schemas.microsoft.com/office/drawing/2014/main" id="{C369F356-C033-E232-A753-5596429DF734}"/>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6" name="TextBox 5">
            <a:extLst>
              <a:ext uri="{FF2B5EF4-FFF2-40B4-BE49-F238E27FC236}">
                <a16:creationId xmlns:a16="http://schemas.microsoft.com/office/drawing/2014/main" id="{8168B0F1-E27B-52AD-6265-E299BAA75D19}"/>
              </a:ext>
            </a:extLst>
          </p:cNvPr>
          <p:cNvSpPr txBox="1"/>
          <p:nvPr/>
        </p:nvSpPr>
        <p:spPr>
          <a:xfrm>
            <a:off x="211827" y="1538891"/>
            <a:ext cx="5354900" cy="2031325"/>
          </a:xfrm>
          <a:prstGeom prst="rect">
            <a:avLst/>
          </a:prstGeom>
          <a:noFill/>
        </p:spPr>
        <p:txBody>
          <a:bodyPr wrap="square">
            <a:spAutoFit/>
          </a:bodyPr>
          <a:lstStyle/>
          <a:p>
            <a:endParaRPr lang="en-GB" dirty="0">
              <a:solidFill>
                <a:schemeClr val="tx2"/>
              </a:solidFill>
            </a:endParaRPr>
          </a:p>
          <a:p>
            <a:r>
              <a:rPr lang="en-GB" dirty="0">
                <a:solidFill>
                  <a:schemeClr val="tx2"/>
                </a:solidFill>
              </a:rPr>
              <a:t>Here is my first idea sketch. I was thinking of a flat grassy plane with doorways that teleport the player to the next spoke, but this idea clashed with the non-linearity aspect, so I moved on.</a:t>
            </a:r>
          </a:p>
          <a:p>
            <a:endParaRPr lang="en-GB" dirty="0"/>
          </a:p>
        </p:txBody>
      </p:sp>
      <p:pic>
        <p:nvPicPr>
          <p:cNvPr id="14" name="Picture 13">
            <a:extLst>
              <a:ext uri="{FF2B5EF4-FFF2-40B4-BE49-F238E27FC236}">
                <a16:creationId xmlns:a16="http://schemas.microsoft.com/office/drawing/2014/main" id="{707F1595-FD41-49AF-23BC-E572176080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593" y="3429000"/>
            <a:ext cx="4206240" cy="3154680"/>
          </a:xfrm>
          <a:prstGeom prst="rect">
            <a:avLst/>
          </a:prstGeom>
        </p:spPr>
      </p:pic>
      <p:pic>
        <p:nvPicPr>
          <p:cNvPr id="18" name="Picture 17">
            <a:extLst>
              <a:ext uri="{FF2B5EF4-FFF2-40B4-BE49-F238E27FC236}">
                <a16:creationId xmlns:a16="http://schemas.microsoft.com/office/drawing/2014/main" id="{168627F1-4CFB-276C-8C02-2E0E031FE864}"/>
              </a:ext>
            </a:extLst>
          </p:cNvPr>
          <p:cNvPicPr>
            <a:picLocks noChangeAspect="1"/>
          </p:cNvPicPr>
          <p:nvPr/>
        </p:nvPicPr>
        <p:blipFill>
          <a:blip r:embed="rId4"/>
          <a:stretch>
            <a:fillRect/>
          </a:stretch>
        </p:blipFill>
        <p:spPr>
          <a:xfrm>
            <a:off x="6625275" y="3347201"/>
            <a:ext cx="4708024" cy="3158606"/>
          </a:xfrm>
          <a:prstGeom prst="rect">
            <a:avLst/>
          </a:prstGeom>
        </p:spPr>
      </p:pic>
      <p:sp>
        <p:nvSpPr>
          <p:cNvPr id="20" name="TextBox 19">
            <a:extLst>
              <a:ext uri="{FF2B5EF4-FFF2-40B4-BE49-F238E27FC236}">
                <a16:creationId xmlns:a16="http://schemas.microsoft.com/office/drawing/2014/main" id="{9302745A-FDFE-52D3-8E54-10070675C7C9}"/>
              </a:ext>
            </a:extLst>
          </p:cNvPr>
          <p:cNvSpPr txBox="1"/>
          <p:nvPr/>
        </p:nvSpPr>
        <p:spPr>
          <a:xfrm>
            <a:off x="6072505" y="1764541"/>
            <a:ext cx="6116320" cy="1477328"/>
          </a:xfrm>
          <a:prstGeom prst="rect">
            <a:avLst/>
          </a:prstGeom>
          <a:noFill/>
        </p:spPr>
        <p:txBody>
          <a:bodyPr wrap="square">
            <a:spAutoFit/>
          </a:bodyPr>
          <a:lstStyle/>
          <a:p>
            <a:r>
              <a:rPr lang="en-GB" dirty="0">
                <a:solidFill>
                  <a:schemeClr val="tx2"/>
                </a:solidFill>
              </a:rPr>
              <a:t>My second sketch, I thought of a large spaceship or station that serves as the hub, with planets around it but it didn't really make sense. Why would the player need to travel to those other planets if they already had a working ship? </a:t>
            </a:r>
          </a:p>
        </p:txBody>
      </p:sp>
    </p:spTree>
    <p:extLst>
      <p:ext uri="{BB962C8B-B14F-4D97-AF65-F5344CB8AC3E}">
        <p14:creationId xmlns:p14="http://schemas.microsoft.com/office/powerpoint/2010/main" val="21208582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D9ED9B5-5431-DF4C-7D2F-ACE0160B3323}"/>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3F657F7-19AA-4733-764C-666214D868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FD71DFFF-668E-5950-C769-EA09303B0A6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0EA0C5B-F748-B3E5-A6C9-A797E48625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D8008AF-4839-12C1-FBF5-C15652A907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5EE182D-EAD2-D994-2A7B-BB4C94D072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4FEA5D8-2666-99F9-BB98-2CD33D70C1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F2E4AC80-8400-72AA-2DF8-B4051465B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169DD8DF-E2B6-579B-9D91-EF5D4FED1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98D57B3-4D49-6D19-FF0E-522BE1B383A2}"/>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4c. Level Design iterations</a:t>
            </a:r>
          </a:p>
        </p:txBody>
      </p:sp>
      <p:sp>
        <p:nvSpPr>
          <p:cNvPr id="3" name="Subtitle 2">
            <a:extLst>
              <a:ext uri="{FF2B5EF4-FFF2-40B4-BE49-F238E27FC236}">
                <a16:creationId xmlns:a16="http://schemas.microsoft.com/office/drawing/2014/main" id="{433E473B-8D45-9D4C-CEC8-7D75B431B461}"/>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7" name="TextBox 6">
            <a:extLst>
              <a:ext uri="{FF2B5EF4-FFF2-40B4-BE49-F238E27FC236}">
                <a16:creationId xmlns:a16="http://schemas.microsoft.com/office/drawing/2014/main" id="{52F4FCEC-2E89-5883-851E-3464E2EB4E51}"/>
              </a:ext>
            </a:extLst>
          </p:cNvPr>
          <p:cNvSpPr txBox="1"/>
          <p:nvPr/>
        </p:nvSpPr>
        <p:spPr>
          <a:xfrm>
            <a:off x="196558" y="2309449"/>
            <a:ext cx="4297336" cy="3416320"/>
          </a:xfrm>
          <a:prstGeom prst="rect">
            <a:avLst/>
          </a:prstGeom>
          <a:noFill/>
        </p:spPr>
        <p:txBody>
          <a:bodyPr wrap="square">
            <a:spAutoFit/>
          </a:bodyPr>
          <a:lstStyle/>
          <a:p>
            <a:r>
              <a:rPr lang="en-GB" b="1" dirty="0">
                <a:solidFill>
                  <a:schemeClr val="tx2"/>
                </a:solidFill>
              </a:rPr>
              <a:t>Map Iteration 1</a:t>
            </a:r>
          </a:p>
          <a:p>
            <a:endParaRPr lang="en-GB" b="1" dirty="0">
              <a:solidFill>
                <a:schemeClr val="tx2"/>
              </a:solidFill>
            </a:endParaRPr>
          </a:p>
          <a:p>
            <a:r>
              <a:rPr lang="en-GB" dirty="0">
                <a:solidFill>
                  <a:schemeClr val="tx2"/>
                </a:solidFill>
              </a:rPr>
              <a:t>This my first paper iteration of the hub level. The player crash lands on a garden-like planet. </a:t>
            </a:r>
          </a:p>
          <a:p>
            <a:r>
              <a:rPr lang="en-GB" dirty="0">
                <a:solidFill>
                  <a:schemeClr val="tx2"/>
                </a:solidFill>
              </a:rPr>
              <a:t>The idea for this was that the entrances to the next planets would be built into the hub, with no need for loading screens or teleporters. </a:t>
            </a:r>
          </a:p>
          <a:p>
            <a:endParaRPr lang="en-GB" dirty="0">
              <a:solidFill>
                <a:schemeClr val="tx2"/>
              </a:solidFill>
            </a:endParaRPr>
          </a:p>
          <a:p>
            <a:r>
              <a:rPr lang="en-GB" dirty="0">
                <a:solidFill>
                  <a:schemeClr val="tx2"/>
                </a:solidFill>
              </a:rPr>
              <a:t>This sketch was quite messy, so I moved to the next.</a:t>
            </a:r>
            <a:endParaRPr lang="en-GB" b="1" dirty="0">
              <a:solidFill>
                <a:schemeClr val="tx2"/>
              </a:solidFill>
            </a:endParaRPr>
          </a:p>
        </p:txBody>
      </p:sp>
      <p:pic>
        <p:nvPicPr>
          <p:cNvPr id="16" name="Picture 15">
            <a:extLst>
              <a:ext uri="{FF2B5EF4-FFF2-40B4-BE49-F238E27FC236}">
                <a16:creationId xmlns:a16="http://schemas.microsoft.com/office/drawing/2014/main" id="{7CA5D5CC-9FD8-0CFE-D5F0-2DCE08FF1EC0}"/>
              </a:ext>
            </a:extLst>
          </p:cNvPr>
          <p:cNvPicPr>
            <a:picLocks noChangeAspect="1"/>
          </p:cNvPicPr>
          <p:nvPr/>
        </p:nvPicPr>
        <p:blipFill>
          <a:blip r:embed="rId3"/>
          <a:stretch>
            <a:fillRect/>
          </a:stretch>
        </p:blipFill>
        <p:spPr>
          <a:xfrm>
            <a:off x="4943766" y="2253615"/>
            <a:ext cx="6329071" cy="3918585"/>
          </a:xfrm>
          <a:prstGeom prst="rect">
            <a:avLst/>
          </a:prstGeom>
        </p:spPr>
      </p:pic>
    </p:spTree>
    <p:extLst>
      <p:ext uri="{BB962C8B-B14F-4D97-AF65-F5344CB8AC3E}">
        <p14:creationId xmlns:p14="http://schemas.microsoft.com/office/powerpoint/2010/main" val="30743267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CE04B2D-F16F-2D40-F0A3-CDFC136F8B8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DB124799-8A77-3DA3-24EC-2AD2AF74F1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B3AE6BD7-20C4-3104-D83F-033ECDA268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5064821-2ACE-D2AA-B2FB-5A03A8EA609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A8D265E-A890-1E69-0A1B-F2FCE96D34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126D838-44B4-FAB5-E0D4-2818CB13A2C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890488C-D43A-5473-C1E9-F830649003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236618AE-E874-3EBB-3A30-192F1E01A8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EE152CDC-72C7-F73A-DF7F-318F35AFA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13E8DAEA-FCAD-42E2-D0BD-281B5FA43948}"/>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pic>
        <p:nvPicPr>
          <p:cNvPr id="4" name="Picture 3">
            <a:extLst>
              <a:ext uri="{FF2B5EF4-FFF2-40B4-BE49-F238E27FC236}">
                <a16:creationId xmlns:a16="http://schemas.microsoft.com/office/drawing/2014/main" id="{17D1D79D-C49A-39D6-A929-6CC9E69FC43D}"/>
              </a:ext>
            </a:extLst>
          </p:cNvPr>
          <p:cNvPicPr>
            <a:picLocks noChangeAspect="1"/>
          </p:cNvPicPr>
          <p:nvPr/>
        </p:nvPicPr>
        <p:blipFill>
          <a:blip r:embed="rId3"/>
          <a:stretch>
            <a:fillRect/>
          </a:stretch>
        </p:blipFill>
        <p:spPr>
          <a:xfrm>
            <a:off x="4847907" y="1916593"/>
            <a:ext cx="7155569" cy="4255607"/>
          </a:xfrm>
          <a:prstGeom prst="rect">
            <a:avLst/>
          </a:prstGeom>
        </p:spPr>
      </p:pic>
      <p:sp>
        <p:nvSpPr>
          <p:cNvPr id="7" name="TextBox 6">
            <a:extLst>
              <a:ext uri="{FF2B5EF4-FFF2-40B4-BE49-F238E27FC236}">
                <a16:creationId xmlns:a16="http://schemas.microsoft.com/office/drawing/2014/main" id="{A15F540D-B3DC-2AEF-2E2F-0325718B623C}"/>
              </a:ext>
            </a:extLst>
          </p:cNvPr>
          <p:cNvSpPr txBox="1"/>
          <p:nvPr/>
        </p:nvSpPr>
        <p:spPr>
          <a:xfrm>
            <a:off x="373565" y="1022909"/>
            <a:ext cx="4297336" cy="4524315"/>
          </a:xfrm>
          <a:prstGeom prst="rect">
            <a:avLst/>
          </a:prstGeom>
          <a:noFill/>
        </p:spPr>
        <p:txBody>
          <a:bodyPr wrap="square">
            <a:spAutoFit/>
          </a:bodyPr>
          <a:lstStyle/>
          <a:p>
            <a:r>
              <a:rPr lang="en-GB" b="1" dirty="0">
                <a:solidFill>
                  <a:schemeClr val="tx2"/>
                </a:solidFill>
              </a:rPr>
              <a:t>Map Iteration 2</a:t>
            </a:r>
          </a:p>
          <a:p>
            <a:r>
              <a:rPr lang="en-GB" dirty="0">
                <a:solidFill>
                  <a:schemeClr val="tx2"/>
                </a:solidFill>
              </a:rPr>
              <a:t>This is my second iteration with cleaner lines adhering to the grid as well as a better sense of scale. Each square represents a 1x1x1 Cube in Unreal Units, which is also about the same size as the player character. </a:t>
            </a:r>
          </a:p>
          <a:p>
            <a:endParaRPr lang="en-GB" dirty="0">
              <a:solidFill>
                <a:schemeClr val="tx2"/>
              </a:solidFill>
            </a:endParaRPr>
          </a:p>
          <a:p>
            <a:r>
              <a:rPr lang="en-GB" dirty="0">
                <a:solidFill>
                  <a:schemeClr val="tx2"/>
                </a:solidFill>
              </a:rPr>
              <a:t>It certainly lacks the "cozy" feel that I wanted my hub to have and jut doesn't look very interesting to explore. The huge hills on the left look out of place and on the right, the lava pool is a stupid idea for a hub, as the player should feel safe. So I moved on. </a:t>
            </a:r>
          </a:p>
        </p:txBody>
      </p:sp>
    </p:spTree>
    <p:extLst>
      <p:ext uri="{BB962C8B-B14F-4D97-AF65-F5344CB8AC3E}">
        <p14:creationId xmlns:p14="http://schemas.microsoft.com/office/powerpoint/2010/main" val="1384661726"/>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19B5A506-A4E9-884B-2892-31A26259D200}"/>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16792D1A-D179-B676-65EB-37471F41D4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E1749E94-4F76-F3C8-887B-40C9E1C2DB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541D26B-7E76-84DA-9E32-A1A18484F7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9823835-826F-DDBD-8BA3-71178D12DA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E6EA7E8-D43B-C772-E596-CD2FCD43BE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03DE3D2-429C-2481-C442-F65B0874F0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18ED58ED-A137-618D-DFEE-83A965A5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AF1E2109-63E7-1CB7-FBF0-7C51697AF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D2CF28B7-F497-2D79-99A3-154A83739D59}"/>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7" name="TextBox 6">
            <a:extLst>
              <a:ext uri="{FF2B5EF4-FFF2-40B4-BE49-F238E27FC236}">
                <a16:creationId xmlns:a16="http://schemas.microsoft.com/office/drawing/2014/main" id="{63C2204E-17DB-C173-B32A-CD7652E186B2}"/>
              </a:ext>
            </a:extLst>
          </p:cNvPr>
          <p:cNvSpPr txBox="1"/>
          <p:nvPr/>
        </p:nvSpPr>
        <p:spPr>
          <a:xfrm>
            <a:off x="782745" y="1019082"/>
            <a:ext cx="4297336" cy="4801314"/>
          </a:xfrm>
          <a:prstGeom prst="rect">
            <a:avLst/>
          </a:prstGeom>
          <a:noFill/>
        </p:spPr>
        <p:txBody>
          <a:bodyPr wrap="square">
            <a:spAutoFit/>
          </a:bodyPr>
          <a:lstStyle/>
          <a:p>
            <a:r>
              <a:rPr lang="en-GB" b="1" dirty="0">
                <a:solidFill>
                  <a:schemeClr val="tx2"/>
                </a:solidFill>
              </a:rPr>
              <a:t>Map Iteration 3</a:t>
            </a:r>
          </a:p>
          <a:p>
            <a:endParaRPr lang="en-GB" b="1" dirty="0">
              <a:solidFill>
                <a:schemeClr val="tx2"/>
              </a:solidFill>
            </a:endParaRPr>
          </a:p>
          <a:p>
            <a:r>
              <a:rPr lang="en-GB" dirty="0"/>
              <a:t>Immediately, this hub design feels a bit cozier so I'm glad I iterated. It is covered in grassy fields, trees, flower beds and a cobbled path that leads to the observation deck.</a:t>
            </a:r>
          </a:p>
          <a:p>
            <a:r>
              <a:rPr lang="en-GB" dirty="0"/>
              <a:t> </a:t>
            </a:r>
          </a:p>
          <a:p>
            <a:r>
              <a:rPr lang="en-GB" dirty="0"/>
              <a:t>The observation deck will take the player to an overhead camera where they can see all of the other planets top-down.</a:t>
            </a:r>
          </a:p>
          <a:p>
            <a:endParaRPr lang="en-GB" dirty="0"/>
          </a:p>
          <a:p>
            <a:r>
              <a:rPr lang="en-GB" dirty="0"/>
              <a:t> This area will also serve as the diegetic counter for the "Star Crystals" the player will collect, at the end of each planet level. </a:t>
            </a:r>
            <a:endParaRPr lang="en-GB" b="1" dirty="0">
              <a:solidFill>
                <a:schemeClr val="tx2"/>
              </a:solidFill>
            </a:endParaRPr>
          </a:p>
        </p:txBody>
      </p:sp>
      <p:pic>
        <p:nvPicPr>
          <p:cNvPr id="2" name="Picture 1">
            <a:extLst>
              <a:ext uri="{FF2B5EF4-FFF2-40B4-BE49-F238E27FC236}">
                <a16:creationId xmlns:a16="http://schemas.microsoft.com/office/drawing/2014/main" id="{343E037B-BF76-63EE-B8C0-4E9BBEF7EABD}"/>
              </a:ext>
            </a:extLst>
          </p:cNvPr>
          <p:cNvPicPr>
            <a:picLocks noChangeAspect="1"/>
          </p:cNvPicPr>
          <p:nvPr/>
        </p:nvPicPr>
        <p:blipFill>
          <a:blip r:embed="rId3"/>
          <a:stretch>
            <a:fillRect/>
          </a:stretch>
        </p:blipFill>
        <p:spPr>
          <a:xfrm>
            <a:off x="6127905" y="74909"/>
            <a:ext cx="5281349" cy="3316315"/>
          </a:xfrm>
          <a:prstGeom prst="rect">
            <a:avLst/>
          </a:prstGeom>
        </p:spPr>
      </p:pic>
      <p:pic>
        <p:nvPicPr>
          <p:cNvPr id="5" name="Picture 4">
            <a:extLst>
              <a:ext uri="{FF2B5EF4-FFF2-40B4-BE49-F238E27FC236}">
                <a16:creationId xmlns:a16="http://schemas.microsoft.com/office/drawing/2014/main" id="{BCD4189E-CE71-CBD0-1D04-131265915DBB}"/>
              </a:ext>
            </a:extLst>
          </p:cNvPr>
          <p:cNvPicPr>
            <a:picLocks noChangeAspect="1"/>
          </p:cNvPicPr>
          <p:nvPr/>
        </p:nvPicPr>
        <p:blipFill>
          <a:blip r:embed="rId4"/>
          <a:stretch>
            <a:fillRect/>
          </a:stretch>
        </p:blipFill>
        <p:spPr>
          <a:xfrm>
            <a:off x="6034615" y="3332644"/>
            <a:ext cx="5374640" cy="3369647"/>
          </a:xfrm>
          <a:prstGeom prst="rect">
            <a:avLst/>
          </a:prstGeom>
        </p:spPr>
      </p:pic>
    </p:spTree>
    <p:extLst>
      <p:ext uri="{BB962C8B-B14F-4D97-AF65-F5344CB8AC3E}">
        <p14:creationId xmlns:p14="http://schemas.microsoft.com/office/powerpoint/2010/main" val="125883915"/>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14E57294-BFD7-D3EF-E962-7E87B7A7972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93B6F196-7EF9-6D09-D4A9-A783134611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36065A6D-E1DA-53AD-CA0B-1B1FEF6805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097E5D0-8CE3-72A5-E7BB-6C5D221BFB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32C049E-4276-4B6C-4D45-50F4F0DD0A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023D320-932A-FEC0-8C62-EF84BD9EA9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B05A190-9EE9-12AF-4AD9-B86862DAE7F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90414513-E850-B1BE-0C17-85130A382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CC70916F-52E3-3BE5-5097-A9530BE300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8328EE2-F677-C07F-4772-66362BF75824}"/>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4d. Sourcing assets</a:t>
            </a:r>
          </a:p>
        </p:txBody>
      </p:sp>
      <p:sp>
        <p:nvSpPr>
          <p:cNvPr id="3" name="Subtitle 2">
            <a:extLst>
              <a:ext uri="{FF2B5EF4-FFF2-40B4-BE49-F238E27FC236}">
                <a16:creationId xmlns:a16="http://schemas.microsoft.com/office/drawing/2014/main" id="{E8B4971E-9C0B-5B79-DDB6-E977223AE24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423E92A1-DEF2-AAF4-1A52-82356F720E88}"/>
              </a:ext>
            </a:extLst>
          </p:cNvPr>
          <p:cNvSpPr txBox="1"/>
          <p:nvPr/>
        </p:nvSpPr>
        <p:spPr>
          <a:xfrm>
            <a:off x="610024" y="2019843"/>
            <a:ext cx="7304615" cy="2862322"/>
          </a:xfrm>
          <a:prstGeom prst="rect">
            <a:avLst/>
          </a:prstGeom>
          <a:noFill/>
        </p:spPr>
        <p:txBody>
          <a:bodyPr wrap="square">
            <a:spAutoFit/>
          </a:bodyPr>
          <a:lstStyle/>
          <a:p>
            <a:r>
              <a:rPr lang="en-GB" dirty="0">
                <a:solidFill>
                  <a:schemeClr val="tx2"/>
                </a:solidFill>
              </a:rPr>
              <a:t>As the focus for this project is creating a hub and spoke level with planetary gravity, it is unlikely that I will have the time to create all of the assets from scratch.</a:t>
            </a:r>
          </a:p>
          <a:p>
            <a:endParaRPr lang="en-GB" b="1" dirty="0">
              <a:solidFill>
                <a:schemeClr val="tx2"/>
              </a:solidFill>
            </a:endParaRPr>
          </a:p>
          <a:p>
            <a:r>
              <a:rPr lang="en-GB" b="1" dirty="0">
                <a:solidFill>
                  <a:schemeClr val="tx2"/>
                </a:solidFill>
              </a:rPr>
              <a:t>The assets I will need to source are:</a:t>
            </a:r>
          </a:p>
          <a:p>
            <a:endParaRPr lang="en-GB" b="1" dirty="0">
              <a:solidFill>
                <a:schemeClr val="tx2"/>
              </a:solidFill>
            </a:endParaRPr>
          </a:p>
          <a:p>
            <a:pPr marL="285750" indent="-285750">
              <a:buFont typeface="Arial" panose="020B0604020202020204" pitchFamily="34" charset="0"/>
              <a:buChar char="•"/>
            </a:pPr>
            <a:r>
              <a:rPr lang="en-GB" b="1" dirty="0">
                <a:solidFill>
                  <a:schemeClr val="tx2"/>
                </a:solidFill>
              </a:rPr>
              <a:t>Sound Effects and Music</a:t>
            </a:r>
          </a:p>
          <a:p>
            <a:pPr marL="285750" indent="-285750">
              <a:buFont typeface="Arial" panose="020B0604020202020204" pitchFamily="34" charset="0"/>
              <a:buChar char="•"/>
            </a:pPr>
            <a:r>
              <a:rPr lang="en-GB" b="1" dirty="0">
                <a:solidFill>
                  <a:schemeClr val="tx2"/>
                </a:solidFill>
              </a:rPr>
              <a:t>Environmental Art and props</a:t>
            </a:r>
          </a:p>
          <a:p>
            <a:pPr marL="285750" indent="-285750">
              <a:buFont typeface="Arial" panose="020B0604020202020204" pitchFamily="34" charset="0"/>
              <a:buChar char="•"/>
            </a:pPr>
            <a:endParaRPr lang="en-GB" b="1" dirty="0">
              <a:solidFill>
                <a:schemeClr val="tx2"/>
              </a:solidFill>
            </a:endParaRPr>
          </a:p>
          <a:p>
            <a:endParaRPr lang="en-GB" b="1" dirty="0">
              <a:solidFill>
                <a:schemeClr val="tx2"/>
              </a:solidFill>
            </a:endParaRPr>
          </a:p>
        </p:txBody>
      </p:sp>
    </p:spTree>
    <p:extLst>
      <p:ext uri="{BB962C8B-B14F-4D97-AF65-F5344CB8AC3E}">
        <p14:creationId xmlns:p14="http://schemas.microsoft.com/office/powerpoint/2010/main" val="38172195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17126353-9D90-112F-F85E-952699E658F5}"/>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7024046-D7D5-B737-41D1-55B346FA89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FE1EB2AE-10F6-57AF-78D5-28FBE93B06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DAF0125-B32A-5B5D-3359-9FF17E18E2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222639-4DF7-60BF-5867-B82B913C56B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16D52FC-6FF4-B490-D6BD-93EFED32CAE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FD1505B-D9E2-1BEA-7DE4-A2BA6481E6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16F13054-4FE9-BCB1-87ED-F5DD1EB172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796BAFDC-C482-1306-48F5-538B499AF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F45F3C2-390A-37FA-2A32-BA01159DD8FD}"/>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Sound effects and music </a:t>
            </a:r>
          </a:p>
        </p:txBody>
      </p:sp>
      <p:sp>
        <p:nvSpPr>
          <p:cNvPr id="3" name="Subtitle 2">
            <a:extLst>
              <a:ext uri="{FF2B5EF4-FFF2-40B4-BE49-F238E27FC236}">
                <a16:creationId xmlns:a16="http://schemas.microsoft.com/office/drawing/2014/main" id="{7DD18342-ADCC-F0C9-3D66-DA4775007003}"/>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36E385EF-A4CE-1DB8-FC18-70AFB56F4627}"/>
              </a:ext>
            </a:extLst>
          </p:cNvPr>
          <p:cNvSpPr txBox="1"/>
          <p:nvPr/>
        </p:nvSpPr>
        <p:spPr>
          <a:xfrm>
            <a:off x="610024" y="2019843"/>
            <a:ext cx="7304615" cy="5078313"/>
          </a:xfrm>
          <a:prstGeom prst="rect">
            <a:avLst/>
          </a:prstGeom>
          <a:noFill/>
        </p:spPr>
        <p:txBody>
          <a:bodyPr wrap="square">
            <a:spAutoFit/>
          </a:bodyPr>
          <a:lstStyle/>
          <a:p>
            <a:r>
              <a:rPr lang="en-GB" dirty="0">
                <a:solidFill>
                  <a:schemeClr val="tx2"/>
                </a:solidFill>
              </a:rPr>
              <a:t>I decided to collect all of my assets from a single free source known as “Freesound.org” (Freesound.org, 2012).</a:t>
            </a:r>
          </a:p>
          <a:p>
            <a:endParaRPr lang="en-GB" dirty="0">
              <a:solidFill>
                <a:schemeClr val="tx2"/>
              </a:solidFill>
            </a:endParaRPr>
          </a:p>
          <a:p>
            <a:r>
              <a:rPr lang="en-GB" dirty="0">
                <a:solidFill>
                  <a:schemeClr val="tx2"/>
                </a:solidFill>
              </a:rPr>
              <a:t>Below are the credits for the music and sound effects.</a:t>
            </a:r>
          </a:p>
          <a:p>
            <a:endParaRPr lang="en-GB" dirty="0">
              <a:solidFill>
                <a:schemeClr val="tx2"/>
              </a:solidFill>
            </a:endParaRPr>
          </a:p>
          <a:p>
            <a:r>
              <a:rPr lang="en-GB" b="1" dirty="0">
                <a:solidFill>
                  <a:schemeClr val="tx2"/>
                </a:solidFill>
              </a:rPr>
              <a:t>​</a:t>
            </a:r>
          </a:p>
          <a:p>
            <a:r>
              <a:rPr lang="en-GB" b="1" dirty="0">
                <a:solidFill>
                  <a:schemeClr val="tx2"/>
                </a:solidFill>
              </a:rPr>
              <a:t>Music:</a:t>
            </a:r>
          </a:p>
          <a:p>
            <a:r>
              <a:rPr lang="en-GB" b="1" dirty="0">
                <a:solidFill>
                  <a:schemeClr val="tx2"/>
                </a:solidFill>
              </a:rPr>
              <a:t>"Space Blueberry Picking" by Romariogrande</a:t>
            </a:r>
          </a:p>
          <a:p>
            <a:r>
              <a:rPr lang="en-GB" b="1" dirty="0">
                <a:solidFill>
                  <a:schemeClr val="tx2"/>
                </a:solidFill>
              </a:rPr>
              <a:t>"Hopeful Cinematic Emotional Orchestra" by EvanBoyerman</a:t>
            </a:r>
          </a:p>
          <a:p>
            <a:r>
              <a:rPr lang="en-GB" b="1" dirty="0">
                <a:solidFill>
                  <a:schemeClr val="tx2"/>
                </a:solidFill>
              </a:rPr>
              <a:t>​</a:t>
            </a:r>
          </a:p>
          <a:p>
            <a:r>
              <a:rPr lang="en-GB" b="1" dirty="0">
                <a:solidFill>
                  <a:schemeClr val="tx2"/>
                </a:solidFill>
              </a:rPr>
              <a:t>Sound Effects:</a:t>
            </a:r>
          </a:p>
          <a:p>
            <a:r>
              <a:rPr lang="en-GB" b="1" dirty="0">
                <a:solidFill>
                  <a:schemeClr val="tx2"/>
                </a:solidFill>
              </a:rPr>
              <a:t>-Freesound.org</a:t>
            </a:r>
          </a:p>
          <a:p>
            <a:r>
              <a:rPr lang="en-GB" b="1" dirty="0">
                <a:solidFill>
                  <a:schemeClr val="tx2"/>
                </a:solidFill>
              </a:rPr>
              <a:t>​</a:t>
            </a:r>
          </a:p>
          <a:p>
            <a:r>
              <a:rPr lang="en-GB" dirty="0"/>
              <a:t>​</a:t>
            </a:r>
          </a:p>
          <a:p>
            <a:endParaRPr lang="en-GB" dirty="0">
              <a:solidFill>
                <a:schemeClr val="tx2"/>
              </a:solidFill>
            </a:endParaRPr>
          </a:p>
          <a:p>
            <a:endParaRPr lang="en-GB" b="1" dirty="0">
              <a:solidFill>
                <a:schemeClr val="tx2"/>
              </a:solidFill>
            </a:endParaRPr>
          </a:p>
          <a:p>
            <a:pPr marL="285750" indent="-285750">
              <a:buFont typeface="Arial" panose="020B0604020202020204" pitchFamily="34" charset="0"/>
              <a:buChar char="•"/>
            </a:pPr>
            <a:endParaRPr lang="en-GB" b="1" dirty="0">
              <a:solidFill>
                <a:schemeClr val="tx2"/>
              </a:solidFill>
            </a:endParaRPr>
          </a:p>
          <a:p>
            <a:endParaRPr lang="en-GB" b="1" dirty="0">
              <a:solidFill>
                <a:schemeClr val="tx2"/>
              </a:solidFill>
            </a:endParaRPr>
          </a:p>
        </p:txBody>
      </p:sp>
    </p:spTree>
    <p:extLst>
      <p:ext uri="{BB962C8B-B14F-4D97-AF65-F5344CB8AC3E}">
        <p14:creationId xmlns:p14="http://schemas.microsoft.com/office/powerpoint/2010/main" val="41379757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FBCAC7A4-D4F5-7739-9C04-F0A7CC39B4F6}"/>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FF3841A9-6659-3042-C185-5E234B62B2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96D45A7E-0F64-8CAF-A3DE-474416B06E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DDF64E8-C7BA-E284-946C-E6637C60560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0BBFAB9-AFB0-D753-3EAF-4C0BECF797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9903C6-4258-8B3A-0774-27C9214D790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E3E8F22-7E2F-6FDA-3220-548D2672C8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C9EE5AA2-8E7F-EBD0-2CE2-649A20411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10ACF05D-E436-3F3A-321F-6E6F4C1B3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43327CF-D28D-DF0B-9AE7-3A04639DB261}"/>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dirty="0">
                <a:solidFill>
                  <a:schemeClr val="tx2"/>
                </a:solidFill>
              </a:rPr>
              <a:t>Environmental Art and props</a:t>
            </a:r>
          </a:p>
        </p:txBody>
      </p:sp>
      <p:sp>
        <p:nvSpPr>
          <p:cNvPr id="3" name="Subtitle 2">
            <a:extLst>
              <a:ext uri="{FF2B5EF4-FFF2-40B4-BE49-F238E27FC236}">
                <a16:creationId xmlns:a16="http://schemas.microsoft.com/office/drawing/2014/main" id="{DE8C8FB6-1309-7413-C97C-BDA22E585A1D}"/>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417CB820-1C27-70AB-C342-4D60D85ACEE1}"/>
              </a:ext>
            </a:extLst>
          </p:cNvPr>
          <p:cNvSpPr txBox="1"/>
          <p:nvPr/>
        </p:nvSpPr>
        <p:spPr>
          <a:xfrm>
            <a:off x="494628" y="1625148"/>
            <a:ext cx="10423736" cy="3416320"/>
          </a:xfrm>
          <a:prstGeom prst="rect">
            <a:avLst/>
          </a:prstGeom>
          <a:noFill/>
        </p:spPr>
        <p:txBody>
          <a:bodyPr wrap="square">
            <a:spAutoFit/>
          </a:bodyPr>
          <a:lstStyle/>
          <a:p>
            <a:r>
              <a:rPr lang="en-GB" dirty="0">
                <a:solidFill>
                  <a:schemeClr val="tx2"/>
                </a:solidFill>
              </a:rPr>
              <a:t>As I wanted the game to have a similar low poly style the that of other 3D platformers such as “Super Mario Galaxy” (Super Mario Galaxy, 2007) or “Astrobot” (Astrobot, 2024), I needed to find art assets that were cartoonish or low poly.</a:t>
            </a:r>
          </a:p>
          <a:p>
            <a:r>
              <a:rPr lang="en-GB" b="1" dirty="0">
                <a:solidFill>
                  <a:schemeClr val="tx2"/>
                </a:solidFill>
              </a:rPr>
              <a:t>​</a:t>
            </a:r>
          </a:p>
          <a:p>
            <a:r>
              <a:rPr lang="en-GB" b="1" dirty="0">
                <a:solidFill>
                  <a:schemeClr val="tx2"/>
                </a:solidFill>
              </a:rPr>
              <a:t>I managed to find two great asset packs, that fit the style perfectly:</a:t>
            </a:r>
          </a:p>
          <a:p>
            <a:endParaRPr lang="en-GB" b="1" dirty="0">
              <a:solidFill>
                <a:schemeClr val="tx2"/>
              </a:solidFill>
            </a:endParaRPr>
          </a:p>
          <a:p>
            <a:r>
              <a:rPr lang="en-GB" b="1" dirty="0">
                <a:solidFill>
                  <a:schemeClr val="tx2"/>
                </a:solidFill>
              </a:rPr>
              <a:t>​</a:t>
            </a:r>
          </a:p>
          <a:p>
            <a:r>
              <a:rPr lang="en-GB" dirty="0"/>
              <a:t>​</a:t>
            </a:r>
          </a:p>
          <a:p>
            <a:endParaRPr lang="en-GB" dirty="0">
              <a:solidFill>
                <a:schemeClr val="tx2"/>
              </a:solidFill>
            </a:endParaRPr>
          </a:p>
          <a:p>
            <a:endParaRPr lang="en-GB" b="1" dirty="0">
              <a:solidFill>
                <a:schemeClr val="tx2"/>
              </a:solidFill>
            </a:endParaRPr>
          </a:p>
          <a:p>
            <a:pPr marL="285750" indent="-285750">
              <a:buFont typeface="Arial" panose="020B0604020202020204" pitchFamily="34" charset="0"/>
              <a:buChar char="•"/>
            </a:pPr>
            <a:endParaRPr lang="en-GB" b="1" dirty="0">
              <a:solidFill>
                <a:schemeClr val="tx2"/>
              </a:solidFill>
            </a:endParaRPr>
          </a:p>
          <a:p>
            <a:endParaRPr lang="en-GB" b="1" dirty="0">
              <a:solidFill>
                <a:schemeClr val="tx2"/>
              </a:solidFill>
            </a:endParaRPr>
          </a:p>
        </p:txBody>
      </p:sp>
      <p:pic>
        <p:nvPicPr>
          <p:cNvPr id="6" name="Picture 5">
            <a:extLst>
              <a:ext uri="{FF2B5EF4-FFF2-40B4-BE49-F238E27FC236}">
                <a16:creationId xmlns:a16="http://schemas.microsoft.com/office/drawing/2014/main" id="{5F492E90-DBA6-EAB6-E072-5196E3BF0C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359" y="4188740"/>
            <a:ext cx="5591481" cy="2260618"/>
          </a:xfrm>
          <a:prstGeom prst="rect">
            <a:avLst/>
          </a:prstGeom>
        </p:spPr>
      </p:pic>
      <p:pic>
        <p:nvPicPr>
          <p:cNvPr id="7" name="Picture 6">
            <a:extLst>
              <a:ext uri="{FF2B5EF4-FFF2-40B4-BE49-F238E27FC236}">
                <a16:creationId xmlns:a16="http://schemas.microsoft.com/office/drawing/2014/main" id="{FAD29DC4-1532-0360-0058-4A8D7A36A528}"/>
              </a:ext>
            </a:extLst>
          </p:cNvPr>
          <p:cNvPicPr>
            <a:picLocks noChangeAspect="1"/>
          </p:cNvPicPr>
          <p:nvPr/>
        </p:nvPicPr>
        <p:blipFill>
          <a:blip r:embed="rId4"/>
          <a:stretch>
            <a:fillRect/>
          </a:stretch>
        </p:blipFill>
        <p:spPr>
          <a:xfrm>
            <a:off x="6691459" y="3791445"/>
            <a:ext cx="5040960" cy="2835540"/>
          </a:xfrm>
          <a:prstGeom prst="rect">
            <a:avLst/>
          </a:prstGeom>
        </p:spPr>
      </p:pic>
      <p:sp>
        <p:nvSpPr>
          <p:cNvPr id="14" name="TextBox 13">
            <a:extLst>
              <a:ext uri="{FF2B5EF4-FFF2-40B4-BE49-F238E27FC236}">
                <a16:creationId xmlns:a16="http://schemas.microsoft.com/office/drawing/2014/main" id="{D8D011DC-C5FE-9779-0B45-589757C1DBB4}"/>
              </a:ext>
            </a:extLst>
          </p:cNvPr>
          <p:cNvSpPr txBox="1"/>
          <p:nvPr/>
        </p:nvSpPr>
        <p:spPr>
          <a:xfrm>
            <a:off x="491453" y="3160090"/>
            <a:ext cx="4626012" cy="2585323"/>
          </a:xfrm>
          <a:prstGeom prst="rect">
            <a:avLst/>
          </a:prstGeom>
          <a:noFill/>
        </p:spPr>
        <p:txBody>
          <a:bodyPr wrap="square">
            <a:spAutoFit/>
          </a:bodyPr>
          <a:lstStyle/>
          <a:p>
            <a:r>
              <a:rPr lang="en-GB" b="1" dirty="0">
                <a:solidFill>
                  <a:schemeClr val="tx2"/>
                </a:solidFill>
              </a:rPr>
              <a:t>​</a:t>
            </a:r>
          </a:p>
          <a:p>
            <a:r>
              <a:rPr lang="en-GB" b="1" dirty="0">
                <a:solidFill>
                  <a:schemeClr val="tx2"/>
                </a:solidFill>
              </a:rPr>
              <a:t>"</a:t>
            </a:r>
            <a:r>
              <a:rPr lang="en-GB" b="1" dirty="0">
                <a:solidFill>
                  <a:schemeClr val="tx2"/>
                </a:solidFill>
                <a:hlinkClick r:id="rId5">
                  <a:extLst>
                    <a:ext uri="{A12FA001-AC4F-418D-AE19-62706E023703}">
                      <ahyp:hlinkClr xmlns:ahyp="http://schemas.microsoft.com/office/drawing/2018/hyperlinkcolor" val="tx"/>
                    </a:ext>
                  </a:extLst>
                </a:hlinkClick>
              </a:rPr>
              <a:t>joaobaltieri - </a:t>
            </a:r>
            <a:r>
              <a:rPr lang="en-GB" b="1" dirty="0">
                <a:solidFill>
                  <a:schemeClr val="tx2"/>
                </a:solidFill>
              </a:rPr>
              <a:t>Lowpoly Platformer Kit (Asset Pack)"</a:t>
            </a:r>
          </a:p>
          <a:p>
            <a:r>
              <a:rPr lang="en-GB" b="1" dirty="0">
                <a:solidFill>
                  <a:schemeClr val="tx2"/>
                </a:solidFill>
              </a:rPr>
              <a:t>​</a:t>
            </a:r>
          </a:p>
          <a:p>
            <a:r>
              <a:rPr lang="en-GB" dirty="0"/>
              <a:t>​</a:t>
            </a:r>
          </a:p>
          <a:p>
            <a:endParaRPr lang="en-GB" dirty="0">
              <a:solidFill>
                <a:schemeClr val="tx2"/>
              </a:solidFill>
            </a:endParaRPr>
          </a:p>
          <a:p>
            <a:endParaRPr lang="en-GB" b="1" dirty="0">
              <a:solidFill>
                <a:schemeClr val="tx2"/>
              </a:solidFill>
            </a:endParaRPr>
          </a:p>
          <a:p>
            <a:pPr marL="285750" indent="-285750">
              <a:buFont typeface="Arial" panose="020B0604020202020204" pitchFamily="34" charset="0"/>
              <a:buChar char="•"/>
            </a:pPr>
            <a:endParaRPr lang="en-GB" b="1" dirty="0">
              <a:solidFill>
                <a:schemeClr val="tx2"/>
              </a:solidFill>
            </a:endParaRPr>
          </a:p>
          <a:p>
            <a:endParaRPr lang="en-GB" b="1" dirty="0">
              <a:solidFill>
                <a:schemeClr val="tx2"/>
              </a:solidFill>
            </a:endParaRPr>
          </a:p>
        </p:txBody>
      </p:sp>
      <p:sp>
        <p:nvSpPr>
          <p:cNvPr id="18" name="TextBox 17">
            <a:extLst>
              <a:ext uri="{FF2B5EF4-FFF2-40B4-BE49-F238E27FC236}">
                <a16:creationId xmlns:a16="http://schemas.microsoft.com/office/drawing/2014/main" id="{32D9DFB2-220B-3990-B20D-11820655F71C}"/>
              </a:ext>
            </a:extLst>
          </p:cNvPr>
          <p:cNvSpPr txBox="1"/>
          <p:nvPr/>
        </p:nvSpPr>
        <p:spPr>
          <a:xfrm>
            <a:off x="6649807" y="3271314"/>
            <a:ext cx="6116320" cy="369332"/>
          </a:xfrm>
          <a:prstGeom prst="rect">
            <a:avLst/>
          </a:prstGeom>
          <a:noFill/>
        </p:spPr>
        <p:txBody>
          <a:bodyPr wrap="square">
            <a:spAutoFit/>
          </a:bodyPr>
          <a:lstStyle/>
          <a:p>
            <a:r>
              <a:rPr lang="en-GB" b="1" dirty="0">
                <a:solidFill>
                  <a:schemeClr val="tx2"/>
                </a:solidFill>
                <a:effectLst/>
              </a:rPr>
              <a:t>"itHappy Studios - Platformer 11 Space"</a:t>
            </a:r>
            <a:endParaRPr lang="en-GB" dirty="0">
              <a:solidFill>
                <a:schemeClr val="tx2"/>
              </a:solidFill>
            </a:endParaRPr>
          </a:p>
        </p:txBody>
      </p:sp>
    </p:spTree>
    <p:extLst>
      <p:ext uri="{BB962C8B-B14F-4D97-AF65-F5344CB8AC3E}">
        <p14:creationId xmlns:p14="http://schemas.microsoft.com/office/powerpoint/2010/main" val="14365969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864A561-7CB2-EE44-A2F1-C97B157DE512}"/>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D798680D-1EEF-B67F-1E3F-FD9972C0BA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C1CBA5B0-1191-51E5-73F4-6767B766E7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F3AC19-33F0-A883-2C1A-8F62D24A31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28F7F0A-FE61-FF46-5C99-11E4767130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304F28F-8BD0-A185-B5B9-649CBAEE53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0B10C90-13E5-D85F-A7C3-1E074F73820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0BFB177C-0772-C00D-3F58-93579478F1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D35ED73A-FE0E-8B8A-4DB5-242ABAE09C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F4AE4B-912D-DC46-FB84-6CB47AC93947}"/>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4d. Hub Plant blockout</a:t>
            </a:r>
          </a:p>
        </p:txBody>
      </p:sp>
      <p:sp>
        <p:nvSpPr>
          <p:cNvPr id="3" name="Subtitle 2">
            <a:extLst>
              <a:ext uri="{FF2B5EF4-FFF2-40B4-BE49-F238E27FC236}">
                <a16:creationId xmlns:a16="http://schemas.microsoft.com/office/drawing/2014/main" id="{2879667D-D934-C8C2-C592-9F1D40BED3BC}"/>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1DD54B9D-80F9-2994-08FC-19D54757A5F5}"/>
              </a:ext>
            </a:extLst>
          </p:cNvPr>
          <p:cNvSpPr txBox="1"/>
          <p:nvPr/>
        </p:nvSpPr>
        <p:spPr>
          <a:xfrm>
            <a:off x="610024" y="2019843"/>
            <a:ext cx="7304615" cy="1477328"/>
          </a:xfrm>
          <a:prstGeom prst="rect">
            <a:avLst/>
          </a:prstGeom>
          <a:noFill/>
        </p:spPr>
        <p:txBody>
          <a:bodyPr wrap="square">
            <a:spAutoFit/>
          </a:bodyPr>
          <a:lstStyle/>
          <a:p>
            <a:r>
              <a:rPr lang="en-GB" dirty="0">
                <a:solidFill>
                  <a:schemeClr val="tx2"/>
                </a:solidFill>
              </a:rPr>
              <a:t>With design document, design iterations and assets, I was ready to start blocking out in Unreal Engine. </a:t>
            </a:r>
          </a:p>
          <a:p>
            <a:endParaRPr lang="en-GB" b="1" dirty="0">
              <a:solidFill>
                <a:schemeClr val="tx2"/>
              </a:solidFill>
            </a:endParaRPr>
          </a:p>
          <a:p>
            <a:r>
              <a:rPr lang="en-GB" b="1" dirty="0">
                <a:solidFill>
                  <a:schemeClr val="tx2"/>
                </a:solidFill>
              </a:rPr>
              <a:t>I first creating a planet model in blender for the hub planet. </a:t>
            </a:r>
          </a:p>
          <a:p>
            <a:endParaRPr lang="en-GB" b="1" dirty="0">
              <a:solidFill>
                <a:schemeClr val="tx2"/>
              </a:solidFill>
            </a:endParaRPr>
          </a:p>
        </p:txBody>
      </p:sp>
      <p:pic>
        <p:nvPicPr>
          <p:cNvPr id="5" name="Picture 4">
            <a:extLst>
              <a:ext uri="{FF2B5EF4-FFF2-40B4-BE49-F238E27FC236}">
                <a16:creationId xmlns:a16="http://schemas.microsoft.com/office/drawing/2014/main" id="{E9F571B5-D453-5C42-58B1-C44FFD911B23}"/>
              </a:ext>
            </a:extLst>
          </p:cNvPr>
          <p:cNvPicPr>
            <a:picLocks noChangeAspect="1"/>
          </p:cNvPicPr>
          <p:nvPr/>
        </p:nvPicPr>
        <p:blipFill>
          <a:blip r:embed="rId3"/>
          <a:stretch>
            <a:fillRect/>
          </a:stretch>
        </p:blipFill>
        <p:spPr>
          <a:xfrm>
            <a:off x="606849" y="3497171"/>
            <a:ext cx="5030347" cy="2981856"/>
          </a:xfrm>
          <a:prstGeom prst="rect">
            <a:avLst/>
          </a:prstGeom>
        </p:spPr>
      </p:pic>
      <p:pic>
        <p:nvPicPr>
          <p:cNvPr id="6" name="Picture 5">
            <a:extLst>
              <a:ext uri="{FF2B5EF4-FFF2-40B4-BE49-F238E27FC236}">
                <a16:creationId xmlns:a16="http://schemas.microsoft.com/office/drawing/2014/main" id="{64DFA8A6-8EA4-F532-D9DF-E6F65B251854}"/>
              </a:ext>
            </a:extLst>
          </p:cNvPr>
          <p:cNvPicPr>
            <a:picLocks noChangeAspect="1"/>
          </p:cNvPicPr>
          <p:nvPr/>
        </p:nvPicPr>
        <p:blipFill>
          <a:blip r:embed="rId4"/>
          <a:stretch>
            <a:fillRect/>
          </a:stretch>
        </p:blipFill>
        <p:spPr>
          <a:xfrm>
            <a:off x="6165728" y="3443133"/>
            <a:ext cx="5030348" cy="3035894"/>
          </a:xfrm>
          <a:prstGeom prst="rect">
            <a:avLst/>
          </a:prstGeom>
        </p:spPr>
      </p:pic>
    </p:spTree>
    <p:extLst>
      <p:ext uri="{BB962C8B-B14F-4D97-AF65-F5344CB8AC3E}">
        <p14:creationId xmlns:p14="http://schemas.microsoft.com/office/powerpoint/2010/main" val="38629812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A98346F-33D2-01D2-E355-B5D5797DBD7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DD62CFA0-0D1A-05C0-CBCB-34C0C8339D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7B0009CE-0C2B-28D6-5306-2B48F7DDA7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92B9292-540A-C166-F7D5-750B5DE843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7589AE6-024E-3909-CAF2-F94B488D45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F759609-2AFC-B4F8-35DF-ADE0ADF660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08AF12E-33E8-11D5-B6AD-DBBD2CCFDB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B2A3413C-466D-7ECD-6CC6-5BB924F65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CBE917D1-59D9-4A8F-6E80-7478B79A0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4B74DCA-412F-62BA-12CA-009BC97D81F4}"/>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4e. Gravity system</a:t>
            </a:r>
          </a:p>
        </p:txBody>
      </p:sp>
      <p:sp>
        <p:nvSpPr>
          <p:cNvPr id="3" name="Subtitle 2">
            <a:extLst>
              <a:ext uri="{FF2B5EF4-FFF2-40B4-BE49-F238E27FC236}">
                <a16:creationId xmlns:a16="http://schemas.microsoft.com/office/drawing/2014/main" id="{AEA5824B-DC0F-D37A-F39B-9E33AE37E341}"/>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EE7279E3-D545-CA68-52A6-3D322469316B}"/>
              </a:ext>
            </a:extLst>
          </p:cNvPr>
          <p:cNvSpPr txBox="1"/>
          <p:nvPr/>
        </p:nvSpPr>
        <p:spPr>
          <a:xfrm>
            <a:off x="710443" y="1659209"/>
            <a:ext cx="8976534" cy="1477328"/>
          </a:xfrm>
          <a:prstGeom prst="rect">
            <a:avLst/>
          </a:prstGeom>
          <a:noFill/>
        </p:spPr>
        <p:txBody>
          <a:bodyPr wrap="square">
            <a:spAutoFit/>
          </a:bodyPr>
          <a:lstStyle/>
          <a:p>
            <a:r>
              <a:rPr lang="en-GB" b="1" dirty="0">
                <a:solidFill>
                  <a:schemeClr val="tx2"/>
                </a:solidFill>
              </a:rPr>
              <a:t>Using the “custom gravity” function that was updated into Unreal Engine 5.4 (Epic Games, 2024), I started to create the planetary gravity system.</a:t>
            </a:r>
          </a:p>
          <a:p>
            <a:endParaRPr lang="en-GB" b="1" dirty="0">
              <a:solidFill>
                <a:schemeClr val="tx2"/>
              </a:solidFill>
            </a:endParaRPr>
          </a:p>
          <a:p>
            <a:endParaRPr lang="en-GB" b="1" dirty="0">
              <a:solidFill>
                <a:schemeClr val="tx2"/>
              </a:solidFill>
            </a:endParaRPr>
          </a:p>
          <a:p>
            <a:endParaRPr lang="en-GB" b="1" dirty="0">
              <a:solidFill>
                <a:schemeClr val="tx2"/>
              </a:solidFill>
            </a:endParaRPr>
          </a:p>
        </p:txBody>
      </p:sp>
      <p:pic>
        <p:nvPicPr>
          <p:cNvPr id="16" name="Online Media 15" title="hubplanet - terrain sculpt">
            <a:hlinkClick r:id="" action="ppaction://media"/>
            <a:extLst>
              <a:ext uri="{FF2B5EF4-FFF2-40B4-BE49-F238E27FC236}">
                <a16:creationId xmlns:a16="http://schemas.microsoft.com/office/drawing/2014/main" id="{61F03B67-F6E4-9F59-528D-59F960FB7449}"/>
              </a:ext>
            </a:extLst>
          </p:cNvPr>
          <p:cNvPicPr>
            <a:picLocks noRot="1" noChangeAspect="1"/>
          </p:cNvPicPr>
          <p:nvPr>
            <a:videoFile r:link="rId1"/>
          </p:nvPr>
        </p:nvPicPr>
        <p:blipFill>
          <a:blip r:embed="rId4"/>
          <a:stretch>
            <a:fillRect/>
          </a:stretch>
        </p:blipFill>
        <p:spPr>
          <a:xfrm>
            <a:off x="2602265" y="2709751"/>
            <a:ext cx="6984294" cy="3943041"/>
          </a:xfrm>
          <a:prstGeom prst="rect">
            <a:avLst/>
          </a:prstGeom>
        </p:spPr>
      </p:pic>
    </p:spTree>
    <p:extLst>
      <p:ext uri="{BB962C8B-B14F-4D97-AF65-F5344CB8AC3E}">
        <p14:creationId xmlns:p14="http://schemas.microsoft.com/office/powerpoint/2010/main" val="13014731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6"/>
                </p:tgtEl>
              </p:cMediaNode>
            </p:video>
            <p:seq concurrent="1" nextAc="seek">
              <p:cTn id="13" restart="whenNotActive" fill="hold" evtFilter="cancelBubble" nodeType="interactiveSeq">
                <p:stCondLst>
                  <p:cond evt="onClick" delay="0">
                    <p:tgtEl>
                      <p:spTgt spid="1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6"/>
                                        </p:tgtEl>
                                      </p:cBhvr>
                                    </p:cmd>
                                  </p:childTnLst>
                                </p:cTn>
                              </p:par>
                            </p:childTnLst>
                          </p:cTn>
                        </p:par>
                      </p:childTnLst>
                    </p:cTn>
                  </p:par>
                </p:childTnLst>
              </p:cTn>
              <p:nextCondLst>
                <p:cond evt="onClick" delay="0">
                  <p:tgtEl>
                    <p:spTgt spid="16"/>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A98346F-33D2-01D2-E355-B5D5797DBD7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DD62CFA0-0D1A-05C0-CBCB-34C0C8339D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7B0009CE-0C2B-28D6-5306-2B48F7DDA7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92B9292-540A-C166-F7D5-750B5DE843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7589AE6-024E-3909-CAF2-F94B488D45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F759609-2AFC-B4F8-35DF-ADE0ADF660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08AF12E-33E8-11D5-B6AD-DBBD2CCFDB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B2A3413C-466D-7ECD-6CC6-5BB924F65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CBE917D1-59D9-4A8F-6E80-7478B79A0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EA5824B-DC0F-D37A-F39B-9E33AE37E341}"/>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EE7279E3-D545-CA68-52A6-3D322469316B}"/>
              </a:ext>
            </a:extLst>
          </p:cNvPr>
          <p:cNvSpPr txBox="1"/>
          <p:nvPr/>
        </p:nvSpPr>
        <p:spPr>
          <a:xfrm>
            <a:off x="321875" y="201379"/>
            <a:ext cx="8976534" cy="2862322"/>
          </a:xfrm>
          <a:prstGeom prst="rect">
            <a:avLst/>
          </a:prstGeom>
          <a:noFill/>
        </p:spPr>
        <p:txBody>
          <a:bodyPr wrap="square">
            <a:spAutoFit/>
          </a:bodyPr>
          <a:lstStyle/>
          <a:p>
            <a:endParaRPr lang="en-GB" b="1" dirty="0">
              <a:solidFill>
                <a:schemeClr val="tx2"/>
              </a:solidFill>
            </a:endParaRPr>
          </a:p>
          <a:p>
            <a:r>
              <a:rPr lang="en-GB" b="1" dirty="0">
                <a:solidFill>
                  <a:schemeClr val="tx2"/>
                </a:solidFill>
              </a:rPr>
              <a:t>Using interpolation as well as adjusting the camera lag and rotation speed, I managed to make the camera movement smoother when hopping from one planet to another.</a:t>
            </a:r>
          </a:p>
          <a:p>
            <a:endParaRPr lang="en-GB" b="1" dirty="0">
              <a:solidFill>
                <a:schemeClr val="tx2"/>
              </a:solidFill>
            </a:endParaRPr>
          </a:p>
          <a:p>
            <a:r>
              <a:rPr lang="en-GB" b="1" dirty="0">
                <a:solidFill>
                  <a:schemeClr val="tx2"/>
                </a:solidFill>
              </a:rPr>
              <a:t>This small adjustment, effectively eliminated any potential motion sickness and felt much nicer to transitions to other planets.</a:t>
            </a:r>
          </a:p>
          <a:p>
            <a:endParaRPr lang="en-GB" b="1" dirty="0">
              <a:solidFill>
                <a:schemeClr val="tx2"/>
              </a:solidFill>
            </a:endParaRPr>
          </a:p>
          <a:p>
            <a:endParaRPr lang="en-GB" b="1" dirty="0">
              <a:solidFill>
                <a:schemeClr val="tx2"/>
              </a:solidFill>
            </a:endParaRPr>
          </a:p>
          <a:p>
            <a:endParaRPr lang="en-GB" b="1" dirty="0">
              <a:solidFill>
                <a:schemeClr val="tx2"/>
              </a:solidFill>
            </a:endParaRPr>
          </a:p>
        </p:txBody>
      </p:sp>
      <p:pic>
        <p:nvPicPr>
          <p:cNvPr id="5" name="Online Media 4" title="Smoother Camera Rotation">
            <a:hlinkClick r:id="" action="ppaction://media"/>
            <a:extLst>
              <a:ext uri="{FF2B5EF4-FFF2-40B4-BE49-F238E27FC236}">
                <a16:creationId xmlns:a16="http://schemas.microsoft.com/office/drawing/2014/main" id="{49E4D2E2-3A43-45C9-AFAB-C755591E3F41}"/>
              </a:ext>
            </a:extLst>
          </p:cNvPr>
          <p:cNvPicPr>
            <a:picLocks noRot="1" noChangeAspect="1"/>
          </p:cNvPicPr>
          <p:nvPr>
            <a:videoFile r:link="rId1"/>
          </p:nvPr>
        </p:nvPicPr>
        <p:blipFill>
          <a:blip r:embed="rId4"/>
          <a:stretch>
            <a:fillRect/>
          </a:stretch>
        </p:blipFill>
        <p:spPr>
          <a:xfrm>
            <a:off x="2704677" y="2491784"/>
            <a:ext cx="6978015" cy="3939496"/>
          </a:xfrm>
          <a:prstGeom prst="rect">
            <a:avLst/>
          </a:prstGeom>
        </p:spPr>
      </p:pic>
    </p:spTree>
    <p:extLst>
      <p:ext uri="{BB962C8B-B14F-4D97-AF65-F5344CB8AC3E}">
        <p14:creationId xmlns:p14="http://schemas.microsoft.com/office/powerpoint/2010/main" val="17375602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A98346F-33D2-01D2-E355-B5D5797DBD7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DD62CFA0-0D1A-05C0-CBCB-34C0C8339D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7B0009CE-0C2B-28D6-5306-2B48F7DDA7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92B9292-540A-C166-F7D5-750B5DE843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7589AE6-024E-3909-CAF2-F94B488D45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F759609-2AFC-B4F8-35DF-ADE0ADF660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08AF12E-33E8-11D5-B6AD-DBBD2CCFDB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B2A3413C-466D-7ECD-6CC6-5BB924F65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CBE917D1-59D9-4A8F-6E80-7478B79A0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4B74DCA-412F-62BA-12CA-009BC97D81F4}"/>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4f. Further systems</a:t>
            </a:r>
          </a:p>
        </p:txBody>
      </p:sp>
      <p:sp>
        <p:nvSpPr>
          <p:cNvPr id="3" name="Subtitle 2">
            <a:extLst>
              <a:ext uri="{FF2B5EF4-FFF2-40B4-BE49-F238E27FC236}">
                <a16:creationId xmlns:a16="http://schemas.microsoft.com/office/drawing/2014/main" id="{AEA5824B-DC0F-D37A-F39B-9E33AE37E341}"/>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EE7279E3-D545-CA68-52A6-3D322469316B}"/>
              </a:ext>
            </a:extLst>
          </p:cNvPr>
          <p:cNvSpPr txBox="1"/>
          <p:nvPr/>
        </p:nvSpPr>
        <p:spPr>
          <a:xfrm>
            <a:off x="710443" y="1493436"/>
            <a:ext cx="8976534" cy="2585323"/>
          </a:xfrm>
          <a:prstGeom prst="rect">
            <a:avLst/>
          </a:prstGeom>
          <a:noFill/>
        </p:spPr>
        <p:txBody>
          <a:bodyPr wrap="square">
            <a:spAutoFit/>
          </a:bodyPr>
          <a:lstStyle/>
          <a:p>
            <a:r>
              <a:rPr lang="en-GB" b="1" dirty="0">
                <a:solidFill>
                  <a:schemeClr val="tx2"/>
                </a:solidFill>
              </a:rPr>
              <a:t>In order to have a playable gameplay loop, I created a variety of systems, such as buildable contraptions, gravity manipulators, moving platforms and hazards.</a:t>
            </a:r>
          </a:p>
          <a:p>
            <a:endParaRPr lang="en-GB" b="1" dirty="0">
              <a:solidFill>
                <a:schemeClr val="tx2"/>
              </a:solidFill>
            </a:endParaRPr>
          </a:p>
          <a:p>
            <a:r>
              <a:rPr lang="en-GB" b="1" dirty="0">
                <a:solidFill>
                  <a:schemeClr val="tx2"/>
                </a:solidFill>
              </a:rPr>
              <a:t>With these systems now in place, I could move on to creating a gameplay loop within the engine.</a:t>
            </a:r>
          </a:p>
          <a:p>
            <a:endParaRPr lang="en-GB" b="1" dirty="0">
              <a:solidFill>
                <a:schemeClr val="tx2"/>
              </a:solidFill>
            </a:endParaRPr>
          </a:p>
          <a:p>
            <a:endParaRPr lang="en-GB" b="1" dirty="0">
              <a:solidFill>
                <a:schemeClr val="tx2"/>
              </a:solidFill>
            </a:endParaRPr>
          </a:p>
          <a:p>
            <a:endParaRPr lang="en-GB" b="1" dirty="0">
              <a:solidFill>
                <a:schemeClr val="tx2"/>
              </a:solidFill>
            </a:endParaRPr>
          </a:p>
        </p:txBody>
      </p:sp>
      <p:pic>
        <p:nvPicPr>
          <p:cNvPr id="5" name="Online Media 4" title="FYPSystems">
            <a:hlinkClick r:id="" action="ppaction://media"/>
            <a:extLst>
              <a:ext uri="{FF2B5EF4-FFF2-40B4-BE49-F238E27FC236}">
                <a16:creationId xmlns:a16="http://schemas.microsoft.com/office/drawing/2014/main" id="{BC9CD68F-8BEF-4991-23B6-61AB670C9637}"/>
              </a:ext>
            </a:extLst>
          </p:cNvPr>
          <p:cNvPicPr>
            <a:picLocks noRot="1" noChangeAspect="1"/>
          </p:cNvPicPr>
          <p:nvPr>
            <a:videoFile r:link="rId1"/>
          </p:nvPr>
        </p:nvPicPr>
        <p:blipFill>
          <a:blip r:embed="rId4"/>
          <a:stretch>
            <a:fillRect/>
          </a:stretch>
        </p:blipFill>
        <p:spPr>
          <a:xfrm>
            <a:off x="3000473" y="3131080"/>
            <a:ext cx="6388735" cy="3606813"/>
          </a:xfrm>
          <a:prstGeom prst="rect">
            <a:avLst/>
          </a:prstGeom>
        </p:spPr>
      </p:pic>
    </p:spTree>
    <p:extLst>
      <p:ext uri="{BB962C8B-B14F-4D97-AF65-F5344CB8AC3E}">
        <p14:creationId xmlns:p14="http://schemas.microsoft.com/office/powerpoint/2010/main" val="20326509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665F4654-EB45-3C23-2E5B-DF2D2BA9FE22}"/>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77120CA-2C0C-6FD2-BCC0-E2159F3079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38CA1DCD-0E4F-308C-515E-45F012EE70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8C5A6C1-B576-325B-CA10-BECD838E85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4E8C241-8B3E-20F0-5476-C6F525302E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8552254-3111-E8CA-FAFA-F1698A6F75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9B233FF-A4E9-D1EF-AF07-E0EEE2A1AB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316BF2C1-C0AC-2E19-4583-D0195FE35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7A17F2B9-B00C-F90F-109F-F78EC695D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2668151-0808-3D03-86F1-6C2BA274BFCD}"/>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4g. Finishing hub planet</a:t>
            </a:r>
          </a:p>
        </p:txBody>
      </p:sp>
      <p:sp>
        <p:nvSpPr>
          <p:cNvPr id="3" name="Subtitle 2">
            <a:extLst>
              <a:ext uri="{FF2B5EF4-FFF2-40B4-BE49-F238E27FC236}">
                <a16:creationId xmlns:a16="http://schemas.microsoft.com/office/drawing/2014/main" id="{6A62ED61-2AC8-6FDD-DD1B-D7F85EB194A8}"/>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7D243F32-5E74-43AF-7C8E-C0EE34F94E15}"/>
              </a:ext>
            </a:extLst>
          </p:cNvPr>
          <p:cNvSpPr txBox="1"/>
          <p:nvPr/>
        </p:nvSpPr>
        <p:spPr>
          <a:xfrm>
            <a:off x="710443" y="2398817"/>
            <a:ext cx="8976534" cy="1477328"/>
          </a:xfrm>
          <a:prstGeom prst="rect">
            <a:avLst/>
          </a:prstGeom>
          <a:noFill/>
        </p:spPr>
        <p:txBody>
          <a:bodyPr wrap="square">
            <a:spAutoFit/>
          </a:bodyPr>
          <a:lstStyle/>
          <a:p>
            <a:r>
              <a:rPr lang="en-GB" b="1" dirty="0">
                <a:solidFill>
                  <a:schemeClr val="tx2"/>
                </a:solidFill>
              </a:rPr>
              <a:t>With the systems functional, I could now focus on set dressing the hub planet, with the sourced assets. (Hopefully these gifs actually play, next slide)</a:t>
            </a:r>
          </a:p>
          <a:p>
            <a:endParaRPr lang="en-GB" b="1" dirty="0">
              <a:solidFill>
                <a:schemeClr val="tx2"/>
              </a:solidFill>
            </a:endParaRPr>
          </a:p>
          <a:p>
            <a:endParaRPr lang="en-GB" b="1" dirty="0">
              <a:solidFill>
                <a:schemeClr val="tx2"/>
              </a:solidFill>
            </a:endParaRPr>
          </a:p>
          <a:p>
            <a:endParaRPr lang="en-GB" b="1" dirty="0">
              <a:solidFill>
                <a:schemeClr val="tx2"/>
              </a:solidFill>
            </a:endParaRPr>
          </a:p>
        </p:txBody>
      </p:sp>
    </p:spTree>
    <p:extLst>
      <p:ext uri="{BB962C8B-B14F-4D97-AF65-F5344CB8AC3E}">
        <p14:creationId xmlns:p14="http://schemas.microsoft.com/office/powerpoint/2010/main" val="21682510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A98346F-33D2-01D2-E355-B5D5797DBD7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DD62CFA0-0D1A-05C0-CBCB-34C0C8339D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7B0009CE-0C2B-28D6-5306-2B48F7DDA7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92B9292-540A-C166-F7D5-750B5DE843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7589AE6-024E-3909-CAF2-F94B488D45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F759609-2AFC-B4F8-35DF-ADE0ADF660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08AF12E-33E8-11D5-B6AD-DBBD2CCFDB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B2A3413C-466D-7ECD-6CC6-5BB924F65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CBE917D1-59D9-4A8F-6E80-7478B79A0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EA5824B-DC0F-D37A-F39B-9E33AE37E341}"/>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pic>
        <p:nvPicPr>
          <p:cNvPr id="46" name="Picture 45">
            <a:extLst>
              <a:ext uri="{FF2B5EF4-FFF2-40B4-BE49-F238E27FC236}">
                <a16:creationId xmlns:a16="http://schemas.microsoft.com/office/drawing/2014/main" id="{4E996F18-3CC0-833D-057C-9B3E3ADDBC77}"/>
              </a:ext>
            </a:extLst>
          </p:cNvPr>
          <p:cNvPicPr>
            <a:picLocks noChangeAspect="1"/>
          </p:cNvPicPr>
          <p:nvPr/>
        </p:nvPicPr>
        <p:blipFill>
          <a:blip r:embed="rId3">
            <a:extLst>
              <a:ext uri="{28A0092B-C50C-407E-A947-70E740481C1C}">
                <a14:useLocalDpi xmlns:a14="http://schemas.microsoft.com/office/drawing/2010/main" val="0"/>
              </a:ext>
            </a:extLst>
          </a:blip>
          <a:srcRect l="19640" r="17215"/>
          <a:stretch>
            <a:fillRect/>
          </a:stretch>
        </p:blipFill>
        <p:spPr>
          <a:xfrm>
            <a:off x="8051112" y="13195"/>
            <a:ext cx="4104640" cy="3656446"/>
          </a:xfrm>
          <a:prstGeom prst="rect">
            <a:avLst/>
          </a:prstGeom>
        </p:spPr>
      </p:pic>
      <p:pic>
        <p:nvPicPr>
          <p:cNvPr id="48" name="Picture 47">
            <a:extLst>
              <a:ext uri="{FF2B5EF4-FFF2-40B4-BE49-F238E27FC236}">
                <a16:creationId xmlns:a16="http://schemas.microsoft.com/office/drawing/2014/main" id="{2DF62A62-4226-5C8F-BE8F-12BBF9BCE88A}"/>
              </a:ext>
            </a:extLst>
          </p:cNvPr>
          <p:cNvPicPr>
            <a:picLocks noChangeAspect="1"/>
          </p:cNvPicPr>
          <p:nvPr/>
        </p:nvPicPr>
        <p:blipFill>
          <a:blip r:embed="rId4">
            <a:extLst>
              <a:ext uri="{28A0092B-C50C-407E-A947-70E740481C1C}">
                <a14:useLocalDpi xmlns:a14="http://schemas.microsoft.com/office/drawing/2010/main" val="0"/>
              </a:ext>
            </a:extLst>
          </a:blip>
          <a:srcRect l="18100" t="3050" r="23195" b="-3050"/>
          <a:stretch>
            <a:fillRect/>
          </a:stretch>
        </p:blipFill>
        <p:spPr>
          <a:xfrm>
            <a:off x="31720" y="3407810"/>
            <a:ext cx="3687184" cy="3533010"/>
          </a:xfrm>
          <a:prstGeom prst="rect">
            <a:avLst/>
          </a:prstGeom>
        </p:spPr>
      </p:pic>
      <p:pic>
        <p:nvPicPr>
          <p:cNvPr id="50" name="Picture 49">
            <a:extLst>
              <a:ext uri="{FF2B5EF4-FFF2-40B4-BE49-F238E27FC236}">
                <a16:creationId xmlns:a16="http://schemas.microsoft.com/office/drawing/2014/main" id="{12EAF335-3AF5-5215-D165-C132F9D1D646}"/>
              </a:ext>
            </a:extLst>
          </p:cNvPr>
          <p:cNvPicPr>
            <a:picLocks noChangeAspect="1"/>
          </p:cNvPicPr>
          <p:nvPr/>
        </p:nvPicPr>
        <p:blipFill>
          <a:blip r:embed="rId5">
            <a:extLst>
              <a:ext uri="{28A0092B-C50C-407E-A947-70E740481C1C}">
                <a14:useLocalDpi xmlns:a14="http://schemas.microsoft.com/office/drawing/2010/main" val="0"/>
              </a:ext>
            </a:extLst>
          </a:blip>
          <a:srcRect l="19918" r="14484"/>
          <a:stretch>
            <a:fillRect/>
          </a:stretch>
        </p:blipFill>
        <p:spPr>
          <a:xfrm>
            <a:off x="7157232" y="3336317"/>
            <a:ext cx="4051431" cy="3474070"/>
          </a:xfrm>
          <a:prstGeom prst="rect">
            <a:avLst/>
          </a:prstGeom>
        </p:spPr>
      </p:pic>
      <p:pic>
        <p:nvPicPr>
          <p:cNvPr id="52" name="Picture 51">
            <a:extLst>
              <a:ext uri="{FF2B5EF4-FFF2-40B4-BE49-F238E27FC236}">
                <a16:creationId xmlns:a16="http://schemas.microsoft.com/office/drawing/2014/main" id="{FBC9A985-4F86-E91D-6CEE-45518B04445F}"/>
              </a:ext>
            </a:extLst>
          </p:cNvPr>
          <p:cNvPicPr>
            <a:picLocks noChangeAspect="1"/>
          </p:cNvPicPr>
          <p:nvPr/>
        </p:nvPicPr>
        <p:blipFill>
          <a:blip r:embed="rId6">
            <a:extLst>
              <a:ext uri="{28A0092B-C50C-407E-A947-70E740481C1C}">
                <a14:useLocalDpi xmlns:a14="http://schemas.microsoft.com/office/drawing/2010/main" val="0"/>
              </a:ext>
            </a:extLst>
          </a:blip>
          <a:srcRect l="8041" r="16719"/>
          <a:stretch>
            <a:fillRect/>
          </a:stretch>
        </p:blipFill>
        <p:spPr>
          <a:xfrm>
            <a:off x="3418256" y="13195"/>
            <a:ext cx="4632961" cy="3463642"/>
          </a:xfrm>
          <a:prstGeom prst="rect">
            <a:avLst/>
          </a:prstGeom>
        </p:spPr>
      </p:pic>
      <p:pic>
        <p:nvPicPr>
          <p:cNvPr id="54" name="Picture 53">
            <a:extLst>
              <a:ext uri="{FF2B5EF4-FFF2-40B4-BE49-F238E27FC236}">
                <a16:creationId xmlns:a16="http://schemas.microsoft.com/office/drawing/2014/main" id="{DE301005-EE7B-86C2-3BC2-BDB898DC5A68}"/>
              </a:ext>
            </a:extLst>
          </p:cNvPr>
          <p:cNvPicPr>
            <a:picLocks noChangeAspect="1"/>
          </p:cNvPicPr>
          <p:nvPr/>
        </p:nvPicPr>
        <p:blipFill>
          <a:blip r:embed="rId7">
            <a:extLst>
              <a:ext uri="{28A0092B-C50C-407E-A947-70E740481C1C}">
                <a14:useLocalDpi xmlns:a14="http://schemas.microsoft.com/office/drawing/2010/main" val="0"/>
              </a:ext>
            </a:extLst>
          </a:blip>
          <a:srcRect l="20433" r="22536"/>
          <a:stretch>
            <a:fillRect/>
          </a:stretch>
        </p:blipFill>
        <p:spPr>
          <a:xfrm>
            <a:off x="3175" y="37970"/>
            <a:ext cx="3438151" cy="3391030"/>
          </a:xfrm>
          <a:prstGeom prst="rect">
            <a:avLst/>
          </a:prstGeom>
        </p:spPr>
      </p:pic>
      <p:pic>
        <p:nvPicPr>
          <p:cNvPr id="56" name="Picture 55">
            <a:extLst>
              <a:ext uri="{FF2B5EF4-FFF2-40B4-BE49-F238E27FC236}">
                <a16:creationId xmlns:a16="http://schemas.microsoft.com/office/drawing/2014/main" id="{3145027F-B626-3917-AA9E-8BD694BFC83D}"/>
              </a:ext>
            </a:extLst>
          </p:cNvPr>
          <p:cNvPicPr>
            <a:picLocks noChangeAspect="1"/>
          </p:cNvPicPr>
          <p:nvPr/>
        </p:nvPicPr>
        <p:blipFill>
          <a:blip r:embed="rId8">
            <a:extLst>
              <a:ext uri="{28A0092B-C50C-407E-A947-70E740481C1C}">
                <a14:useLocalDpi xmlns:a14="http://schemas.microsoft.com/office/drawing/2010/main" val="0"/>
              </a:ext>
            </a:extLst>
          </a:blip>
          <a:srcRect l="18114" r="19568"/>
          <a:stretch>
            <a:fillRect/>
          </a:stretch>
        </p:blipFill>
        <p:spPr>
          <a:xfrm>
            <a:off x="3584859" y="3460974"/>
            <a:ext cx="3703459" cy="3342839"/>
          </a:xfrm>
          <a:prstGeom prst="rect">
            <a:avLst/>
          </a:prstGeom>
        </p:spPr>
      </p:pic>
    </p:spTree>
    <p:extLst>
      <p:ext uri="{BB962C8B-B14F-4D97-AF65-F5344CB8AC3E}">
        <p14:creationId xmlns:p14="http://schemas.microsoft.com/office/powerpoint/2010/main" val="4025729563"/>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2360847-B98A-3397-F425-6A5549A7239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7491AA8-D7D5-DF6B-E353-14DD3F1C9D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37094E76-FFDC-89B5-98C7-2CF1C680A3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F5DC847-1BF5-9E19-6CC1-26C51E468A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F801B04-E7BF-6122-966C-10B3B9D73C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3312468-30BD-D9FA-312B-A1583FD54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D7E65E1-02BE-92A9-8FE2-3431B6C133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616E424A-9634-14E0-4D39-16EB65B9F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61D01B7A-6087-C9C6-A77C-D91B86A61E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CDC8E4-E78D-7FEF-2408-295A369E8E1B}"/>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4h. hub planet Demo</a:t>
            </a:r>
          </a:p>
        </p:txBody>
      </p:sp>
      <p:sp>
        <p:nvSpPr>
          <p:cNvPr id="3" name="Subtitle 2">
            <a:extLst>
              <a:ext uri="{FF2B5EF4-FFF2-40B4-BE49-F238E27FC236}">
                <a16:creationId xmlns:a16="http://schemas.microsoft.com/office/drawing/2014/main" id="{32D5BAC7-FE56-4889-C113-0DE22B5E605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D61DF5AD-8555-38E8-E654-21A97B550032}"/>
              </a:ext>
            </a:extLst>
          </p:cNvPr>
          <p:cNvSpPr txBox="1"/>
          <p:nvPr/>
        </p:nvSpPr>
        <p:spPr>
          <a:xfrm>
            <a:off x="21866" y="972764"/>
            <a:ext cx="5492210" cy="6463308"/>
          </a:xfrm>
          <a:prstGeom prst="rect">
            <a:avLst/>
          </a:prstGeom>
          <a:noFill/>
        </p:spPr>
        <p:txBody>
          <a:bodyPr wrap="square">
            <a:spAutoFit/>
          </a:bodyPr>
          <a:lstStyle/>
          <a:p>
            <a:r>
              <a:rPr lang="en-GB" dirty="0">
                <a:solidFill>
                  <a:schemeClr val="tx2"/>
                </a:solidFill>
              </a:rPr>
              <a:t> </a:t>
            </a:r>
          </a:p>
          <a:p>
            <a:r>
              <a:rPr lang="en-GB" dirty="0">
                <a:solidFill>
                  <a:schemeClr val="tx2"/>
                </a:solidFill>
              </a:rPr>
              <a:t>Starting at the crash site, the player has no way out unless they jump. This quickly teaches the player to use an essential mechanic, very early.  </a:t>
            </a:r>
          </a:p>
          <a:p>
            <a:endParaRPr lang="en-GB" dirty="0">
              <a:solidFill>
                <a:schemeClr val="tx2"/>
              </a:solidFill>
            </a:endParaRPr>
          </a:p>
          <a:p>
            <a:r>
              <a:rPr lang="en-GB" dirty="0">
                <a:solidFill>
                  <a:schemeClr val="tx2"/>
                </a:solidFill>
              </a:rPr>
              <a:t>The cobbled path is used to direct the player to the observation deck, where they can build a new space ship. The Hub Planet contains 1 of 5 Star Crystals, they need to use to build the ship. The smaller crystals can be used to build the contraptions that transition the player to each of the 4 spokes. </a:t>
            </a:r>
          </a:p>
          <a:p>
            <a:endParaRPr lang="en-GB" dirty="0">
              <a:solidFill>
                <a:schemeClr val="tx2"/>
              </a:solidFill>
            </a:endParaRPr>
          </a:p>
          <a:p>
            <a:r>
              <a:rPr lang="en-GB" dirty="0">
                <a:solidFill>
                  <a:schemeClr val="tx2"/>
                </a:solidFill>
              </a:rPr>
              <a:t>Currently this hub iteration feels like it is in a near finished state, perhaps requiring some more affordance and tutorialisation to aid the player. The hub planet has a good cosy feel, with a garden, earth like aesthetic, as well as lots of space for the player to move around and familiarise themselves with the controls. </a:t>
            </a:r>
            <a:endParaRPr lang="en-GB" b="1" dirty="0">
              <a:solidFill>
                <a:schemeClr val="tx2"/>
              </a:solidFill>
            </a:endParaRPr>
          </a:p>
          <a:p>
            <a:endParaRPr lang="en-GB" b="1" dirty="0">
              <a:solidFill>
                <a:schemeClr val="tx2"/>
              </a:solidFill>
            </a:endParaRPr>
          </a:p>
          <a:p>
            <a:endParaRPr lang="en-GB" b="1" dirty="0">
              <a:solidFill>
                <a:schemeClr val="tx2"/>
              </a:solidFill>
            </a:endParaRPr>
          </a:p>
        </p:txBody>
      </p:sp>
      <p:pic>
        <p:nvPicPr>
          <p:cNvPr id="5" name="Online Media 4" title="Hub Planet Demo">
            <a:hlinkClick r:id="" action="ppaction://media"/>
            <a:extLst>
              <a:ext uri="{FF2B5EF4-FFF2-40B4-BE49-F238E27FC236}">
                <a16:creationId xmlns:a16="http://schemas.microsoft.com/office/drawing/2014/main" id="{8DDA999D-F666-DBA8-D526-02B541FCD796}"/>
              </a:ext>
            </a:extLst>
          </p:cNvPr>
          <p:cNvPicPr>
            <a:picLocks noRot="1" noChangeAspect="1"/>
          </p:cNvPicPr>
          <p:nvPr>
            <a:videoFile r:link="rId1"/>
          </p:nvPr>
        </p:nvPicPr>
        <p:blipFill>
          <a:blip r:embed="rId4"/>
          <a:stretch>
            <a:fillRect/>
          </a:stretch>
        </p:blipFill>
        <p:spPr>
          <a:xfrm>
            <a:off x="5778342" y="1896534"/>
            <a:ext cx="6328723" cy="3572933"/>
          </a:xfrm>
          <a:prstGeom prst="rect">
            <a:avLst/>
          </a:prstGeom>
        </p:spPr>
      </p:pic>
    </p:spTree>
    <p:extLst>
      <p:ext uri="{BB962C8B-B14F-4D97-AF65-F5344CB8AC3E}">
        <p14:creationId xmlns:p14="http://schemas.microsoft.com/office/powerpoint/2010/main" val="3829507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2360847-B98A-3397-F425-6A5549A7239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7491AA8-D7D5-DF6B-E353-14DD3F1C9D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37094E76-FFDC-89B5-98C7-2CF1C680A3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F5DC847-1BF5-9E19-6CC1-26C51E468A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F801B04-E7BF-6122-966C-10B3B9D73C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3312468-30BD-D9FA-312B-A1583FD54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D7E65E1-02BE-92A9-8FE2-3431B6C133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616E424A-9634-14E0-4D39-16EB65B9F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61D01B7A-6087-C9C6-A77C-D91B86A61E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CDC8E4-E78D-7FEF-2408-295A369E8E1B}"/>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4I. hub to Spoke transition</a:t>
            </a:r>
          </a:p>
        </p:txBody>
      </p:sp>
      <p:sp>
        <p:nvSpPr>
          <p:cNvPr id="3" name="Subtitle 2">
            <a:extLst>
              <a:ext uri="{FF2B5EF4-FFF2-40B4-BE49-F238E27FC236}">
                <a16:creationId xmlns:a16="http://schemas.microsoft.com/office/drawing/2014/main" id="{32D5BAC7-FE56-4889-C113-0DE22B5E605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D61DF5AD-8555-38E8-E654-21A97B550032}"/>
              </a:ext>
            </a:extLst>
          </p:cNvPr>
          <p:cNvSpPr txBox="1"/>
          <p:nvPr/>
        </p:nvSpPr>
        <p:spPr>
          <a:xfrm>
            <a:off x="528545" y="1896534"/>
            <a:ext cx="4570454" cy="3416320"/>
          </a:xfrm>
          <a:prstGeom prst="rect">
            <a:avLst/>
          </a:prstGeom>
          <a:noFill/>
        </p:spPr>
        <p:txBody>
          <a:bodyPr wrap="square">
            <a:spAutoFit/>
          </a:bodyPr>
          <a:lstStyle/>
          <a:p>
            <a:r>
              <a:rPr lang="en-GB" dirty="0">
                <a:solidFill>
                  <a:schemeClr val="tx2"/>
                </a:solidFill>
              </a:rPr>
              <a:t> </a:t>
            </a:r>
          </a:p>
          <a:p>
            <a:r>
              <a:rPr lang="en-GB" dirty="0">
                <a:solidFill>
                  <a:schemeClr val="tx2"/>
                </a:solidFill>
              </a:rPr>
              <a:t>Here is a short video demonstrating the working hub to spoke transition.</a:t>
            </a:r>
          </a:p>
          <a:p>
            <a:endParaRPr lang="en-GB" dirty="0">
              <a:solidFill>
                <a:schemeClr val="tx2"/>
              </a:solidFill>
            </a:endParaRPr>
          </a:p>
          <a:p>
            <a:r>
              <a:rPr lang="en-GB" dirty="0">
                <a:solidFill>
                  <a:schemeClr val="tx2"/>
                </a:solidFill>
              </a:rPr>
              <a:t> I was able to fix the gravity bug so that the player can now properly move outside of the hub's planetary gravity, onto a nearby moon and then back down onto the spoke with conventional downwards gravity for platforming. </a:t>
            </a:r>
            <a:endParaRPr lang="en-GB" b="1" dirty="0">
              <a:solidFill>
                <a:schemeClr val="tx2"/>
              </a:solidFill>
            </a:endParaRPr>
          </a:p>
          <a:p>
            <a:endParaRPr lang="en-GB" b="1" dirty="0">
              <a:solidFill>
                <a:schemeClr val="tx2"/>
              </a:solidFill>
            </a:endParaRPr>
          </a:p>
        </p:txBody>
      </p:sp>
      <p:pic>
        <p:nvPicPr>
          <p:cNvPr id="6" name="Online Media 5" title="HubToSpokeTransition1">
            <a:hlinkClick r:id="" action="ppaction://media"/>
            <a:extLst>
              <a:ext uri="{FF2B5EF4-FFF2-40B4-BE49-F238E27FC236}">
                <a16:creationId xmlns:a16="http://schemas.microsoft.com/office/drawing/2014/main" id="{8E3F158D-E48F-221B-1751-FDE49A34934E}"/>
              </a:ext>
            </a:extLst>
          </p:cNvPr>
          <p:cNvPicPr>
            <a:picLocks noRot="1" noChangeAspect="1"/>
          </p:cNvPicPr>
          <p:nvPr>
            <a:videoFile r:link="rId1"/>
          </p:nvPr>
        </p:nvPicPr>
        <p:blipFill>
          <a:blip r:embed="rId4"/>
          <a:stretch>
            <a:fillRect/>
          </a:stretch>
        </p:blipFill>
        <p:spPr>
          <a:xfrm>
            <a:off x="5574722" y="2095294"/>
            <a:ext cx="5901055" cy="3331489"/>
          </a:xfrm>
          <a:prstGeom prst="rect">
            <a:avLst/>
          </a:prstGeom>
        </p:spPr>
      </p:pic>
    </p:spTree>
    <p:extLst>
      <p:ext uri="{BB962C8B-B14F-4D97-AF65-F5344CB8AC3E}">
        <p14:creationId xmlns:p14="http://schemas.microsoft.com/office/powerpoint/2010/main" val="23697871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2360847-B98A-3397-F425-6A5549A7239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7491AA8-D7D5-DF6B-E353-14DD3F1C9D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37094E76-FFDC-89B5-98C7-2CF1C680A3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F5DC847-1BF5-9E19-6CC1-26C51E468A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F801B04-E7BF-6122-966C-10B3B9D73C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3312468-30BD-D9FA-312B-A1583FD54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D7E65E1-02BE-92A9-8FE2-3431B6C133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616E424A-9634-14E0-4D39-16EB65B9F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61D01B7A-6087-C9C6-A77C-D91B86A61E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CDC8E4-E78D-7FEF-2408-295A369E8E1B}"/>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4K. Lava Planet iteration 1 </a:t>
            </a:r>
          </a:p>
        </p:txBody>
      </p:sp>
      <p:sp>
        <p:nvSpPr>
          <p:cNvPr id="3" name="Subtitle 2">
            <a:extLst>
              <a:ext uri="{FF2B5EF4-FFF2-40B4-BE49-F238E27FC236}">
                <a16:creationId xmlns:a16="http://schemas.microsoft.com/office/drawing/2014/main" id="{32D5BAC7-FE56-4889-C113-0DE22B5E605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D61DF5AD-8555-38E8-E654-21A97B550032}"/>
              </a:ext>
            </a:extLst>
          </p:cNvPr>
          <p:cNvSpPr txBox="1"/>
          <p:nvPr/>
        </p:nvSpPr>
        <p:spPr>
          <a:xfrm>
            <a:off x="528545" y="1896534"/>
            <a:ext cx="4570454" cy="4247317"/>
          </a:xfrm>
          <a:prstGeom prst="rect">
            <a:avLst/>
          </a:prstGeom>
          <a:noFill/>
        </p:spPr>
        <p:txBody>
          <a:bodyPr wrap="square">
            <a:spAutoFit/>
          </a:bodyPr>
          <a:lstStyle/>
          <a:p>
            <a:r>
              <a:rPr lang="en-GB" dirty="0">
                <a:solidFill>
                  <a:schemeClr val="tx2"/>
                </a:solidFill>
              </a:rPr>
              <a:t> I have decided to scrap what little progress I had made on the first spoke blockout and started again. After speaking with my supervisor in the last meeting, we both agreed that the blockout was far too static. </a:t>
            </a:r>
          </a:p>
          <a:p>
            <a:endParaRPr lang="en-GB" dirty="0">
              <a:solidFill>
                <a:schemeClr val="tx2"/>
              </a:solidFill>
            </a:endParaRPr>
          </a:p>
          <a:p>
            <a:r>
              <a:rPr lang="en-GB" dirty="0">
                <a:solidFill>
                  <a:schemeClr val="tx2"/>
                </a:solidFill>
              </a:rPr>
              <a:t>To increase the difficulty and liven the level up a bit, I have added some moving and rotating platforms the player must traverse, to avoid the lava. This is </a:t>
            </a:r>
            <a:r>
              <a:rPr lang="en-GB" dirty="0" err="1">
                <a:solidFill>
                  <a:schemeClr val="tx2"/>
                </a:solidFill>
              </a:rPr>
              <a:t>is</a:t>
            </a:r>
            <a:r>
              <a:rPr lang="en-GB" dirty="0">
                <a:solidFill>
                  <a:schemeClr val="tx2"/>
                </a:solidFill>
              </a:rPr>
              <a:t> only half finished, as I intend for the other half of the level to take place on the top half of the planet, after the gravity has flipped.</a:t>
            </a:r>
          </a:p>
        </p:txBody>
      </p:sp>
      <p:pic>
        <p:nvPicPr>
          <p:cNvPr id="7" name="Online Media 6" title="Spoke 1, Lava Planet Part 1">
            <a:hlinkClick r:id="" action="ppaction://media"/>
            <a:extLst>
              <a:ext uri="{FF2B5EF4-FFF2-40B4-BE49-F238E27FC236}">
                <a16:creationId xmlns:a16="http://schemas.microsoft.com/office/drawing/2014/main" id="{E3EF9FDF-67E7-AC8F-5476-2805D9CCCA5F}"/>
              </a:ext>
            </a:extLst>
          </p:cNvPr>
          <p:cNvPicPr>
            <a:picLocks noRot="1" noChangeAspect="1"/>
          </p:cNvPicPr>
          <p:nvPr>
            <a:videoFile r:link="rId1"/>
          </p:nvPr>
        </p:nvPicPr>
        <p:blipFill>
          <a:blip r:embed="rId4"/>
          <a:stretch>
            <a:fillRect/>
          </a:stretch>
        </p:blipFill>
        <p:spPr>
          <a:xfrm>
            <a:off x="5456185" y="1811349"/>
            <a:ext cx="6237264" cy="4677948"/>
          </a:xfrm>
          <a:prstGeom prst="rect">
            <a:avLst/>
          </a:prstGeom>
        </p:spPr>
      </p:pic>
    </p:spTree>
    <p:extLst>
      <p:ext uri="{BB962C8B-B14F-4D97-AF65-F5344CB8AC3E}">
        <p14:creationId xmlns:p14="http://schemas.microsoft.com/office/powerpoint/2010/main" val="19174484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2360847-B98A-3397-F425-6A5549A7239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7491AA8-D7D5-DF6B-E353-14DD3F1C9D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37094E76-FFDC-89B5-98C7-2CF1C680A3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F5DC847-1BF5-9E19-6CC1-26C51E468A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F801B04-E7BF-6122-966C-10B3B9D73C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3312468-30BD-D9FA-312B-A1583FD54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D7E65E1-02BE-92A9-8FE2-3431B6C133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616E424A-9634-14E0-4D39-16EB65B9F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61D01B7A-6087-C9C6-A77C-D91B86A61E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CDC8E4-E78D-7FEF-2408-295A369E8E1B}"/>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4L. Lava Planet Iteration 2</a:t>
            </a:r>
          </a:p>
        </p:txBody>
      </p:sp>
      <p:sp>
        <p:nvSpPr>
          <p:cNvPr id="3" name="Subtitle 2">
            <a:extLst>
              <a:ext uri="{FF2B5EF4-FFF2-40B4-BE49-F238E27FC236}">
                <a16:creationId xmlns:a16="http://schemas.microsoft.com/office/drawing/2014/main" id="{32D5BAC7-FE56-4889-C113-0DE22B5E605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pic>
        <p:nvPicPr>
          <p:cNvPr id="14" name="Online Media 13" title="Lava Planet Spoke 1 Playthrough">
            <a:hlinkClick r:id="" action="ppaction://media"/>
            <a:extLst>
              <a:ext uri="{FF2B5EF4-FFF2-40B4-BE49-F238E27FC236}">
                <a16:creationId xmlns:a16="http://schemas.microsoft.com/office/drawing/2014/main" id="{22039AC6-926F-587A-A4E4-2B806D9EBBCD}"/>
              </a:ext>
            </a:extLst>
          </p:cNvPr>
          <p:cNvPicPr>
            <a:picLocks noRot="1" noChangeAspect="1"/>
          </p:cNvPicPr>
          <p:nvPr>
            <a:videoFile r:link="rId1"/>
          </p:nvPr>
        </p:nvPicPr>
        <p:blipFill>
          <a:blip r:embed="rId4"/>
          <a:stretch>
            <a:fillRect/>
          </a:stretch>
        </p:blipFill>
        <p:spPr>
          <a:xfrm>
            <a:off x="5566597" y="2089678"/>
            <a:ext cx="6328723" cy="3572933"/>
          </a:xfrm>
          <a:prstGeom prst="rect">
            <a:avLst/>
          </a:prstGeom>
        </p:spPr>
      </p:pic>
      <p:sp>
        <p:nvSpPr>
          <p:cNvPr id="16" name="TextBox 15">
            <a:extLst>
              <a:ext uri="{FF2B5EF4-FFF2-40B4-BE49-F238E27FC236}">
                <a16:creationId xmlns:a16="http://schemas.microsoft.com/office/drawing/2014/main" id="{18D97B3A-51B8-2978-B18C-AC1F4536E495}"/>
              </a:ext>
            </a:extLst>
          </p:cNvPr>
          <p:cNvSpPr txBox="1"/>
          <p:nvPr/>
        </p:nvSpPr>
        <p:spPr>
          <a:xfrm>
            <a:off x="528545" y="1896534"/>
            <a:ext cx="4570454" cy="923330"/>
          </a:xfrm>
          <a:prstGeom prst="rect">
            <a:avLst/>
          </a:prstGeom>
          <a:noFill/>
        </p:spPr>
        <p:txBody>
          <a:bodyPr wrap="square">
            <a:spAutoFit/>
          </a:bodyPr>
          <a:lstStyle/>
          <a:p>
            <a:r>
              <a:rPr lang="en-GB" dirty="0">
                <a:solidFill>
                  <a:schemeClr val="tx2"/>
                </a:solidFill>
              </a:rPr>
              <a:t>Here is the revised lava planet that now contains the second half of the level and is ready for playtesting.</a:t>
            </a:r>
          </a:p>
        </p:txBody>
      </p:sp>
    </p:spTree>
    <p:extLst>
      <p:ext uri="{BB962C8B-B14F-4D97-AF65-F5344CB8AC3E}">
        <p14:creationId xmlns:p14="http://schemas.microsoft.com/office/powerpoint/2010/main" val="28401900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4"/>
                </p:tgtEl>
              </p:cMediaNode>
            </p:video>
            <p:seq concurrent="1" nextAc="seek">
              <p:cTn id="13" restart="whenNotActive" fill="hold" evtFilter="cancelBubble" nodeType="interactiveSeq">
                <p:stCondLst>
                  <p:cond evt="onClick" delay="0">
                    <p:tgtEl>
                      <p:spTgt spid="1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4"/>
                                        </p:tgtEl>
                                      </p:cBhvr>
                                    </p:cmd>
                                  </p:childTnLst>
                                </p:cTn>
                              </p:par>
                            </p:childTnLst>
                          </p:cTn>
                        </p:par>
                      </p:childTnLst>
                    </p:cTn>
                  </p:par>
                </p:childTnLst>
              </p:cTn>
              <p:nextCondLst>
                <p:cond evt="onClick" delay="0">
                  <p:tgtEl>
                    <p:spTgt spid="14"/>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2360847-B98A-3397-F425-6A5549A7239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7491AA8-D7D5-DF6B-E353-14DD3F1C9D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37094E76-FFDC-89B5-98C7-2CF1C680A3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F5DC847-1BF5-9E19-6CC1-26C51E468A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F801B04-E7BF-6122-966C-10B3B9D73C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3312468-30BD-D9FA-312B-A1583FD54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D7E65E1-02BE-92A9-8FE2-3431B6C133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616E424A-9634-14E0-4D39-16EB65B9F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61D01B7A-6087-C9C6-A77C-D91B86A61E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CDC8E4-E78D-7FEF-2408-295A369E8E1B}"/>
              </a:ext>
            </a:extLst>
          </p:cNvPr>
          <p:cNvSpPr txBox="1">
            <a:spLocks/>
          </p:cNvSpPr>
          <p:nvPr/>
        </p:nvSpPr>
        <p:spPr>
          <a:xfrm>
            <a:off x="196559" y="152142"/>
            <a:ext cx="8534400"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4m. Initial playtest results</a:t>
            </a:r>
          </a:p>
        </p:txBody>
      </p:sp>
      <p:sp>
        <p:nvSpPr>
          <p:cNvPr id="3" name="Subtitle 2">
            <a:extLst>
              <a:ext uri="{FF2B5EF4-FFF2-40B4-BE49-F238E27FC236}">
                <a16:creationId xmlns:a16="http://schemas.microsoft.com/office/drawing/2014/main" id="{32D5BAC7-FE56-4889-C113-0DE22B5E605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16" name="TextBox 15">
            <a:extLst>
              <a:ext uri="{FF2B5EF4-FFF2-40B4-BE49-F238E27FC236}">
                <a16:creationId xmlns:a16="http://schemas.microsoft.com/office/drawing/2014/main" id="{18D97B3A-51B8-2978-B18C-AC1F4536E495}"/>
              </a:ext>
            </a:extLst>
          </p:cNvPr>
          <p:cNvSpPr txBox="1"/>
          <p:nvPr/>
        </p:nvSpPr>
        <p:spPr>
          <a:xfrm>
            <a:off x="199271" y="1559342"/>
            <a:ext cx="9007236" cy="4524315"/>
          </a:xfrm>
          <a:prstGeom prst="rect">
            <a:avLst/>
          </a:prstGeom>
          <a:noFill/>
        </p:spPr>
        <p:txBody>
          <a:bodyPr wrap="square">
            <a:spAutoFit/>
          </a:bodyPr>
          <a:lstStyle/>
          <a:p>
            <a:r>
              <a:rPr lang="en-GB" dirty="0">
                <a:solidFill>
                  <a:schemeClr val="tx2"/>
                </a:solidFill>
              </a:rPr>
              <a:t>Through playtesting it was made immediately obvious there were issues such as:</a:t>
            </a:r>
          </a:p>
          <a:p>
            <a:pPr marL="285750" indent="-285750">
              <a:buFont typeface="Arial" panose="020B0604020202020204" pitchFamily="34" charset="0"/>
              <a:buChar char="•"/>
            </a:pPr>
            <a:r>
              <a:rPr lang="en-GB" b="1" dirty="0">
                <a:solidFill>
                  <a:schemeClr val="tx2"/>
                </a:solidFill>
              </a:rPr>
              <a:t>Lack of tutorialisation. </a:t>
            </a:r>
            <a:r>
              <a:rPr lang="en-GB" dirty="0">
                <a:solidFill>
                  <a:schemeClr val="tx2"/>
                </a:solidFill>
              </a:rPr>
              <a:t>(The player needed guidance on the objective and some mechanics.)</a:t>
            </a:r>
          </a:p>
          <a:p>
            <a:pPr marL="285750" indent="-285750">
              <a:buFont typeface="Arial" panose="020B0604020202020204" pitchFamily="34" charset="0"/>
              <a:buChar char="•"/>
            </a:pPr>
            <a:r>
              <a:rPr lang="en-GB" b="1" dirty="0">
                <a:solidFill>
                  <a:schemeClr val="tx2"/>
                </a:solidFill>
              </a:rPr>
              <a:t>No UI </a:t>
            </a:r>
            <a:r>
              <a:rPr lang="en-GB" dirty="0">
                <a:solidFill>
                  <a:schemeClr val="tx2"/>
                </a:solidFill>
              </a:rPr>
              <a:t>(It was impossible to tell how much health the player had left without a healthbar.)</a:t>
            </a:r>
          </a:p>
          <a:p>
            <a:pPr marL="285750" indent="-285750">
              <a:buFont typeface="Arial" panose="020B0604020202020204" pitchFamily="34" charset="0"/>
              <a:buChar char="•"/>
            </a:pPr>
            <a:r>
              <a:rPr lang="en-GB" b="1" dirty="0">
                <a:solidFill>
                  <a:schemeClr val="tx2"/>
                </a:solidFill>
              </a:rPr>
              <a:t>Lack of precision with movement</a:t>
            </a:r>
            <a:r>
              <a:rPr lang="en-GB" dirty="0">
                <a:solidFill>
                  <a:schemeClr val="tx2"/>
                </a:solidFill>
              </a:rPr>
              <a:t> (Platforming was very difficult on keyboard and mouse)</a:t>
            </a:r>
          </a:p>
          <a:p>
            <a:pPr marL="285750" indent="-285750">
              <a:buFont typeface="Arial" panose="020B0604020202020204" pitchFamily="34" charset="0"/>
              <a:buChar char="•"/>
            </a:pPr>
            <a:r>
              <a:rPr lang="en-GB" b="1" dirty="0">
                <a:solidFill>
                  <a:schemeClr val="tx2"/>
                </a:solidFill>
              </a:rPr>
              <a:t>No checkpoints </a:t>
            </a:r>
            <a:r>
              <a:rPr lang="en-GB" dirty="0">
                <a:solidFill>
                  <a:schemeClr val="tx2"/>
                </a:solidFill>
              </a:rPr>
              <a:t>(The player died often and restarting made the experience frustrating)</a:t>
            </a:r>
          </a:p>
          <a:p>
            <a:endParaRPr lang="en-GB" dirty="0">
              <a:solidFill>
                <a:schemeClr val="tx2"/>
              </a:solidFill>
            </a:endParaRPr>
          </a:p>
          <a:p>
            <a:r>
              <a:rPr lang="en-GB" dirty="0">
                <a:solidFill>
                  <a:schemeClr val="tx2"/>
                </a:solidFill>
              </a:rPr>
              <a:t>The positives were that:</a:t>
            </a:r>
          </a:p>
          <a:p>
            <a:pPr marL="285750" indent="-285750">
              <a:buFont typeface="Arial" panose="020B0604020202020204" pitchFamily="34" charset="0"/>
              <a:buChar char="•"/>
            </a:pPr>
            <a:r>
              <a:rPr lang="en-GB" dirty="0">
                <a:solidFill>
                  <a:schemeClr val="tx2"/>
                </a:solidFill>
              </a:rPr>
              <a:t>The </a:t>
            </a:r>
            <a:r>
              <a:rPr lang="en-GB" b="1" dirty="0">
                <a:solidFill>
                  <a:schemeClr val="tx2"/>
                </a:solidFill>
              </a:rPr>
              <a:t>aesthetic </a:t>
            </a:r>
            <a:r>
              <a:rPr lang="en-GB" dirty="0">
                <a:solidFill>
                  <a:schemeClr val="tx2"/>
                </a:solidFill>
              </a:rPr>
              <a:t>overall was unique and interesting</a:t>
            </a:r>
          </a:p>
          <a:p>
            <a:pPr marL="285750" indent="-285750">
              <a:buFont typeface="Arial" panose="020B0604020202020204" pitchFamily="34" charset="0"/>
              <a:buChar char="•"/>
            </a:pPr>
            <a:r>
              <a:rPr lang="en-GB" dirty="0">
                <a:solidFill>
                  <a:schemeClr val="tx2"/>
                </a:solidFill>
              </a:rPr>
              <a:t>The </a:t>
            </a:r>
            <a:r>
              <a:rPr lang="en-GB" b="1" dirty="0">
                <a:solidFill>
                  <a:schemeClr val="tx2"/>
                </a:solidFill>
              </a:rPr>
              <a:t>gravity </a:t>
            </a:r>
            <a:r>
              <a:rPr lang="en-GB" dirty="0">
                <a:solidFill>
                  <a:schemeClr val="tx2"/>
                </a:solidFill>
              </a:rPr>
              <a:t>mechanic provided a fun twist, connecting different sections of the level.</a:t>
            </a:r>
          </a:p>
          <a:p>
            <a:endParaRPr lang="en-GB" dirty="0">
              <a:solidFill>
                <a:schemeClr val="tx2"/>
              </a:solidFill>
            </a:endParaRPr>
          </a:p>
        </p:txBody>
      </p:sp>
    </p:spTree>
    <p:extLst>
      <p:ext uri="{BB962C8B-B14F-4D97-AF65-F5344CB8AC3E}">
        <p14:creationId xmlns:p14="http://schemas.microsoft.com/office/powerpoint/2010/main" val="18878503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08261D8-57BF-6903-C688-8C0EBB6078C0}"/>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82245F1-08B7-7F77-6D67-D61F607664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A983A9DE-727C-72E1-ECB8-93DC30569F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89361A6-8BFD-CBE9-DA00-5F1BD3A9EED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A6A378F-D4FD-BD8A-652E-E53516C887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21C9974-ACD3-E0DE-07BB-3CACF842CC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B30ECF8-7F19-9F27-324B-F0C19068CF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F43F6D3F-3B7A-6B65-750D-738644FDC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CD92AF1D-924F-6FC3-B9DB-E91DD8AD6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9F53AED-4A1D-3F8E-FA70-9704D488E094}"/>
              </a:ext>
            </a:extLst>
          </p:cNvPr>
          <p:cNvSpPr txBox="1">
            <a:spLocks/>
          </p:cNvSpPr>
          <p:nvPr/>
        </p:nvSpPr>
        <p:spPr>
          <a:xfrm>
            <a:off x="196558" y="152142"/>
            <a:ext cx="9120161"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4n. Hub To spoke complete loop</a:t>
            </a:r>
          </a:p>
        </p:txBody>
      </p:sp>
      <p:sp>
        <p:nvSpPr>
          <p:cNvPr id="3" name="Subtitle 2">
            <a:extLst>
              <a:ext uri="{FF2B5EF4-FFF2-40B4-BE49-F238E27FC236}">
                <a16:creationId xmlns:a16="http://schemas.microsoft.com/office/drawing/2014/main" id="{49E0BE08-1816-0210-E323-33DF3AA597A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5" name="TextBox 4">
            <a:extLst>
              <a:ext uri="{FF2B5EF4-FFF2-40B4-BE49-F238E27FC236}">
                <a16:creationId xmlns:a16="http://schemas.microsoft.com/office/drawing/2014/main" id="{89231EBC-5B43-54DD-F415-C128733E6745}"/>
              </a:ext>
            </a:extLst>
          </p:cNvPr>
          <p:cNvSpPr txBox="1"/>
          <p:nvPr/>
        </p:nvSpPr>
        <p:spPr>
          <a:xfrm>
            <a:off x="7575" y="1262603"/>
            <a:ext cx="6411348" cy="5632311"/>
          </a:xfrm>
          <a:prstGeom prst="rect">
            <a:avLst/>
          </a:prstGeom>
          <a:noFill/>
        </p:spPr>
        <p:txBody>
          <a:bodyPr wrap="square">
            <a:spAutoFit/>
          </a:bodyPr>
          <a:lstStyle/>
          <a:p>
            <a:pPr>
              <a:buNone/>
            </a:pPr>
            <a:r>
              <a:rPr lang="en-GB" dirty="0">
                <a:solidFill>
                  <a:schemeClr val="tx2"/>
                </a:solidFill>
              </a:rPr>
              <a:t>After receiving feedback from playtesting, I decided to make the lava planet much easier by switching the input from mouse and keyboard to controller. Following the advice of my supervisor I also removed the fast platforms as well as making the rotating platforms much larger and colour coding the falling platforms.</a:t>
            </a:r>
          </a:p>
          <a:p>
            <a:pPr>
              <a:buNone/>
            </a:pPr>
            <a:endParaRPr lang="en-GB" dirty="0">
              <a:solidFill>
                <a:schemeClr val="tx2"/>
              </a:solidFill>
            </a:endParaRPr>
          </a:p>
          <a:p>
            <a:pPr>
              <a:buNone/>
            </a:pPr>
            <a:r>
              <a:rPr lang="en-GB" dirty="0">
                <a:solidFill>
                  <a:schemeClr val="tx2"/>
                </a:solidFill>
              </a:rPr>
              <a:t>The platforming feels much smoother and easier to control now using my PS5 controller. However the performance seems to be quite terrible, which impacted the gameplay causing me to miss a few jumps. This may be since I had updated the engine from 5.4 to 5.6, where the lighting system was changed completely. I need to spend some time fixing the lighting and hopefully that will solve the performance issue.</a:t>
            </a:r>
          </a:p>
          <a:p>
            <a:pPr>
              <a:buNone/>
            </a:pPr>
            <a:endParaRPr lang="en-GB" dirty="0">
              <a:solidFill>
                <a:schemeClr val="tx2"/>
              </a:solidFill>
            </a:endParaRPr>
          </a:p>
          <a:p>
            <a:pPr>
              <a:buNone/>
            </a:pPr>
            <a:r>
              <a:rPr lang="en-GB" dirty="0">
                <a:solidFill>
                  <a:schemeClr val="tx2"/>
                </a:solidFill>
              </a:rPr>
              <a:t>Here is a video demonstrating a full loop from the starting hub planet to the lava planet and back to the hub planet again.</a:t>
            </a:r>
          </a:p>
        </p:txBody>
      </p:sp>
      <p:pic>
        <p:nvPicPr>
          <p:cNvPr id="6" name="Online Media 5" title="HubToSpoke1FullLoop">
            <a:hlinkClick r:id="" action="ppaction://media"/>
            <a:extLst>
              <a:ext uri="{FF2B5EF4-FFF2-40B4-BE49-F238E27FC236}">
                <a16:creationId xmlns:a16="http://schemas.microsoft.com/office/drawing/2014/main" id="{F4B11678-35D1-5930-4A99-AB38A6E50188}"/>
              </a:ext>
            </a:extLst>
          </p:cNvPr>
          <p:cNvPicPr>
            <a:picLocks noRot="1" noChangeAspect="1"/>
          </p:cNvPicPr>
          <p:nvPr>
            <a:videoFile r:link="rId1"/>
          </p:nvPr>
        </p:nvPicPr>
        <p:blipFill>
          <a:blip r:embed="rId4"/>
          <a:stretch>
            <a:fillRect/>
          </a:stretch>
        </p:blipFill>
        <p:spPr>
          <a:xfrm>
            <a:off x="6516740" y="2182879"/>
            <a:ext cx="5599958" cy="3161503"/>
          </a:xfrm>
          <a:prstGeom prst="rect">
            <a:avLst/>
          </a:prstGeom>
        </p:spPr>
      </p:pic>
    </p:spTree>
    <p:extLst>
      <p:ext uri="{BB962C8B-B14F-4D97-AF65-F5344CB8AC3E}">
        <p14:creationId xmlns:p14="http://schemas.microsoft.com/office/powerpoint/2010/main" val="4253567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08261D8-57BF-6903-C688-8C0EBB6078C0}"/>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82245F1-08B7-7F77-6D67-D61F607664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A983A9DE-727C-72E1-ECB8-93DC30569F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89361A6-8BFD-CBE9-DA00-5F1BD3A9EED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A6A378F-D4FD-BD8A-652E-E53516C887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21C9974-ACD3-E0DE-07BB-3CACF842CC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B30ECF8-7F19-9F27-324B-F0C19068CF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F43F6D3F-3B7A-6B65-750D-738644FDC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CD92AF1D-924F-6FC3-B9DB-E91DD8AD6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9F53AED-4A1D-3F8E-FA70-9704D488E094}"/>
              </a:ext>
            </a:extLst>
          </p:cNvPr>
          <p:cNvSpPr txBox="1">
            <a:spLocks/>
          </p:cNvSpPr>
          <p:nvPr/>
        </p:nvSpPr>
        <p:spPr>
          <a:xfrm>
            <a:off x="196558" y="152142"/>
            <a:ext cx="9120161"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4o. Further Playtesting</a:t>
            </a:r>
          </a:p>
        </p:txBody>
      </p:sp>
      <p:sp>
        <p:nvSpPr>
          <p:cNvPr id="3" name="Subtitle 2">
            <a:extLst>
              <a:ext uri="{FF2B5EF4-FFF2-40B4-BE49-F238E27FC236}">
                <a16:creationId xmlns:a16="http://schemas.microsoft.com/office/drawing/2014/main" id="{49E0BE08-1816-0210-E323-33DF3AA597A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7" name="TextBox 6">
            <a:extLst>
              <a:ext uri="{FF2B5EF4-FFF2-40B4-BE49-F238E27FC236}">
                <a16:creationId xmlns:a16="http://schemas.microsoft.com/office/drawing/2014/main" id="{F25F4125-4AF0-D22B-E4B7-ED7B6E34530C}"/>
              </a:ext>
            </a:extLst>
          </p:cNvPr>
          <p:cNvSpPr txBox="1"/>
          <p:nvPr/>
        </p:nvSpPr>
        <p:spPr>
          <a:xfrm>
            <a:off x="745913" y="1570058"/>
            <a:ext cx="10526923" cy="1200329"/>
          </a:xfrm>
          <a:prstGeom prst="rect">
            <a:avLst/>
          </a:prstGeom>
          <a:noFill/>
        </p:spPr>
        <p:txBody>
          <a:bodyPr wrap="square">
            <a:spAutoFit/>
          </a:bodyPr>
          <a:lstStyle/>
          <a:p>
            <a:pPr>
              <a:buNone/>
            </a:pPr>
            <a:r>
              <a:rPr lang="en-GB" b="1" dirty="0">
                <a:solidFill>
                  <a:schemeClr val="tx2"/>
                </a:solidFill>
              </a:rPr>
              <a:t>Clarity</a:t>
            </a:r>
            <a:endParaRPr lang="en-GB" dirty="0">
              <a:solidFill>
                <a:schemeClr val="tx2"/>
              </a:solidFill>
            </a:endParaRPr>
          </a:p>
          <a:p>
            <a:pPr>
              <a:buNone/>
            </a:pPr>
            <a:r>
              <a:rPr lang="en-GB" dirty="0">
                <a:solidFill>
                  <a:schemeClr val="tx2"/>
                </a:solidFill>
              </a:rPr>
              <a:t>It seems that it was mostly clear where the player had to go, perhaps through affordance. However, I think this question was badly phrased as it doesn't necessarily mean the objective was clear, just the destination. Next time I will word these questions with far more specificity.</a:t>
            </a:r>
          </a:p>
        </p:txBody>
      </p:sp>
      <p:pic>
        <p:nvPicPr>
          <p:cNvPr id="14" name="Picture 13">
            <a:extLst>
              <a:ext uri="{FF2B5EF4-FFF2-40B4-BE49-F238E27FC236}">
                <a16:creationId xmlns:a16="http://schemas.microsoft.com/office/drawing/2014/main" id="{D8E6DFFD-0DE5-9BA7-2E84-A6AE695898BB}"/>
              </a:ext>
            </a:extLst>
          </p:cNvPr>
          <p:cNvPicPr>
            <a:picLocks noChangeAspect="1"/>
          </p:cNvPicPr>
          <p:nvPr/>
        </p:nvPicPr>
        <p:blipFill>
          <a:blip r:embed="rId3"/>
          <a:stretch>
            <a:fillRect/>
          </a:stretch>
        </p:blipFill>
        <p:spPr>
          <a:xfrm>
            <a:off x="851959" y="2971738"/>
            <a:ext cx="9753600" cy="3724275"/>
          </a:xfrm>
          <a:prstGeom prst="rect">
            <a:avLst/>
          </a:prstGeom>
        </p:spPr>
      </p:pic>
    </p:spTree>
    <p:extLst>
      <p:ext uri="{BB962C8B-B14F-4D97-AF65-F5344CB8AC3E}">
        <p14:creationId xmlns:p14="http://schemas.microsoft.com/office/powerpoint/2010/main" val="32014084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477E8441-EB18-F8FB-DA20-7C90041A38B6}"/>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F90CE11B-E81E-4693-D2F9-6541B1904F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1FB54A95-68B8-5424-DC03-89A831C541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D08C281-66F4-751D-F96A-1FD91B1FDF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69B3B8C-ABBC-8BAD-F1ED-9D6CB56EF8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63470D5-0AD3-C65C-D4D8-1EA5C1B8D02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2ACF8CB-AC8C-F531-456D-B835AAAE4EE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9264B756-F19A-5981-35F2-32F3C2AE5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A073B010-15CB-2E48-4078-9D1BF883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90184A35-1CD2-0B29-6210-6CC3FA335B3C}"/>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5" name="TextBox 4">
            <a:extLst>
              <a:ext uri="{FF2B5EF4-FFF2-40B4-BE49-F238E27FC236}">
                <a16:creationId xmlns:a16="http://schemas.microsoft.com/office/drawing/2014/main" id="{83810810-6C3B-4B9A-F8C1-BBC26A5EC28A}"/>
              </a:ext>
            </a:extLst>
          </p:cNvPr>
          <p:cNvSpPr txBox="1"/>
          <p:nvPr/>
        </p:nvSpPr>
        <p:spPr>
          <a:xfrm>
            <a:off x="1162765" y="543680"/>
            <a:ext cx="9567201" cy="2308324"/>
          </a:xfrm>
          <a:prstGeom prst="rect">
            <a:avLst/>
          </a:prstGeom>
          <a:noFill/>
        </p:spPr>
        <p:txBody>
          <a:bodyPr wrap="square">
            <a:spAutoFit/>
          </a:bodyPr>
          <a:lstStyle/>
          <a:p>
            <a:pPr>
              <a:buNone/>
            </a:pPr>
            <a:r>
              <a:rPr lang="en-GB" b="1" dirty="0">
                <a:solidFill>
                  <a:schemeClr val="tx2"/>
                </a:solidFill>
              </a:rPr>
              <a:t>Player Experience</a:t>
            </a:r>
            <a:endParaRPr lang="en-GB" dirty="0">
              <a:solidFill>
                <a:schemeClr val="tx2"/>
              </a:solidFill>
            </a:endParaRPr>
          </a:p>
          <a:p>
            <a:pPr>
              <a:buNone/>
            </a:pPr>
            <a:r>
              <a:rPr lang="en-GB" dirty="0">
                <a:solidFill>
                  <a:schemeClr val="tx2"/>
                </a:solidFill>
              </a:rPr>
              <a:t>Most players seemed to enjoy their experience based on this feedback, varying from relaxing to exciting depending on the player. The player who submitted frustrating was my very first playtester from last week, the reason they may have found it frustrating was because the lava planet was far too difficult and the game still used mouse and keyboard controls. I have since iterated on this original feedback which is probably why the second round of playtesters had a more enjoyable experience.</a:t>
            </a:r>
          </a:p>
        </p:txBody>
      </p:sp>
      <p:pic>
        <p:nvPicPr>
          <p:cNvPr id="6" name="Picture 5">
            <a:extLst>
              <a:ext uri="{FF2B5EF4-FFF2-40B4-BE49-F238E27FC236}">
                <a16:creationId xmlns:a16="http://schemas.microsoft.com/office/drawing/2014/main" id="{61F3E93B-0EE8-F624-A331-97A87C70C04D}"/>
              </a:ext>
            </a:extLst>
          </p:cNvPr>
          <p:cNvPicPr>
            <a:picLocks noChangeAspect="1"/>
          </p:cNvPicPr>
          <p:nvPr/>
        </p:nvPicPr>
        <p:blipFill>
          <a:blip r:embed="rId3"/>
          <a:stretch>
            <a:fillRect/>
          </a:stretch>
        </p:blipFill>
        <p:spPr>
          <a:xfrm>
            <a:off x="1602965" y="2952965"/>
            <a:ext cx="8686800" cy="3695700"/>
          </a:xfrm>
          <a:prstGeom prst="rect">
            <a:avLst/>
          </a:prstGeom>
        </p:spPr>
      </p:pic>
    </p:spTree>
    <p:extLst>
      <p:ext uri="{BB962C8B-B14F-4D97-AF65-F5344CB8AC3E}">
        <p14:creationId xmlns:p14="http://schemas.microsoft.com/office/powerpoint/2010/main" val="3421167393"/>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0E22BD7B-64EC-9D5C-DE3F-AF12AB258FEE}"/>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F4100A0A-9D2E-26AA-1C4F-29BF33D0D7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BBFE8656-5BFD-4C1B-DCD7-E8A6EB0B9E4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DDC834F-DEA9-FF29-8353-148EC58D435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6C813BC-5C24-29AF-DAC4-47D7D6EED8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7F99BB8-821F-E12F-473D-F8AEAA9BEF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A73D546-35BA-FCAB-D5D3-A5E89B938F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CD349E1E-4F06-A803-8D51-374E55EE0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36E9B854-0BFD-2EB9-27D6-FCC6F223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210A36A1-BBE4-F1E6-115F-0D7F56B5B1D0}"/>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4" name="TextBox 3">
            <a:extLst>
              <a:ext uri="{FF2B5EF4-FFF2-40B4-BE49-F238E27FC236}">
                <a16:creationId xmlns:a16="http://schemas.microsoft.com/office/drawing/2014/main" id="{CE3FA917-0ECA-9010-B670-43D92E0DA3C1}"/>
              </a:ext>
            </a:extLst>
          </p:cNvPr>
          <p:cNvSpPr txBox="1"/>
          <p:nvPr/>
        </p:nvSpPr>
        <p:spPr>
          <a:xfrm>
            <a:off x="1211116" y="682554"/>
            <a:ext cx="9231987" cy="1754326"/>
          </a:xfrm>
          <a:prstGeom prst="rect">
            <a:avLst/>
          </a:prstGeom>
          <a:noFill/>
        </p:spPr>
        <p:txBody>
          <a:bodyPr wrap="square">
            <a:spAutoFit/>
          </a:bodyPr>
          <a:lstStyle/>
          <a:p>
            <a:pPr>
              <a:buNone/>
            </a:pPr>
            <a:r>
              <a:rPr lang="en-GB" b="1" dirty="0">
                <a:solidFill>
                  <a:schemeClr val="tx2"/>
                </a:solidFill>
              </a:rPr>
              <a:t>Gameplay Loop</a:t>
            </a:r>
            <a:endParaRPr lang="en-GB" dirty="0">
              <a:solidFill>
                <a:schemeClr val="tx2"/>
              </a:solidFill>
            </a:endParaRPr>
          </a:p>
          <a:p>
            <a:pPr>
              <a:buNone/>
            </a:pPr>
            <a:r>
              <a:rPr lang="en-GB" dirty="0">
                <a:solidFill>
                  <a:schemeClr val="tx2"/>
                </a:solidFill>
              </a:rPr>
              <a:t>These results seem mixed as half said that the gameplay loop was mostly fresh whereas the other half said it was sometimes fresh. This may be since I used the cannon twice in a row and that the pickups on the hub are not very interesting. I might remove the second cannon right after the first and tutorialise the hub area so that it is both easier to understand and more engaging.</a:t>
            </a:r>
          </a:p>
        </p:txBody>
      </p:sp>
      <p:pic>
        <p:nvPicPr>
          <p:cNvPr id="16" name="Picture 15">
            <a:extLst>
              <a:ext uri="{FF2B5EF4-FFF2-40B4-BE49-F238E27FC236}">
                <a16:creationId xmlns:a16="http://schemas.microsoft.com/office/drawing/2014/main" id="{C305B63C-5300-F6F1-6C7E-0DAB74FD22D0}"/>
              </a:ext>
            </a:extLst>
          </p:cNvPr>
          <p:cNvPicPr>
            <a:picLocks noChangeAspect="1"/>
          </p:cNvPicPr>
          <p:nvPr/>
        </p:nvPicPr>
        <p:blipFill>
          <a:blip r:embed="rId3"/>
          <a:stretch>
            <a:fillRect/>
          </a:stretch>
        </p:blipFill>
        <p:spPr>
          <a:xfrm>
            <a:off x="1061098" y="2667770"/>
            <a:ext cx="9753600" cy="3819525"/>
          </a:xfrm>
          <a:prstGeom prst="rect">
            <a:avLst/>
          </a:prstGeom>
        </p:spPr>
      </p:pic>
    </p:spTree>
    <p:extLst>
      <p:ext uri="{BB962C8B-B14F-4D97-AF65-F5344CB8AC3E}">
        <p14:creationId xmlns:p14="http://schemas.microsoft.com/office/powerpoint/2010/main" val="2339558532"/>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31425678-A5B6-B22C-24E6-BEE78DE665CF}"/>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AE82A144-134D-E61D-DA5B-4AEFC9FCAD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8BBD0476-E78C-76FA-9F05-D5C8A55D67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7CEFE73-1662-7696-1822-EBE01D0447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0D41F18-8865-7322-9A40-F07BA53A1A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844B33D-821E-8B3F-FB7F-58B085B64D6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CDA72A1-E643-63A1-AB1E-F9B8F59919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D487263F-2078-244C-7154-3EA7579FA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6FB4BC4B-C383-CF20-96D2-C8DB8FC8C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8CE84749-A719-3CEA-FB16-B0708A42BF0A}"/>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5" name="TextBox 4">
            <a:extLst>
              <a:ext uri="{FF2B5EF4-FFF2-40B4-BE49-F238E27FC236}">
                <a16:creationId xmlns:a16="http://schemas.microsoft.com/office/drawing/2014/main" id="{82F034D8-64FF-0A26-CE7C-4D56CFF334E1}"/>
              </a:ext>
            </a:extLst>
          </p:cNvPr>
          <p:cNvSpPr txBox="1"/>
          <p:nvPr/>
        </p:nvSpPr>
        <p:spPr>
          <a:xfrm>
            <a:off x="721146" y="358319"/>
            <a:ext cx="10962854" cy="2862322"/>
          </a:xfrm>
          <a:prstGeom prst="rect">
            <a:avLst/>
          </a:prstGeom>
          <a:noFill/>
        </p:spPr>
        <p:txBody>
          <a:bodyPr wrap="square">
            <a:spAutoFit/>
          </a:bodyPr>
          <a:lstStyle/>
          <a:p>
            <a:pPr>
              <a:buNone/>
            </a:pPr>
            <a:r>
              <a:rPr lang="en-GB" b="1" dirty="0">
                <a:solidFill>
                  <a:schemeClr val="tx2"/>
                </a:solidFill>
              </a:rPr>
              <a:t>Priorities</a:t>
            </a:r>
            <a:endParaRPr lang="en-GB" dirty="0">
              <a:solidFill>
                <a:schemeClr val="tx2"/>
              </a:solidFill>
            </a:endParaRPr>
          </a:p>
          <a:p>
            <a:pPr>
              <a:buNone/>
            </a:pPr>
            <a:r>
              <a:rPr lang="en-GB" dirty="0">
                <a:solidFill>
                  <a:schemeClr val="tx2"/>
                </a:solidFill>
              </a:rPr>
              <a:t>UI and tutorialisation are not surprising as the game lacks both of those however it is encouraging that those are the priorities at this stage. This means that there is nothing fundamentally wrong with the gameplay loop, which allows me to focus on polishing the game and incorporating UI and a tutorial. These two elements are often left to the later stage of development, at least for my projects, so I am glad that players suggested these. More game mechanics, Juice and bug fixing are all tied meaning they still have some importance but not nearly as much as UI and Tutorialisation. Props and meshes was left dead last, which makes sense because the game does look pretty. (Although I cant take too much credit for that as I did source most of the assets except for the hub planet terrain and player model.)</a:t>
            </a:r>
          </a:p>
        </p:txBody>
      </p:sp>
      <p:pic>
        <p:nvPicPr>
          <p:cNvPr id="6" name="Picture 5">
            <a:extLst>
              <a:ext uri="{FF2B5EF4-FFF2-40B4-BE49-F238E27FC236}">
                <a16:creationId xmlns:a16="http://schemas.microsoft.com/office/drawing/2014/main" id="{46961F29-C67E-709D-3AE1-CDCFDF782802}"/>
              </a:ext>
            </a:extLst>
          </p:cNvPr>
          <p:cNvPicPr>
            <a:picLocks noChangeAspect="1"/>
          </p:cNvPicPr>
          <p:nvPr/>
        </p:nvPicPr>
        <p:blipFill>
          <a:blip r:embed="rId3"/>
          <a:stretch>
            <a:fillRect/>
          </a:stretch>
        </p:blipFill>
        <p:spPr>
          <a:xfrm>
            <a:off x="1217612" y="3306340"/>
            <a:ext cx="9753600" cy="3429000"/>
          </a:xfrm>
          <a:prstGeom prst="rect">
            <a:avLst/>
          </a:prstGeom>
        </p:spPr>
      </p:pic>
    </p:spTree>
    <p:extLst>
      <p:ext uri="{BB962C8B-B14F-4D97-AF65-F5344CB8AC3E}">
        <p14:creationId xmlns:p14="http://schemas.microsoft.com/office/powerpoint/2010/main" val="299238383"/>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721C6DA-0628-A607-2631-2FFC3BDD22CF}"/>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825932B8-C6C8-D48A-C214-78BA88AD7F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69C43199-353F-1808-C5BC-8E0EF9FAD5E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9F362CD-7265-ADA1-363F-6AD9BBADF5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14882C6-8B82-1526-61C7-BD9B1385EC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CDD7392-418A-D0EF-A48B-E45065C4620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3C99132-1E3D-DE14-E922-94DA5C915E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CD068F6B-5E54-F639-85EC-747638932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82553518-B0AB-1263-8FF7-90AB07169A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860ED86D-E887-BBE1-51D5-7E3D85B02864}"/>
              </a:ext>
            </a:extLst>
          </p:cNvPr>
          <p:cNvSpPr txBox="1"/>
          <p:nvPr/>
        </p:nvSpPr>
        <p:spPr>
          <a:xfrm>
            <a:off x="1751012" y="637509"/>
            <a:ext cx="8327920" cy="2031325"/>
          </a:xfrm>
          <a:prstGeom prst="rect">
            <a:avLst/>
          </a:prstGeom>
          <a:noFill/>
        </p:spPr>
        <p:txBody>
          <a:bodyPr wrap="square">
            <a:spAutoFit/>
          </a:bodyPr>
          <a:lstStyle/>
          <a:p>
            <a:pPr>
              <a:buNone/>
            </a:pPr>
            <a:r>
              <a:rPr lang="en-GB" b="1" dirty="0">
                <a:solidFill>
                  <a:schemeClr val="tx2"/>
                </a:solidFill>
              </a:rPr>
              <a:t>The Best</a:t>
            </a:r>
            <a:endParaRPr lang="en-GB" dirty="0">
              <a:solidFill>
                <a:schemeClr val="tx2"/>
              </a:solidFill>
            </a:endParaRPr>
          </a:p>
          <a:p>
            <a:pPr>
              <a:buNone/>
            </a:pPr>
            <a:r>
              <a:rPr lang="en-GB" dirty="0">
                <a:solidFill>
                  <a:schemeClr val="tx2"/>
                </a:solidFill>
              </a:rPr>
              <a:t>Other than the first playtester, who unfortunately had to suffer the old version of the lava planet, the playtesters seemed to enjoy the lava planet are the most. This is very encouraging to hear as this is where most of the gameplay takes place and is effectively the first level/spoke. Whereas the hub serves as more of a safe area the player can return to, after beating a level.</a:t>
            </a:r>
          </a:p>
        </p:txBody>
      </p:sp>
      <p:pic>
        <p:nvPicPr>
          <p:cNvPr id="7" name="Picture 6">
            <a:extLst>
              <a:ext uri="{FF2B5EF4-FFF2-40B4-BE49-F238E27FC236}">
                <a16:creationId xmlns:a16="http://schemas.microsoft.com/office/drawing/2014/main" id="{C70E364F-C607-B466-0668-E01350673B9B}"/>
              </a:ext>
            </a:extLst>
          </p:cNvPr>
          <p:cNvPicPr>
            <a:picLocks noChangeAspect="1"/>
          </p:cNvPicPr>
          <p:nvPr/>
        </p:nvPicPr>
        <p:blipFill>
          <a:blip r:embed="rId3"/>
          <a:stretch>
            <a:fillRect/>
          </a:stretch>
        </p:blipFill>
        <p:spPr>
          <a:xfrm>
            <a:off x="1650999" y="2858417"/>
            <a:ext cx="8886825" cy="3810000"/>
          </a:xfrm>
          <a:prstGeom prst="rect">
            <a:avLst/>
          </a:prstGeom>
        </p:spPr>
      </p:pic>
    </p:spTree>
    <p:extLst>
      <p:ext uri="{BB962C8B-B14F-4D97-AF65-F5344CB8AC3E}">
        <p14:creationId xmlns:p14="http://schemas.microsoft.com/office/powerpoint/2010/main" val="3114289539"/>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8373A702-1F43-9A08-7848-808D5DC508FD}"/>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B69A88B9-CCDB-073F-859F-AC61FE0BE3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EBD0428F-3EF8-8986-75AD-A3CE877DD8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B4BA4A4-B84F-86B9-C40C-9D5501BCF3B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159C607-2F3B-8072-F161-EBF838E494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26AAACD-D039-6329-0D7D-A22DB85FE7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CB1D9CA-6738-56CD-46C9-FC2A292633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00B8A86B-E8D0-499C-B9BB-74B95C88A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AC0F5950-D8C4-3A3D-FBB6-5F99E1F63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A2132D06-1526-145C-06AA-F4628AC584DC}"/>
              </a:ext>
            </a:extLst>
          </p:cNvPr>
          <p:cNvSpPr txBox="1"/>
          <p:nvPr/>
        </p:nvSpPr>
        <p:spPr>
          <a:xfrm>
            <a:off x="1413035" y="606217"/>
            <a:ext cx="9284862" cy="1754326"/>
          </a:xfrm>
          <a:prstGeom prst="rect">
            <a:avLst/>
          </a:prstGeom>
          <a:noFill/>
        </p:spPr>
        <p:txBody>
          <a:bodyPr wrap="square">
            <a:spAutoFit/>
          </a:bodyPr>
          <a:lstStyle/>
          <a:p>
            <a:pPr>
              <a:buNone/>
            </a:pPr>
            <a:r>
              <a:rPr lang="en-GB" b="1" dirty="0">
                <a:solidFill>
                  <a:schemeClr val="tx2"/>
                </a:solidFill>
              </a:rPr>
              <a:t>The Worst</a:t>
            </a:r>
            <a:endParaRPr lang="en-GB" dirty="0">
              <a:solidFill>
                <a:schemeClr val="tx2"/>
              </a:solidFill>
            </a:endParaRPr>
          </a:p>
          <a:p>
            <a:pPr>
              <a:buNone/>
            </a:pPr>
            <a:r>
              <a:rPr lang="en-GB" dirty="0">
                <a:solidFill>
                  <a:schemeClr val="tx2"/>
                </a:solidFill>
              </a:rPr>
              <a:t>Unsurprisingly, the lack of UI and tutorial was overwhelmingly seen as the worst part of the game. Playtesters didn't know what the objective was, without guidance and with the non-linear aspect of the starting hub planet, this made the problem worse. My supervisor suggested that the player starts on a smaller planet before they get to the hub, as the hub can feel overwhelming for a new player.</a:t>
            </a:r>
          </a:p>
        </p:txBody>
      </p:sp>
      <p:pic>
        <p:nvPicPr>
          <p:cNvPr id="5" name="Picture 4">
            <a:extLst>
              <a:ext uri="{FF2B5EF4-FFF2-40B4-BE49-F238E27FC236}">
                <a16:creationId xmlns:a16="http://schemas.microsoft.com/office/drawing/2014/main" id="{20935EFE-B3AD-6A5F-F2EA-1E6298746D8C}"/>
              </a:ext>
            </a:extLst>
          </p:cNvPr>
          <p:cNvPicPr>
            <a:picLocks noChangeAspect="1"/>
          </p:cNvPicPr>
          <p:nvPr/>
        </p:nvPicPr>
        <p:blipFill>
          <a:blip r:embed="rId3"/>
          <a:stretch>
            <a:fillRect/>
          </a:stretch>
        </p:blipFill>
        <p:spPr>
          <a:xfrm>
            <a:off x="2222989" y="2561177"/>
            <a:ext cx="7234185" cy="4240189"/>
          </a:xfrm>
          <a:prstGeom prst="rect">
            <a:avLst/>
          </a:prstGeom>
        </p:spPr>
      </p:pic>
    </p:spTree>
    <p:extLst>
      <p:ext uri="{BB962C8B-B14F-4D97-AF65-F5344CB8AC3E}">
        <p14:creationId xmlns:p14="http://schemas.microsoft.com/office/powerpoint/2010/main" val="176396009"/>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D9B63638-FFA9-7474-26E2-6BD8A7877506}"/>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083559C-BE99-29AB-9B75-33D181F7D6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8752EC21-9172-4241-E89D-901DCEC4E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BEC655C-9959-74B1-82BD-50385F6A5C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62541F8-594D-6A6C-D8B8-267E9AD59F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6DF62EA-C3EF-2E36-9EF4-B3AB6A88C4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CD10997-5E90-F8B5-0C55-09919BA964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D0A316AE-34FE-15A0-7847-A12C566EEF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82FE5F60-0FC4-A213-DB37-3F83F16AF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999C687E-8F4B-C932-1EA8-32E7F2DA462C}"/>
              </a:ext>
            </a:extLst>
          </p:cNvPr>
          <p:cNvSpPr txBox="1"/>
          <p:nvPr/>
        </p:nvSpPr>
        <p:spPr>
          <a:xfrm>
            <a:off x="216535" y="295175"/>
            <a:ext cx="11975465" cy="2308324"/>
          </a:xfrm>
          <a:prstGeom prst="rect">
            <a:avLst/>
          </a:prstGeom>
          <a:noFill/>
        </p:spPr>
        <p:txBody>
          <a:bodyPr wrap="square">
            <a:spAutoFit/>
          </a:bodyPr>
          <a:lstStyle/>
          <a:p>
            <a:r>
              <a:rPr lang="en-GB" b="1" dirty="0">
                <a:solidFill>
                  <a:schemeClr val="tx2"/>
                </a:solidFill>
              </a:rPr>
              <a:t>Suggestions</a:t>
            </a:r>
          </a:p>
          <a:p>
            <a:endParaRPr lang="en-GB" dirty="0">
              <a:solidFill>
                <a:schemeClr val="tx2"/>
              </a:solidFill>
            </a:endParaRPr>
          </a:p>
          <a:p>
            <a:r>
              <a:rPr lang="en-GB" dirty="0">
                <a:solidFill>
                  <a:schemeClr val="tx2"/>
                </a:solidFill>
              </a:rPr>
              <a:t>The first criticism had already been addressed as I have since iterated on the lava planet. Objective and crystal counter UI were good suggestions as it allows the player to keep track of their progress and guides them in the right direction. A good checkpoint system is a must and is something I have neglected due to the fact that I am very good at my own game but obviously as the developer I am used to it, for new players, the game will be far too difficult without a checkpoint. This is probably why only half the players managed to get to the end.</a:t>
            </a:r>
          </a:p>
        </p:txBody>
      </p:sp>
      <p:pic>
        <p:nvPicPr>
          <p:cNvPr id="6" name="Picture 5">
            <a:extLst>
              <a:ext uri="{FF2B5EF4-FFF2-40B4-BE49-F238E27FC236}">
                <a16:creationId xmlns:a16="http://schemas.microsoft.com/office/drawing/2014/main" id="{CE907DFF-863E-0600-8190-BFC0699BA173}"/>
              </a:ext>
            </a:extLst>
          </p:cNvPr>
          <p:cNvPicPr>
            <a:picLocks noChangeAspect="1"/>
          </p:cNvPicPr>
          <p:nvPr/>
        </p:nvPicPr>
        <p:blipFill>
          <a:blip r:embed="rId3"/>
          <a:stretch>
            <a:fillRect/>
          </a:stretch>
        </p:blipFill>
        <p:spPr>
          <a:xfrm>
            <a:off x="1567922" y="2819395"/>
            <a:ext cx="8934450" cy="3714750"/>
          </a:xfrm>
          <a:prstGeom prst="rect">
            <a:avLst/>
          </a:prstGeom>
        </p:spPr>
      </p:pic>
    </p:spTree>
    <p:extLst>
      <p:ext uri="{BB962C8B-B14F-4D97-AF65-F5344CB8AC3E}">
        <p14:creationId xmlns:p14="http://schemas.microsoft.com/office/powerpoint/2010/main" val="2976700607"/>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76F67D15-58A8-C0D4-E055-E2ED2FCA0AB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CB7DB58E-16E3-4AFB-DE63-281163B99E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BAE63A53-83DB-E5E5-BE82-FD266C643D3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B6268F5-8366-4C18-837D-ABCE243934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A77F2B1-A53C-40A8-428B-FDFA2CA4883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976E921-1AAA-63C6-5629-5C959F028FF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9C585F26-93CE-9704-8AE5-2DA73C8194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796ED443-16DD-725E-EC6A-997CC2BA4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EDF1D0B7-F652-8B78-F8C3-E0C72AEB8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EB8EE38D-24B2-9AB4-B427-25C95F2D3033}"/>
              </a:ext>
            </a:extLst>
          </p:cNvPr>
          <p:cNvSpPr txBox="1"/>
          <p:nvPr/>
        </p:nvSpPr>
        <p:spPr>
          <a:xfrm>
            <a:off x="1076960" y="493098"/>
            <a:ext cx="9448800" cy="1477328"/>
          </a:xfrm>
          <a:prstGeom prst="rect">
            <a:avLst/>
          </a:prstGeom>
          <a:noFill/>
        </p:spPr>
        <p:txBody>
          <a:bodyPr wrap="square">
            <a:spAutoFit/>
          </a:bodyPr>
          <a:lstStyle/>
          <a:p>
            <a:pPr>
              <a:buNone/>
            </a:pPr>
            <a:r>
              <a:rPr lang="en-GB" b="1" dirty="0">
                <a:solidFill>
                  <a:schemeClr val="tx2"/>
                </a:solidFill>
              </a:rPr>
              <a:t>Rating</a:t>
            </a:r>
            <a:endParaRPr lang="en-GB" dirty="0">
              <a:solidFill>
                <a:schemeClr val="tx2"/>
              </a:solidFill>
            </a:endParaRPr>
          </a:p>
          <a:p>
            <a:pPr>
              <a:buNone/>
            </a:pPr>
            <a:r>
              <a:rPr lang="en-GB" dirty="0">
                <a:solidFill>
                  <a:schemeClr val="tx2"/>
                </a:solidFill>
              </a:rPr>
              <a:t>Overall the end rating is quite good. Still in need of some improvement though. I feel that what I have here has good foundations and a solid gameplay loop. I really just need to focus on polish, so that any bugs or lack of UI and tutorialisation doesn't tarnish the experience.</a:t>
            </a:r>
          </a:p>
        </p:txBody>
      </p:sp>
      <p:pic>
        <p:nvPicPr>
          <p:cNvPr id="5" name="Picture 4">
            <a:extLst>
              <a:ext uri="{FF2B5EF4-FFF2-40B4-BE49-F238E27FC236}">
                <a16:creationId xmlns:a16="http://schemas.microsoft.com/office/drawing/2014/main" id="{97B9F49F-3898-9484-FB0F-DA3635885966}"/>
              </a:ext>
            </a:extLst>
          </p:cNvPr>
          <p:cNvPicPr>
            <a:picLocks noChangeAspect="1"/>
          </p:cNvPicPr>
          <p:nvPr/>
        </p:nvPicPr>
        <p:blipFill>
          <a:blip r:embed="rId3"/>
          <a:stretch>
            <a:fillRect/>
          </a:stretch>
        </p:blipFill>
        <p:spPr>
          <a:xfrm>
            <a:off x="1209145" y="2595033"/>
            <a:ext cx="9753600" cy="3276600"/>
          </a:xfrm>
          <a:prstGeom prst="rect">
            <a:avLst/>
          </a:prstGeom>
        </p:spPr>
      </p:pic>
    </p:spTree>
    <p:extLst>
      <p:ext uri="{BB962C8B-B14F-4D97-AF65-F5344CB8AC3E}">
        <p14:creationId xmlns:p14="http://schemas.microsoft.com/office/powerpoint/2010/main" val="1077269268"/>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DC57191F-0C7C-72DC-B9AD-34F45AA8506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1E3C9371-4B99-1AC4-DBDD-5E45A26B9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DF6DAC11-F1F2-1A60-1316-144417C615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B3ED8E1-99E6-65A2-2E32-93D4C9190E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15C3DDE-A319-A059-5435-1741C7D26E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9CF266A-ACAD-DAE3-C99C-BEFA8F3ED03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77CDE6D-788A-4FF2-29A9-986462F79A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CB00B3CB-8901-6213-4580-FFE752298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DA66BA1B-13DD-E33A-90A8-29C763602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70BECAA5-10C1-73F5-E668-7B8FAD687BA8}"/>
              </a:ext>
            </a:extLst>
          </p:cNvPr>
          <p:cNvSpPr txBox="1"/>
          <p:nvPr/>
        </p:nvSpPr>
        <p:spPr>
          <a:xfrm>
            <a:off x="1076960" y="493098"/>
            <a:ext cx="9448800" cy="1477328"/>
          </a:xfrm>
          <a:prstGeom prst="rect">
            <a:avLst/>
          </a:prstGeom>
          <a:noFill/>
        </p:spPr>
        <p:txBody>
          <a:bodyPr wrap="square">
            <a:spAutoFit/>
          </a:bodyPr>
          <a:lstStyle/>
          <a:p>
            <a:pPr>
              <a:buNone/>
            </a:pPr>
            <a:r>
              <a:rPr lang="en-GB" b="1" dirty="0">
                <a:solidFill>
                  <a:schemeClr val="tx2"/>
                </a:solidFill>
              </a:rPr>
              <a:t>Rating</a:t>
            </a:r>
            <a:endParaRPr lang="en-GB" dirty="0">
              <a:solidFill>
                <a:schemeClr val="tx2"/>
              </a:solidFill>
            </a:endParaRPr>
          </a:p>
          <a:p>
            <a:pPr>
              <a:buNone/>
            </a:pPr>
            <a:r>
              <a:rPr lang="en-GB" dirty="0">
                <a:solidFill>
                  <a:schemeClr val="tx2"/>
                </a:solidFill>
              </a:rPr>
              <a:t>Overall the end rating is quite good. Still in need of some improvement though. I feel that what I have here has good foundations and a solid gameplay loop. I really just need to focus on polish, so that any bugs or lack of UI and tutorialisation doesn't tarnish the experience.</a:t>
            </a:r>
          </a:p>
        </p:txBody>
      </p:sp>
      <p:pic>
        <p:nvPicPr>
          <p:cNvPr id="5" name="Picture 4">
            <a:extLst>
              <a:ext uri="{FF2B5EF4-FFF2-40B4-BE49-F238E27FC236}">
                <a16:creationId xmlns:a16="http://schemas.microsoft.com/office/drawing/2014/main" id="{7B6EC700-E8DD-A80D-A1ED-DAD70DAFE5A2}"/>
              </a:ext>
            </a:extLst>
          </p:cNvPr>
          <p:cNvPicPr>
            <a:picLocks noChangeAspect="1"/>
          </p:cNvPicPr>
          <p:nvPr/>
        </p:nvPicPr>
        <p:blipFill>
          <a:blip r:embed="rId3"/>
          <a:stretch>
            <a:fillRect/>
          </a:stretch>
        </p:blipFill>
        <p:spPr>
          <a:xfrm>
            <a:off x="1209145" y="2595033"/>
            <a:ext cx="9753600" cy="3276600"/>
          </a:xfrm>
          <a:prstGeom prst="rect">
            <a:avLst/>
          </a:prstGeom>
        </p:spPr>
      </p:pic>
    </p:spTree>
    <p:extLst>
      <p:ext uri="{BB962C8B-B14F-4D97-AF65-F5344CB8AC3E}">
        <p14:creationId xmlns:p14="http://schemas.microsoft.com/office/powerpoint/2010/main" val="480189557"/>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AF17EFA9-EDEA-7D12-C6FE-484964BAD413}"/>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72F79BB4-8B43-0004-D636-5E3B336D8C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EDB39187-804B-7BE9-B22B-B03687D766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9EAB317-AEF1-2D7C-98A9-840302755E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B0923904-86DD-F913-DBBF-152E689A93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1266CF8-606A-D35F-7FC9-EA2ED1B4F8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6AF89C41-2E4B-C708-1129-7602308313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C991F4F4-0C76-9083-5913-B4FA083353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546DCB31-4C2D-E944-8D44-A955923756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90F9E618-8669-E206-BC98-C2E5A52916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770131A-ED3C-1716-9A8C-F2EAD88E4D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ED0B419B-78DE-2656-CA1B-39463AFF07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1BFB683-A392-99F3-677D-51C1DD40D5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8D734C22-415D-7C1F-B439-94E5A9EF85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AFF48448-EB26-0F70-1775-60C5F7ACB00A}"/>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2" name="Title 1">
            <a:extLst>
              <a:ext uri="{FF2B5EF4-FFF2-40B4-BE49-F238E27FC236}">
                <a16:creationId xmlns:a16="http://schemas.microsoft.com/office/drawing/2014/main" id="{123AAFD9-BAD4-4E2D-3ACB-30A4A22F5511}"/>
              </a:ext>
            </a:extLst>
          </p:cNvPr>
          <p:cNvSpPr txBox="1">
            <a:spLocks/>
          </p:cNvSpPr>
          <p:nvPr/>
        </p:nvSpPr>
        <p:spPr>
          <a:xfrm>
            <a:off x="1290636" y="2493433"/>
            <a:ext cx="8534400" cy="150706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6000" b="1" dirty="0"/>
              <a:t>Final Artefact</a:t>
            </a:r>
          </a:p>
        </p:txBody>
      </p:sp>
    </p:spTree>
    <p:extLst>
      <p:ext uri="{BB962C8B-B14F-4D97-AF65-F5344CB8AC3E}">
        <p14:creationId xmlns:p14="http://schemas.microsoft.com/office/powerpoint/2010/main" val="51944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08261D8-57BF-6903-C688-8C0EBB6078C0}"/>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82245F1-08B7-7F77-6D67-D61F607664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A983A9DE-727C-72E1-ECB8-93DC30569F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89361A6-8BFD-CBE9-DA00-5F1BD3A9EED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A6A378F-D4FD-BD8A-652E-E53516C887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21C9974-ACD3-E0DE-07BB-3CACF842CC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B30ECF8-7F19-9F27-324B-F0C19068CF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Snip Diagonal Corner Rectangle 6">
            <a:extLst>
              <a:ext uri="{FF2B5EF4-FFF2-40B4-BE49-F238E27FC236}">
                <a16:creationId xmlns:a16="http://schemas.microsoft.com/office/drawing/2014/main" id="{F43F6D3F-3B7A-6B65-750D-738644FDC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7" name="Snip Single Corner Rectangle 17">
            <a:extLst>
              <a:ext uri="{FF2B5EF4-FFF2-40B4-BE49-F238E27FC236}">
                <a16:creationId xmlns:a16="http://schemas.microsoft.com/office/drawing/2014/main" id="{CD92AF1D-924F-6FC3-B9DB-E91DD8AD6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9F53AED-4A1D-3F8E-FA70-9704D488E094}"/>
              </a:ext>
            </a:extLst>
          </p:cNvPr>
          <p:cNvSpPr txBox="1">
            <a:spLocks/>
          </p:cNvSpPr>
          <p:nvPr/>
        </p:nvSpPr>
        <p:spPr>
          <a:xfrm>
            <a:off x="196558" y="152142"/>
            <a:ext cx="9120161"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b="1" dirty="0">
                <a:solidFill>
                  <a:schemeClr val="tx2"/>
                </a:solidFill>
              </a:rPr>
              <a:t>5a. Final artefact playthrough</a:t>
            </a:r>
          </a:p>
        </p:txBody>
      </p:sp>
      <p:sp>
        <p:nvSpPr>
          <p:cNvPr id="3" name="Subtitle 2">
            <a:extLst>
              <a:ext uri="{FF2B5EF4-FFF2-40B4-BE49-F238E27FC236}">
                <a16:creationId xmlns:a16="http://schemas.microsoft.com/office/drawing/2014/main" id="{49E0BE08-1816-0210-E323-33DF3AA597AE}"/>
              </a:ext>
            </a:extLst>
          </p:cNvPr>
          <p:cNvSpPr txBox="1">
            <a:spLocks/>
          </p:cNvSpPr>
          <p:nvPr/>
        </p:nvSpPr>
        <p:spPr>
          <a:xfrm>
            <a:off x="196559" y="1407892"/>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
        <p:nvSpPr>
          <p:cNvPr id="5" name="TextBox 4">
            <a:extLst>
              <a:ext uri="{FF2B5EF4-FFF2-40B4-BE49-F238E27FC236}">
                <a16:creationId xmlns:a16="http://schemas.microsoft.com/office/drawing/2014/main" id="{89231EBC-5B43-54DD-F415-C128733E6745}"/>
              </a:ext>
            </a:extLst>
          </p:cNvPr>
          <p:cNvSpPr txBox="1"/>
          <p:nvPr/>
        </p:nvSpPr>
        <p:spPr>
          <a:xfrm>
            <a:off x="235557" y="1659209"/>
            <a:ext cx="4559963" cy="3970318"/>
          </a:xfrm>
          <a:prstGeom prst="rect">
            <a:avLst/>
          </a:prstGeom>
          <a:noFill/>
        </p:spPr>
        <p:txBody>
          <a:bodyPr wrap="square">
            <a:spAutoFit/>
          </a:bodyPr>
          <a:lstStyle/>
          <a:p>
            <a:pPr>
              <a:buNone/>
            </a:pPr>
            <a:r>
              <a:rPr lang="en-GB" dirty="0">
                <a:solidFill>
                  <a:schemeClr val="tx2"/>
                </a:solidFill>
              </a:rPr>
              <a:t>Here is a playthrough of my final artefact. I have attempted to address the issues brought up by the playtesters, such as adding more UI and tutorialisation.</a:t>
            </a:r>
          </a:p>
          <a:p>
            <a:pPr>
              <a:buNone/>
            </a:pPr>
            <a:endParaRPr lang="en-GB" dirty="0">
              <a:solidFill>
                <a:schemeClr val="tx2"/>
              </a:solidFill>
            </a:endParaRPr>
          </a:p>
          <a:p>
            <a:pPr>
              <a:buNone/>
            </a:pPr>
            <a:r>
              <a:rPr lang="en-GB" dirty="0">
                <a:solidFill>
                  <a:schemeClr val="tx2"/>
                </a:solidFill>
              </a:rPr>
              <a:t>Now there are signs placed around to guide the player, when the start on the hub.</a:t>
            </a:r>
          </a:p>
          <a:p>
            <a:pPr>
              <a:buNone/>
            </a:pPr>
            <a:endParaRPr lang="en-GB" dirty="0">
              <a:solidFill>
                <a:schemeClr val="tx2"/>
              </a:solidFill>
            </a:endParaRPr>
          </a:p>
          <a:p>
            <a:pPr>
              <a:buNone/>
            </a:pPr>
            <a:r>
              <a:rPr lang="en-GB" dirty="0">
                <a:solidFill>
                  <a:schemeClr val="tx2"/>
                </a:solidFill>
              </a:rPr>
              <a:t>Also, I added music changes so that each area feels different as well as hiding the skybox from the other planets when they are far away.</a:t>
            </a:r>
          </a:p>
        </p:txBody>
      </p:sp>
      <p:pic>
        <p:nvPicPr>
          <p:cNvPr id="4" name="Online Media 3" title="HubNSpokeArtefactDemo s018916m">
            <a:hlinkClick r:id="" action="ppaction://media"/>
            <a:extLst>
              <a:ext uri="{FF2B5EF4-FFF2-40B4-BE49-F238E27FC236}">
                <a16:creationId xmlns:a16="http://schemas.microsoft.com/office/drawing/2014/main" id="{512557D0-77BD-D84A-E0B3-C6FE15467EDA}"/>
              </a:ext>
            </a:extLst>
          </p:cNvPr>
          <p:cNvPicPr>
            <a:picLocks noRot="1" noChangeAspect="1"/>
          </p:cNvPicPr>
          <p:nvPr>
            <a:videoFile r:link="rId1"/>
          </p:nvPr>
        </p:nvPicPr>
        <p:blipFill>
          <a:blip r:embed="rId4"/>
          <a:stretch>
            <a:fillRect/>
          </a:stretch>
        </p:blipFill>
        <p:spPr>
          <a:xfrm>
            <a:off x="5324052" y="1896534"/>
            <a:ext cx="6328723" cy="3572933"/>
          </a:xfrm>
          <a:prstGeom prst="rect">
            <a:avLst/>
          </a:prstGeom>
        </p:spPr>
      </p:pic>
    </p:spTree>
    <p:extLst>
      <p:ext uri="{BB962C8B-B14F-4D97-AF65-F5344CB8AC3E}">
        <p14:creationId xmlns:p14="http://schemas.microsoft.com/office/powerpoint/2010/main" val="18678863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28B1367C-09B7-0AF0-F59A-B24426E0FF64}"/>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63C4F18B-12A7-D435-B123-D921F8007D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65D4E812-86BD-F46D-D3A0-F6F6338FD0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410BCC17-E707-3BC7-411C-E1292DF00C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9B8E165-2E29-8CF6-BAC1-57AD466392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380BC7A-9564-D8DE-40BF-478C812AF7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419E19D5-B956-D864-A2D7-A4E357A954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30F50140-AB9F-55B6-1FB2-061E511420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D521C833-E8B2-C62D-AE6A-FB341C8F12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98660B84-669F-B298-4746-6D90EE2850F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55B18CF-D6F5-57A4-E72A-A4800B3C7A9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222CF21E-E229-531E-04EC-5808E4B43C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052DB152-87FC-2980-C1C0-8F43ED6EDA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A9812433-286D-15C5-AE01-3AC7B9529B9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FE9AC490-3878-C63C-888D-12BC26C123E8}"/>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2" name="Title 1">
            <a:extLst>
              <a:ext uri="{FF2B5EF4-FFF2-40B4-BE49-F238E27FC236}">
                <a16:creationId xmlns:a16="http://schemas.microsoft.com/office/drawing/2014/main" id="{1BF336AF-51A9-9F96-36BE-8913E114FC77}"/>
              </a:ext>
            </a:extLst>
          </p:cNvPr>
          <p:cNvSpPr txBox="1">
            <a:spLocks/>
          </p:cNvSpPr>
          <p:nvPr/>
        </p:nvSpPr>
        <p:spPr>
          <a:xfrm>
            <a:off x="1290636" y="2493433"/>
            <a:ext cx="8534400" cy="150706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6000" b="1" dirty="0"/>
              <a:t>Evaluative Review</a:t>
            </a:r>
          </a:p>
        </p:txBody>
      </p:sp>
    </p:spTree>
    <p:extLst>
      <p:ext uri="{BB962C8B-B14F-4D97-AF65-F5344CB8AC3E}">
        <p14:creationId xmlns:p14="http://schemas.microsoft.com/office/powerpoint/2010/main" val="287717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45AA0AA-FA1E-290F-78AD-321C65AA279B}"/>
            </a:ext>
          </a:extLst>
        </p:cNvPr>
        <p:cNvGrpSpPr/>
        <p:nvPr/>
      </p:nvGrpSpPr>
      <p:grpSpPr>
        <a:xfrm>
          <a:off x="0" y="0"/>
          <a:ext cx="0" cy="0"/>
          <a:chOff x="0" y="0"/>
          <a:chExt cx="0" cy="0"/>
        </a:xfrm>
      </p:grpSpPr>
      <p:grpSp>
        <p:nvGrpSpPr>
          <p:cNvPr id="20" name="Group 19">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21" name="Rectangle 20">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AFD345-0053-F832-F76F-4AB0E9E30336}"/>
              </a:ext>
            </a:extLst>
          </p:cNvPr>
          <p:cNvSpPr txBox="1">
            <a:spLocks/>
          </p:cNvSpPr>
          <p:nvPr/>
        </p:nvSpPr>
        <p:spPr>
          <a:xfrm>
            <a:off x="435475" y="-175375"/>
            <a:ext cx="11053762" cy="150706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b="1" dirty="0"/>
              <a:t>6a. Final reflection and artefact analysis</a:t>
            </a:r>
          </a:p>
        </p:txBody>
      </p:sp>
      <p:sp>
        <p:nvSpPr>
          <p:cNvPr id="5" name="TextBox 4">
            <a:extLst>
              <a:ext uri="{FF2B5EF4-FFF2-40B4-BE49-F238E27FC236}">
                <a16:creationId xmlns:a16="http://schemas.microsoft.com/office/drawing/2014/main" id="{8C2F741D-2CEB-8CA2-171D-32B0F6297CF5}"/>
              </a:ext>
            </a:extLst>
          </p:cNvPr>
          <p:cNvSpPr txBox="1"/>
          <p:nvPr/>
        </p:nvSpPr>
        <p:spPr>
          <a:xfrm>
            <a:off x="162561" y="792481"/>
            <a:ext cx="11866880" cy="6065520"/>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tx1"/>
              </a:buClr>
              <a:buSzPct val="80000"/>
            </a:pPr>
            <a:r>
              <a:rPr lang="en-US" sz="2000" dirty="0"/>
              <a:t>From the start I wanted to create an experience that was inspired by my childhood self playing the games I love. Super Mario Galaxy was and is the best game I have ever played, so I have taken very heavy inspiration from that, to create my own project. </a:t>
            </a:r>
          </a:p>
          <a:p>
            <a:pPr>
              <a:lnSpc>
                <a:spcPct val="90000"/>
              </a:lnSpc>
              <a:spcBef>
                <a:spcPct val="20000"/>
              </a:spcBef>
              <a:spcAft>
                <a:spcPts val="600"/>
              </a:spcAft>
              <a:buClr>
                <a:schemeClr val="tx1"/>
              </a:buClr>
              <a:buSzPct val="80000"/>
            </a:pPr>
            <a:r>
              <a:rPr lang="en-US" sz="2000" dirty="0"/>
              <a:t>I started by experimenting with the custom gravity, that was introduced into Unreal Engine in 5.4. This was tricky to implement at first and I had problems with the camera. With some tinkering I managed to get the gravity working to a point where the transitions between planets felt smooth, although it still needs some more refining. </a:t>
            </a:r>
          </a:p>
          <a:p>
            <a:pPr>
              <a:lnSpc>
                <a:spcPct val="90000"/>
              </a:lnSpc>
              <a:spcBef>
                <a:spcPct val="20000"/>
              </a:spcBef>
              <a:spcAft>
                <a:spcPts val="600"/>
              </a:spcAft>
              <a:buClr>
                <a:schemeClr val="tx1"/>
              </a:buClr>
              <a:buSzPct val="80000"/>
            </a:pPr>
            <a:r>
              <a:rPr lang="en-US" sz="2000" dirty="0"/>
              <a:t>Ultimately, I am disappointed with myself that I couldn’t create 3 for even 2 fully functioning spokes. This would have massively aided the hub and spoke level as the player would be able to choose which spoke to traverse to , in whatever order they like. Only having one functioning spoke, hampers the non-linear design intent quite a bit. Although, the hub planet does still feel non-linear, only having one path to choose from is ultimately a linear experience.</a:t>
            </a:r>
          </a:p>
          <a:p>
            <a:pPr>
              <a:lnSpc>
                <a:spcPct val="90000"/>
              </a:lnSpc>
              <a:spcBef>
                <a:spcPct val="20000"/>
              </a:spcBef>
              <a:spcAft>
                <a:spcPts val="600"/>
              </a:spcAft>
              <a:buClr>
                <a:schemeClr val="tx1"/>
              </a:buClr>
              <a:buSzPct val="80000"/>
            </a:pPr>
            <a:r>
              <a:rPr lang="en-US" sz="2000" dirty="0"/>
              <a:t>Still, there are things that I am proud of in this project. There are no major bugs (that I know of) and the playtesters seemed to really enjoy what they played. The custom gravity is not flawless, but it does work quite work in creating a planetary gravity system. I originally intended for the player to hop from one planet to the next and I feel that the end artefact creates that experience quite well.</a:t>
            </a:r>
          </a:p>
          <a:p>
            <a:pPr>
              <a:lnSpc>
                <a:spcPct val="90000"/>
              </a:lnSpc>
              <a:spcBef>
                <a:spcPct val="20000"/>
              </a:spcBef>
              <a:spcAft>
                <a:spcPts val="600"/>
              </a:spcAft>
              <a:buClr>
                <a:schemeClr val="tx1"/>
              </a:buClr>
              <a:buSzPct val="80000"/>
              <a:buFont typeface="Wingdings 3" panose="05040102010807070707" pitchFamily="18" charset="2"/>
              <a:buChar char=""/>
            </a:pPr>
            <a:endParaRPr lang="en-US" sz="1100" dirty="0"/>
          </a:p>
        </p:txBody>
      </p:sp>
      <p:sp>
        <p:nvSpPr>
          <p:cNvPr id="3" name="Subtitle 2">
            <a:extLst>
              <a:ext uri="{FF2B5EF4-FFF2-40B4-BE49-F238E27FC236}">
                <a16:creationId xmlns:a16="http://schemas.microsoft.com/office/drawing/2014/main" id="{5266DF08-909D-DEFE-EBCD-616981CBA4AF}"/>
              </a:ext>
            </a:extLst>
          </p:cNvPr>
          <p:cNvSpPr txBox="1">
            <a:spLocks/>
          </p:cNvSpPr>
          <p:nvPr/>
        </p:nvSpPr>
        <p:spPr>
          <a:xfrm>
            <a:off x="257835" y="1012133"/>
            <a:ext cx="9567201" cy="534173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dirty="0">
              <a:solidFill>
                <a:schemeClr val="tx2"/>
              </a:solidFill>
            </a:endParaRPr>
          </a:p>
        </p:txBody>
      </p:sp>
    </p:spTree>
    <p:extLst>
      <p:ext uri="{BB962C8B-B14F-4D97-AF65-F5344CB8AC3E}">
        <p14:creationId xmlns:p14="http://schemas.microsoft.com/office/powerpoint/2010/main" val="30066200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801FBC1-ECD2-6874-E5B5-A7C4123C37BB}"/>
            </a:ext>
          </a:extLst>
        </p:cNvPr>
        <p:cNvGrpSpPr/>
        <p:nvPr/>
      </p:nvGrpSpPr>
      <p:grpSpPr>
        <a:xfrm>
          <a:off x="0" y="0"/>
          <a:ext cx="0" cy="0"/>
          <a:chOff x="0" y="0"/>
          <a:chExt cx="0" cy="0"/>
        </a:xfrm>
      </p:grpSpPr>
      <p:grpSp>
        <p:nvGrpSpPr>
          <p:cNvPr id="20" name="Group 19">
            <a:extLst>
              <a:ext uri="{FF2B5EF4-FFF2-40B4-BE49-F238E27FC236}">
                <a16:creationId xmlns:a16="http://schemas.microsoft.com/office/drawing/2014/main" id="{B0D85001-FD9E-5068-093A-8C0A49770D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75BB2A74-ED2D-398C-8B06-3BAB8A9112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D774699-8DBC-1317-1A09-E140E6A984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DDCE1310-1988-71A8-1E3F-A24B5EF84C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2DD5497-446D-5D6D-2454-9BA2D7C124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B8BD909-8849-3310-52C8-B4042BE106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21" name="Rectangle 20">
            <a:extLst>
              <a:ext uri="{FF2B5EF4-FFF2-40B4-BE49-F238E27FC236}">
                <a16:creationId xmlns:a16="http://schemas.microsoft.com/office/drawing/2014/main" id="{A1803EAA-1A37-ADF2-51E1-248CD9430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FA7A3A-FB93-5D40-E7C3-BE959C4446B5}"/>
              </a:ext>
            </a:extLst>
          </p:cNvPr>
          <p:cNvSpPr txBox="1"/>
          <p:nvPr/>
        </p:nvSpPr>
        <p:spPr>
          <a:xfrm>
            <a:off x="311679" y="604520"/>
            <a:ext cx="11420740" cy="5909310"/>
          </a:xfrm>
          <a:prstGeom prst="rect">
            <a:avLst/>
          </a:prstGeom>
          <a:noFill/>
        </p:spPr>
        <p:txBody>
          <a:bodyPr wrap="square">
            <a:spAutoFit/>
          </a:bodyPr>
          <a:lstStyle/>
          <a:p>
            <a:pPr>
              <a:lnSpc>
                <a:spcPct val="90000"/>
              </a:lnSpc>
              <a:spcBef>
                <a:spcPct val="20000"/>
              </a:spcBef>
              <a:spcAft>
                <a:spcPts val="600"/>
              </a:spcAft>
              <a:buClr>
                <a:schemeClr val="tx1"/>
              </a:buClr>
              <a:buSzPct val="80000"/>
            </a:pPr>
            <a:r>
              <a:rPr lang="en-US" sz="2000" dirty="0"/>
              <a:t>Overall, I think the gameplay loop is solid for what is there and simply needs some more fresh mechanics and spokes to keep the gameplay loop fresh. Some polish would also aid the experience, although I implemented UI, it is still quite lacking and doesn’t really have any style. I am also aware that collecting pickups is not that interesting after a while. My original intention was to have a new hazard or secondary mechanic for each spoke that would freshen things up. I standby the building mechanic though, as it adds a secondary gameplay loop on top of the platforming and offers a sort of mid-term progression.</a:t>
            </a:r>
          </a:p>
          <a:p>
            <a:pPr>
              <a:lnSpc>
                <a:spcPct val="90000"/>
              </a:lnSpc>
              <a:spcBef>
                <a:spcPct val="20000"/>
              </a:spcBef>
              <a:spcAft>
                <a:spcPts val="600"/>
              </a:spcAft>
              <a:buClr>
                <a:schemeClr val="tx1"/>
              </a:buClr>
              <a:buSzPct val="80000"/>
            </a:pPr>
            <a:r>
              <a:rPr lang="en-US" sz="2000" dirty="0"/>
              <a:t>For next time, or whenever I have the time to further this work on this project, which I am very likely to do. There are a few things I would to implement.</a:t>
            </a:r>
          </a:p>
          <a:p>
            <a:pPr>
              <a:lnSpc>
                <a:spcPct val="90000"/>
              </a:lnSpc>
              <a:spcBef>
                <a:spcPct val="20000"/>
              </a:spcBef>
              <a:spcAft>
                <a:spcPts val="600"/>
              </a:spcAft>
              <a:buClr>
                <a:schemeClr val="tx1"/>
              </a:buClr>
              <a:buSzPct val="80000"/>
            </a:pPr>
            <a:r>
              <a:rPr lang="en-US" sz="2000" dirty="0"/>
              <a:t>Proper checkpoints will be necessary for a hub and spoke level, as dying and being reset to the beginning is too old school for most people. I was able to get away with this as the gameplay is only 3-5 mins long and currently very easy but with more spokes and more difficulty, checkpoints are a must.</a:t>
            </a:r>
          </a:p>
          <a:p>
            <a:pPr>
              <a:lnSpc>
                <a:spcPct val="90000"/>
              </a:lnSpc>
              <a:spcBef>
                <a:spcPct val="20000"/>
              </a:spcBef>
              <a:spcAft>
                <a:spcPts val="600"/>
              </a:spcAft>
              <a:buClr>
                <a:schemeClr val="tx1"/>
              </a:buClr>
              <a:buSzPct val="80000"/>
            </a:pPr>
            <a:r>
              <a:rPr lang="en-US" sz="2000" dirty="0"/>
              <a:t>A menu as well as proper UI would be nice to implement in the future as well, as it adds to the polish and makes the game experience feel more complete as a whole.</a:t>
            </a:r>
          </a:p>
          <a:p>
            <a:pPr>
              <a:lnSpc>
                <a:spcPct val="90000"/>
              </a:lnSpc>
              <a:spcBef>
                <a:spcPct val="20000"/>
              </a:spcBef>
              <a:spcAft>
                <a:spcPts val="600"/>
              </a:spcAft>
              <a:buClr>
                <a:schemeClr val="tx1"/>
              </a:buClr>
              <a:buSzPct val="80000"/>
            </a:pPr>
            <a:r>
              <a:rPr lang="en-US" sz="2000" dirty="0"/>
              <a:t>Lastly, enemies. I shied away from enemies, other than hazards, as I was worried about the nightmare of having to get AI to work on spherical planets with planetary gravity. I never really attempted this though, so I am not actually sure how difficult of not this would be to implement. In the future, it’s a challenge I definitely want to attempt.  </a:t>
            </a:r>
          </a:p>
        </p:txBody>
      </p:sp>
    </p:spTree>
    <p:extLst>
      <p:ext uri="{BB962C8B-B14F-4D97-AF65-F5344CB8AC3E}">
        <p14:creationId xmlns:p14="http://schemas.microsoft.com/office/powerpoint/2010/main" val="4204981031"/>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F2653397-ADA8-128A-DEE2-6531E37D8629}"/>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EEA0B7DD-CAB0-9CAC-F3EE-83A1DC2E74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EC264096-0898-AA4F-0002-1662FDE64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D5C8B8F-1A22-7B2A-90DC-B0F7AD3C40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DCCD229-3321-7A40-2E11-C4D40316A9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B055453C-1464-0D9F-4A9A-BA32FC3C3B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BF36380-31E0-A169-4471-2F84394081A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4B1A39F5-F628-EE02-4618-89C3E3285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3BFF414E-EBF2-3A7F-468C-FEDE4D49E7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ED97ED76-E280-BF60-1D2F-5868F89289D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3A1B06AA-BFF3-B106-4DB7-A302549544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5CC0845-3556-887B-8176-0FA5B9C0F0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F5DAC122-2753-ED05-7105-331F08B50D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2DFCEB56-64B5-AC53-1444-522A4D1A81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2FA41F38-5E79-C834-2A4A-5CC76671C2F5}"/>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2" name="Title 1">
            <a:extLst>
              <a:ext uri="{FF2B5EF4-FFF2-40B4-BE49-F238E27FC236}">
                <a16:creationId xmlns:a16="http://schemas.microsoft.com/office/drawing/2014/main" id="{8FF61C38-496C-2CBC-D24D-2B9B267F13F8}"/>
              </a:ext>
            </a:extLst>
          </p:cNvPr>
          <p:cNvSpPr txBox="1">
            <a:spLocks/>
          </p:cNvSpPr>
          <p:nvPr/>
        </p:nvSpPr>
        <p:spPr>
          <a:xfrm>
            <a:off x="1290636" y="2493433"/>
            <a:ext cx="8534400" cy="150706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6000" b="1" dirty="0"/>
              <a:t>That’s all, thank you and goodbye</a:t>
            </a:r>
          </a:p>
        </p:txBody>
      </p:sp>
    </p:spTree>
    <p:extLst>
      <p:ext uri="{BB962C8B-B14F-4D97-AF65-F5344CB8AC3E}">
        <p14:creationId xmlns:p14="http://schemas.microsoft.com/office/powerpoint/2010/main" val="184776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33295B51-F4BF-CFCD-9A47-0F3AAAFBDD69}"/>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6B80F4B2-79DF-8461-22C2-B43EAF2943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B6E41B80-AB84-7AB8-A07E-DCA9F37921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FAB123D1-C6EC-09EA-F77F-69730C688A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6ECDB2C-0623-93B6-693E-EC3684FCF8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450859D-565A-A519-B940-4DB9FF40C40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A574B97-2D29-5C82-73BE-02C165FBFFA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2" name="Rectangle 31">
            <a:extLst>
              <a:ext uri="{FF2B5EF4-FFF2-40B4-BE49-F238E27FC236}">
                <a16:creationId xmlns:a16="http://schemas.microsoft.com/office/drawing/2014/main" id="{A8EED770-430A-C130-D819-24C3BE185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5631795-1C81-D0B4-D980-AB94905414D5}"/>
              </a:ext>
            </a:extLst>
          </p:cNvPr>
          <p:cNvPicPr>
            <a:picLocks noChangeAspect="1"/>
          </p:cNvPicPr>
          <p:nvPr/>
        </p:nvPicPr>
        <p:blipFill>
          <a:blip r:embed="rId3">
            <a:duotone>
              <a:schemeClr val="bg2">
                <a:shade val="45000"/>
                <a:satMod val="135000"/>
              </a:schemeClr>
              <a:prstClr val="white"/>
            </a:duotone>
            <a:alphaModFix amt="15000"/>
            <a:extLst>
              <a:ext uri="{28A0092B-C50C-407E-A947-70E740481C1C}">
                <a14:useLocalDpi xmlns:a14="http://schemas.microsoft.com/office/drawing/2010/main" val="0"/>
              </a:ext>
            </a:extLst>
          </a:blip>
          <a:srcRect/>
          <a:stretch>
            <a:fillRect/>
          </a:stretch>
        </p:blipFill>
        <p:spPr>
          <a:xfrm>
            <a:off x="-3155" y="10"/>
            <a:ext cx="12191980" cy="6857990"/>
          </a:xfrm>
          <a:prstGeom prst="rect">
            <a:avLst/>
          </a:prstGeom>
        </p:spPr>
      </p:pic>
      <p:grpSp>
        <p:nvGrpSpPr>
          <p:cNvPr id="34" name="Group 33">
            <a:extLst>
              <a:ext uri="{FF2B5EF4-FFF2-40B4-BE49-F238E27FC236}">
                <a16:creationId xmlns:a16="http://schemas.microsoft.com/office/drawing/2014/main" id="{E377C209-C370-CA2A-D4BD-13B6B96353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61B9D61F-98EC-F12F-DCEC-2D9C0AB0CF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65F5C4A-0EFC-1979-B1DC-B169207715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1086BE9-D899-C15F-7F0A-E7E03005B9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3598E1D-26D3-C26F-FCFE-2769B87C11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7FBC270-E26D-40CF-D48B-54BE2C18E7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itle 1">
            <a:extLst>
              <a:ext uri="{FF2B5EF4-FFF2-40B4-BE49-F238E27FC236}">
                <a16:creationId xmlns:a16="http://schemas.microsoft.com/office/drawing/2014/main" id="{B4840569-E98F-51D7-073D-F6504F5CE866}"/>
              </a:ext>
            </a:extLst>
          </p:cNvPr>
          <p:cNvSpPr txBox="1">
            <a:spLocks/>
          </p:cNvSpPr>
          <p:nvPr/>
        </p:nvSpPr>
        <p:spPr>
          <a:xfrm>
            <a:off x="684212" y="685799"/>
            <a:ext cx="8001000" cy="297180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US" sz="4800" dirty="0"/>
          </a:p>
        </p:txBody>
      </p:sp>
      <p:sp>
        <p:nvSpPr>
          <p:cNvPr id="13" name="Subtitle 2">
            <a:extLst>
              <a:ext uri="{FF2B5EF4-FFF2-40B4-BE49-F238E27FC236}">
                <a16:creationId xmlns:a16="http://schemas.microsoft.com/office/drawing/2014/main" id="{8138A892-710B-E674-7F55-A684E42A0FF8}"/>
              </a:ext>
            </a:extLst>
          </p:cNvPr>
          <p:cNvSpPr txBox="1">
            <a:spLocks/>
          </p:cNvSpPr>
          <p:nvPr/>
        </p:nvSpPr>
        <p:spPr>
          <a:xfrm>
            <a:off x="457200" y="505838"/>
            <a:ext cx="10223765" cy="4866262"/>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endParaRPr lang="en-GB" b="1" dirty="0">
              <a:solidFill>
                <a:schemeClr val="tx1"/>
              </a:solidFill>
            </a:endParaRPr>
          </a:p>
          <a:p>
            <a:pPr marL="0" indent="0">
              <a:buNone/>
            </a:pPr>
            <a:r>
              <a:rPr lang="en-GB" b="1" dirty="0">
                <a:solidFill>
                  <a:schemeClr val="tx1"/>
                </a:solidFill>
              </a:rPr>
              <a:t>Bibliography</a:t>
            </a:r>
          </a:p>
          <a:p>
            <a:pPr marL="0" indent="0">
              <a:buNone/>
            </a:pPr>
            <a:endParaRPr lang="en-GB" b="1" dirty="0">
              <a:solidFill>
                <a:schemeClr val="tx1"/>
              </a:solidFill>
            </a:endParaRPr>
          </a:p>
          <a:p>
            <a:pPr marL="0" indent="0">
              <a:buNone/>
            </a:pPr>
            <a:r>
              <a:rPr lang="en-GB" b="1" dirty="0">
                <a:solidFill>
                  <a:schemeClr val="tx1"/>
                </a:solidFill>
              </a:rPr>
              <a:t>Super Mario Galaxy. (2007). Wii [Game]. Kyoto, Japan: Nintendo.</a:t>
            </a:r>
          </a:p>
          <a:p>
            <a:pPr marL="0" indent="0">
              <a:buNone/>
            </a:pPr>
            <a:r>
              <a:rPr lang="en-GB" b="1" dirty="0">
                <a:solidFill>
                  <a:schemeClr val="tx1"/>
                </a:solidFill>
              </a:rPr>
              <a:t>Astrobot. (2024). PS5[Game]. Tokyo, Japan: Sony.</a:t>
            </a:r>
          </a:p>
          <a:p>
            <a:pPr marL="0" indent="0">
              <a:buNone/>
            </a:pPr>
            <a:r>
              <a:rPr lang="en-GB" b="1" dirty="0">
                <a:solidFill>
                  <a:schemeClr val="tx1"/>
                </a:solidFill>
              </a:rPr>
              <a:t>Epic Games Developer. (2024). </a:t>
            </a:r>
            <a:r>
              <a:rPr lang="en-GB" b="1" i="1" dirty="0">
                <a:solidFill>
                  <a:schemeClr val="tx1"/>
                </a:solidFill>
              </a:rPr>
              <a:t>Custom Gravity in UE 5.4 | Tutorial</a:t>
            </a:r>
            <a:r>
              <a:rPr lang="en-GB" b="1" dirty="0">
                <a:solidFill>
                  <a:schemeClr val="tx1"/>
                </a:solidFill>
              </a:rPr>
              <a:t>. [online] Available at: </a:t>
            </a:r>
            <a:r>
              <a:rPr lang="en-GB" b="1" dirty="0">
                <a:solidFill>
                  <a:schemeClr val="tx1"/>
                </a:solidFill>
                <a:hlinkClick r:id="rId4">
                  <a:extLst>
                    <a:ext uri="{A12FA001-AC4F-418D-AE19-62706E023703}">
                      <ahyp:hlinkClr xmlns:ahyp="http://schemas.microsoft.com/office/drawing/2018/hyperlinkcolor" val="tx"/>
                    </a:ext>
                  </a:extLst>
                </a:hlinkClick>
              </a:rPr>
              <a:t>https://dev.epicgames.com/community/learning/tutorials/w6l7/unreal-engine-custom-gravity-in-ue-5-4</a:t>
            </a:r>
            <a:r>
              <a:rPr lang="en-GB" b="1" dirty="0">
                <a:solidFill>
                  <a:schemeClr val="tx1"/>
                </a:solidFill>
              </a:rPr>
              <a:t>.</a:t>
            </a:r>
          </a:p>
          <a:p>
            <a:pPr marL="0" indent="0">
              <a:buNone/>
            </a:pPr>
            <a:r>
              <a:rPr lang="en-GB" b="1" dirty="0" err="1">
                <a:solidFill>
                  <a:schemeClr val="tx1"/>
                </a:solidFill>
              </a:rPr>
              <a:t>Freesound</a:t>
            </a:r>
            <a:r>
              <a:rPr lang="en-GB" b="1" dirty="0">
                <a:solidFill>
                  <a:schemeClr val="tx1"/>
                </a:solidFill>
              </a:rPr>
              <a:t> (2012). </a:t>
            </a:r>
            <a:r>
              <a:rPr lang="en-GB" b="1" i="1" dirty="0" err="1">
                <a:solidFill>
                  <a:schemeClr val="tx1"/>
                </a:solidFill>
              </a:rPr>
              <a:t>Freesound</a:t>
            </a:r>
            <a:r>
              <a:rPr lang="en-GB" b="1" dirty="0">
                <a:solidFill>
                  <a:schemeClr val="tx1"/>
                </a:solidFill>
              </a:rPr>
              <a:t>. [online] Freesound.org. Available at: https://freesound.org/.</a:t>
            </a:r>
          </a:p>
          <a:p>
            <a:endParaRPr lang="en-GB" b="1" dirty="0">
              <a:solidFill>
                <a:schemeClr val="tx1"/>
              </a:solidFill>
            </a:endParaRPr>
          </a:p>
          <a:p>
            <a:endParaRPr lang="en-GB" b="1" dirty="0">
              <a:solidFill>
                <a:schemeClr val="tx1"/>
              </a:solidFill>
            </a:endParaRPr>
          </a:p>
        </p:txBody>
      </p:sp>
    </p:spTree>
    <p:extLst>
      <p:ext uri="{BB962C8B-B14F-4D97-AF65-F5344CB8AC3E}">
        <p14:creationId xmlns:p14="http://schemas.microsoft.com/office/powerpoint/2010/main" val="162280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B97888EB7C2849B56C0FABA71F3D54" ma:contentTypeVersion="16" ma:contentTypeDescription="Create a new document." ma:contentTypeScope="" ma:versionID="62c136c008898ed34c1ea92d344976f3">
  <xsd:schema xmlns:xsd="http://www.w3.org/2001/XMLSchema" xmlns:xs="http://www.w3.org/2001/XMLSchema" xmlns:p="http://schemas.microsoft.com/office/2006/metadata/properties" xmlns:ns3="61cdd2f0-492c-4767-8c68-d522f57c6633" xmlns:ns4="e22f167b-36c5-4765-b629-32e78f5820b6" targetNamespace="http://schemas.microsoft.com/office/2006/metadata/properties" ma:root="true" ma:fieldsID="01708d4d6434fdc4f1bb8d0ef540aa5a" ns3:_="" ns4:_="">
    <xsd:import namespace="61cdd2f0-492c-4767-8c68-d522f57c6633"/>
    <xsd:import namespace="e22f167b-36c5-4765-b629-32e78f5820b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LengthInSeconds" minOccurs="0"/>
                <xsd:element ref="ns3:_activity" minOccurs="0"/>
                <xsd:element ref="ns4:SharedWithUsers" minOccurs="0"/>
                <xsd:element ref="ns4:SharedWithDetails" minOccurs="0"/>
                <xsd:element ref="ns4:SharingHintHash"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cdd2f0-492c-4767-8c68-d522f57c66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2f167b-36c5-4765-b629-32e78f5820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1cdd2f0-492c-4767-8c68-d522f57c6633" xsi:nil="true"/>
  </documentManagement>
</p:properties>
</file>

<file path=customXml/itemProps1.xml><?xml version="1.0" encoding="utf-8"?>
<ds:datastoreItem xmlns:ds="http://schemas.openxmlformats.org/officeDocument/2006/customXml" ds:itemID="{71D068E7-A290-4436-9C11-E9F50D9FF4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cdd2f0-492c-4767-8c68-d522f57c6633"/>
    <ds:schemaRef ds:uri="e22f167b-36c5-4765-b629-32e78f5820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01340D-0C63-4039-986E-ABF300423084}">
  <ds:schemaRefs>
    <ds:schemaRef ds:uri="http://schemas.microsoft.com/sharepoint/v3/contenttype/forms"/>
  </ds:schemaRefs>
</ds:datastoreItem>
</file>

<file path=customXml/itemProps3.xml><?xml version="1.0" encoding="utf-8"?>
<ds:datastoreItem xmlns:ds="http://schemas.openxmlformats.org/officeDocument/2006/customXml" ds:itemID="{C54C4D76-5FDE-405E-AA48-39406181B53B}">
  <ds:schemaRefs>
    <ds:schemaRef ds:uri="61cdd2f0-492c-4767-8c68-d522f57c6633"/>
    <ds:schemaRef ds:uri="http://schemas.microsoft.com/office/2006/documentManagement/types"/>
    <ds:schemaRef ds:uri="e22f167b-36c5-4765-b629-32e78f5820b6"/>
    <ds:schemaRef ds:uri="http://purl.org/dc/elements/1.1/"/>
    <ds:schemaRef ds:uri="http://purl.org/dc/dcmitype/"/>
    <ds:schemaRef ds:uri="http://schemas.microsoft.com/office/2006/metadata/properties"/>
    <ds:schemaRef ds:uri="http://www.w3.org/XML/1998/namespace"/>
    <ds:schemaRef ds:uri="http://purl.org/dc/term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341</TotalTime>
  <Words>4240</Words>
  <Application>Microsoft Office PowerPoint</Application>
  <PresentationFormat>Widescreen</PresentationFormat>
  <Paragraphs>344</Paragraphs>
  <Slides>55</Slides>
  <Notes>52</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Aptos</vt:lpstr>
      <vt:lpstr>Aptos Display</vt:lpstr>
      <vt:lpstr>Arial</vt:lpstr>
      <vt:lpstr>Century Gothic</vt:lpstr>
      <vt:lpstr>Wingdings 3</vt:lpstr>
      <vt:lpstr>Slice</vt:lpstr>
      <vt:lpstr>“Zeb’s orbit”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Toby Smith</dc:creator>
  <cp:lastModifiedBy>Toby Smith</cp:lastModifiedBy>
  <cp:revision>1</cp:revision>
  <dcterms:created xsi:type="dcterms:W3CDTF">2026-02-17T19:28:57Z</dcterms:created>
  <dcterms:modified xsi:type="dcterms:W3CDTF">2026-02-18T01:09:58Z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0x01010011B97888EB7C2849B56C0FABA71F3D54</vt:lpwstr>
  </property>
</Properties>
</file>