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9" r:id="rId4"/>
  </p:sldMasterIdLst>
  <p:notesMasterIdLst>
    <p:notesMasterId r:id="rId38"/>
  </p:notesMasterIdLst>
  <p:handoutMasterIdLst>
    <p:handoutMasterId r:id="rId39"/>
  </p:handoutMasterIdLst>
  <p:sldIdLst>
    <p:sldId id="335" r:id="rId5"/>
    <p:sldId id="337" r:id="rId6"/>
    <p:sldId id="338" r:id="rId7"/>
    <p:sldId id="356" r:id="rId8"/>
    <p:sldId id="357" r:id="rId9"/>
    <p:sldId id="339" r:id="rId10"/>
    <p:sldId id="358" r:id="rId11"/>
    <p:sldId id="340" r:id="rId12"/>
    <p:sldId id="341" r:id="rId13"/>
    <p:sldId id="373" r:id="rId14"/>
    <p:sldId id="359" r:id="rId15"/>
    <p:sldId id="342" r:id="rId16"/>
    <p:sldId id="360" r:id="rId17"/>
    <p:sldId id="343" r:id="rId18"/>
    <p:sldId id="344" r:id="rId19"/>
    <p:sldId id="362" r:id="rId20"/>
    <p:sldId id="363" r:id="rId21"/>
    <p:sldId id="361" r:id="rId22"/>
    <p:sldId id="351" r:id="rId23"/>
    <p:sldId id="352" r:id="rId24"/>
    <p:sldId id="364" r:id="rId25"/>
    <p:sldId id="365" r:id="rId26"/>
    <p:sldId id="366" r:id="rId27"/>
    <p:sldId id="367" r:id="rId28"/>
    <p:sldId id="368" r:id="rId29"/>
    <p:sldId id="369" r:id="rId30"/>
    <p:sldId id="353" r:id="rId31"/>
    <p:sldId id="370" r:id="rId32"/>
    <p:sldId id="371" r:id="rId33"/>
    <p:sldId id="372" r:id="rId34"/>
    <p:sldId id="354" r:id="rId35"/>
    <p:sldId id="355" r:id="rId36"/>
    <p:sldId id="350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issertation Viva" id="{2968AF28-8455-4EA0-B42E-304C831E2B15}">
          <p14:sldIdLst>
            <p14:sldId id="335"/>
            <p14:sldId id="337"/>
            <p14:sldId id="338"/>
            <p14:sldId id="356"/>
            <p14:sldId id="357"/>
            <p14:sldId id="339"/>
            <p14:sldId id="358"/>
            <p14:sldId id="340"/>
            <p14:sldId id="341"/>
            <p14:sldId id="373"/>
            <p14:sldId id="359"/>
            <p14:sldId id="342"/>
            <p14:sldId id="360"/>
            <p14:sldId id="343"/>
            <p14:sldId id="344"/>
            <p14:sldId id="362"/>
            <p14:sldId id="363"/>
            <p14:sldId id="361"/>
            <p14:sldId id="351"/>
            <p14:sldId id="352"/>
            <p14:sldId id="364"/>
            <p14:sldId id="365"/>
            <p14:sldId id="366"/>
            <p14:sldId id="367"/>
            <p14:sldId id="368"/>
            <p14:sldId id="369"/>
            <p14:sldId id="353"/>
            <p14:sldId id="370"/>
            <p14:sldId id="371"/>
            <p14:sldId id="372"/>
            <p14:sldId id="354"/>
            <p14:sldId id="355"/>
            <p14:sldId id="35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72C4AD-C22F-41CB-C975-856F3CE7417E}" v="4" dt="2024-11-21T13:15:35.7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4B13DD-DD5C-4D7B-A7B2-0D291A44580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399B4A-D4B6-41DC-B4BA-A16F4A7EAB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5E5DADA-23BE-4E80-AA70-8F3D83627AB0}" type="datetime1">
              <a:rPr lang="en-GB" smtClean="0"/>
              <a:t>24/05/2026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A662FF-2BD0-42CC-81E0-E211BE360A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57ECB1-26BD-4C91-A134-EC6F2CC72C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BBFE5E4-E7AD-46D7-82A6-8E6D0CE600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41787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5051DEC-B635-4934-93B5-C56020CAD15A}" type="datetime1">
              <a:rPr lang="en-GB" smtClean="0"/>
              <a:t>24/05/2026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5DF5DD2-187C-450F-BB87-F62B9ADB04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33871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7F4A2-24EA-97A6-3ED3-B37E05F8A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A5A262-F3C7-C987-4F8C-BA1B5F0B37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35C337-CD7E-E992-0035-D72352FC81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A2C29-4D43-20B2-F96C-1375D285E3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3251742-F350-4E0A-882E-44E34E005EFD}" type="slidenum">
              <a:rPr lang="en-GB" smtClean="0"/>
              <a:t>3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26ED7F-6108-D047-C3F2-6B2A93158C7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25215F07-450A-4F06-BB26-1430CFEFA277}" type="datetime1">
              <a:rPr lang="en-GB" smtClean="0"/>
              <a:t>24/05/2026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973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5051DEC-B635-4934-93B5-C56020CAD15A}" type="datetime1">
              <a:rPr lang="en-GB" smtClean="0"/>
              <a:t>24/05/2026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DF5DD2-187C-450F-BB87-F62B9ADB04D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116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8240F-37BD-EBC8-5BB7-00D4A55A9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E25F27-F27F-DA0D-C306-506BFA2619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0EFE47-07A4-F2DC-E7FB-B5A2D2704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0D0D0-3B4A-D983-A29E-B53BEE9A6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3251742-F350-4E0A-882E-44E34E005EFD}" type="slidenum">
              <a:rPr lang="en-GB" smtClean="0"/>
              <a:t>6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B826A-B584-AD7D-2956-F6AC94A8354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B64620CF-6FFD-404B-8B86-FE7E8935B7AA}" type="datetime1">
              <a:rPr lang="en-GB" smtClean="0"/>
              <a:t>24/05/2026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11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33360-5943-73AE-AFF9-73F55E71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634717-A854-E307-9552-CA28C27921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07A979-130E-E950-B088-D3E614899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32A8CB-565A-9A41-A8F5-77FD14FFD9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3251742-F350-4E0A-882E-44E34E005EFD}" type="slidenum">
              <a:rPr lang="en-GB" smtClean="0"/>
              <a:t>7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47995-4204-1CF4-6DC5-7BA89FFC838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B64620CF-6FFD-404B-8B86-FE7E8935B7AA}" type="datetime1">
              <a:rPr lang="en-GB" smtClean="0"/>
              <a:t>24/05/2026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083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03C24-B94E-AD47-105E-B2EEE5837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C74ED3-B688-13C8-FFB0-F686012E5E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EE8DA1-60DE-8642-F3D8-3BFBE197B6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BBB58-C6C7-F9B5-FD66-04BCF0FA15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3251742-F350-4E0A-882E-44E34E005EFD}" type="slidenum">
              <a:rPr lang="en-GB" smtClean="0"/>
              <a:t>8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9D906-C371-E998-345F-169AC2F4504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8F0AE301-B0D8-48BF-BB6D-85F379FFBDF2}" type="datetime1">
              <a:rPr lang="en-GB" smtClean="0"/>
              <a:t>24/05/2026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134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24A86-FDDD-BEA9-A580-FFC9F2543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8366D7-FA73-8E1A-6836-2B9C28ED55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FFDCC5-818D-66C7-63D2-E92095F052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E4EF29-2824-0C42-0534-17D93763A0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3251742-F350-4E0A-882E-44E34E005EFD}" type="slidenum">
              <a:rPr lang="en-GB" smtClean="0"/>
              <a:t>9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5CE184-AAE6-F091-E235-02DE43E0ADF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8F0AE301-B0D8-48BF-BB6D-85F379FFBDF2}" type="datetime1">
              <a:rPr lang="en-GB" smtClean="0"/>
              <a:t>24/05/2026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40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12BB4-0C8B-3F5E-1034-297AF9327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12BEB4-08B5-8E7B-4BBF-A28F872875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B10646-90F0-A185-1B87-9766324242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9B446-C6C4-2CCD-3799-0996B11257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3251742-F350-4E0A-882E-44E34E005EFD}" type="slidenum">
              <a:rPr lang="en-GB" smtClean="0"/>
              <a:t>10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209065-D69D-08B3-73DB-1BE50ED07B1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8F0AE301-B0D8-48BF-BB6D-85F379FFBDF2}" type="datetime1">
              <a:rPr lang="en-GB" smtClean="0"/>
              <a:t>24/05/2026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431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8621B-14A4-5E41-A9F6-EC9AFB7E7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D6A286-B3BF-A1AC-E6BE-968AB87D82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83335-D1E9-0456-6F54-8007E61B10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AC829-2ED4-AC93-C1C6-6A9C31B324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3251742-F350-4E0A-882E-44E34E005EFD}" type="slidenum">
              <a:rPr lang="en-GB" smtClean="0"/>
              <a:t>11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C1E708-8F26-8F4D-D5FB-F946769D3D5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8F0AE301-B0D8-48BF-BB6D-85F379FFBDF2}" type="datetime1">
              <a:rPr lang="en-GB" smtClean="0"/>
              <a:t>24/05/2026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616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B7741-6D7C-2DC9-F3DA-BDFB2A7B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88B8E8-C27A-069B-E339-9DB30BB15A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C13B39-8DF4-ED1C-458B-2EF54271C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150973-CDD1-45A2-4531-4D9E4305CF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3251742-F350-4E0A-882E-44E34E005EFD}" type="slidenum">
              <a:rPr lang="en-GB" smtClean="0"/>
              <a:t>12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11044B-BD9A-8551-397C-83C478BE55D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8F0AE301-B0D8-48BF-BB6D-85F379FFBDF2}" type="datetime1">
              <a:rPr lang="en-GB" smtClean="0"/>
              <a:t>24/05/2026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36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B5F8B-B54C-37E8-6AB4-C505D588D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C89CE0-6D5A-CD9A-7FFC-0788FF85B8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FBBE1D-20BF-A918-6B72-E201D4C383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EA4F6-5F05-ED57-E2A8-0CB2622E87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3251742-F350-4E0A-882E-44E34E005EFD}" type="slidenum">
              <a:rPr lang="en-GB" smtClean="0"/>
              <a:t>13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A23F15-D489-525D-1243-50A991D8CB2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8F0AE301-B0D8-48BF-BB6D-85F379FFBDF2}" type="datetime1">
              <a:rPr lang="en-GB" smtClean="0"/>
              <a:t>24/05/2026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3754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7DB76-4EF3-32F2-E14B-0CA0EDF00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AFA829-3C48-0480-ED82-60A948B4BC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244C48-6757-03D0-6B05-ABF000B9F7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115B9-0211-B924-7A25-8E9927619E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3251742-F350-4E0A-882E-44E34E005EFD}" type="slidenum">
              <a:rPr lang="en-GB" smtClean="0"/>
              <a:t>14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AEA0E-D0D3-F8D7-8193-119BB725B7D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8F0AE301-B0D8-48BF-BB6D-85F379FFBDF2}" type="datetime1">
              <a:rPr lang="en-GB" smtClean="0"/>
              <a:t>24/05/2026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331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114FA-B4A1-E034-F79F-928EE2544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30A172-0232-E5B3-E340-8E417030E1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216DC0-46AE-EFB5-F6AD-AE0D45749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A0ECA-33E4-69AD-48A6-E99D591FB6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3251742-F350-4E0A-882E-44E34E005EFD}" type="slidenum">
              <a:rPr lang="en-GB" smtClean="0"/>
              <a:t>15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3624B4-753B-632E-07D1-BDB7F6D00B2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25215F07-450A-4F06-BB26-1430CFEFA277}" type="datetime1">
              <a:rPr lang="en-GB" smtClean="0"/>
              <a:t>24/05/2026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6097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9BE8D-35CB-4B19-C215-66CFAC35A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F9C64-9B80-3447-4B05-B4D7477ED3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D05ADE-CE16-4124-C8B4-3B0547784B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01C05A-90A2-171F-FA25-D41B0811E4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3251742-F350-4E0A-882E-44E34E005EFD}" type="slidenum">
              <a:rPr lang="en-GB" smtClean="0"/>
              <a:t>16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745FF8-49D1-3D3C-7388-86ED260521F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25215F07-450A-4F06-BB26-1430CFEFA277}" type="datetime1">
              <a:rPr lang="en-GB" smtClean="0"/>
              <a:t>24/05/2026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872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F398C-9293-9766-A8BE-A7B4DF657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A37403-DA5E-90F3-032E-084D1CA2C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C81484-20EC-53F1-1927-5805FD2870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55D473-EA32-FC1B-7A38-44A654E989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3251742-F350-4E0A-882E-44E34E005EFD}" type="slidenum">
              <a:rPr lang="en-GB" smtClean="0"/>
              <a:t>17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834060-1C0D-8E8F-C9C7-2A944864F37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25215F07-450A-4F06-BB26-1430CFEFA277}" type="datetime1">
              <a:rPr lang="en-GB" smtClean="0"/>
              <a:t>24/05/2026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8894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C5541-F249-AC0B-52E9-6B910A0CE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06A704-3BB6-0393-2E44-0A6E892046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F5EFF7-B707-43D4-1789-A82C7D60D4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9ED5D7-D2A9-14C4-3F03-8D1FFCC1DA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3251742-F350-4E0A-882E-44E34E005EFD}" type="slidenum">
              <a:rPr lang="en-GB" smtClean="0"/>
              <a:t>33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FDC6DB-F823-58FB-EE13-0028F7CBA9F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6EC38680-EC54-4CED-BED7-717B6BDC608A}" type="datetime1">
              <a:rPr lang="en-GB" smtClean="0"/>
              <a:t>24/05/2026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688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2/1/20XX</a:t>
            </a:r>
            <a:endParaRPr lang="en-GB" b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b="1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3450C42-9A0B-4425-92C2-70FCF7C45734}" type="slidenum">
              <a:rPr lang="en-GB" smtClean="0"/>
              <a:pPr rtl="0"/>
              <a:t>‹#›</a:t>
            </a:fld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271266418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2/1/20XX</a:t>
            </a:r>
            <a:endParaRPr lang="en-GB" b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b="1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3450C42-9A0B-4425-92C2-70FCF7C45734}" type="slidenum">
              <a:rPr lang="en-GB" smtClean="0"/>
              <a:pPr rtl="0"/>
              <a:t>‹#›</a:t>
            </a:fld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994461025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2/1/20XX</a:t>
            </a:r>
            <a:endParaRPr lang="en-GB" b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b="1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3450C42-9A0B-4425-92C2-70FCF7C45734}" type="slidenum">
              <a:rPr lang="en-GB" smtClean="0"/>
              <a:pPr rtl="0"/>
              <a:t>‹#›</a:t>
            </a:fld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134686562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2/1/20XX</a:t>
            </a:r>
            <a:endParaRPr lang="en-GB" b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b="1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3450C42-9A0B-4425-92C2-70FCF7C45734}" type="slidenum">
              <a:rPr lang="en-GB" smtClean="0"/>
              <a:pPr rtl="0"/>
              <a:t>‹#›</a:t>
            </a:fld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557687093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2/1/20XX</a:t>
            </a:r>
            <a:endParaRPr lang="en-GB" b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b="1"/>
              <a:t>PRESENTATION TITLE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3450C42-9A0B-4425-92C2-70FCF7C45734}" type="slidenum">
              <a:rPr lang="en-GB" smtClean="0"/>
              <a:pPr rtl="0"/>
              <a:t>‹#›</a:t>
            </a:fld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291724069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2/1/20XX</a:t>
            </a:r>
            <a:endParaRPr lang="en-GB" b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b="1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3450C42-9A0B-4425-92C2-70FCF7C45734}" type="slidenum">
              <a:rPr lang="en-GB" smtClean="0"/>
              <a:pPr rtl="0"/>
              <a:t>‹#›</a:t>
            </a:fld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450974084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2/1/20XX</a:t>
            </a:r>
            <a:endParaRPr lang="en-GB" b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b="1"/>
              <a:t>PRESENTATION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3450C42-9A0B-4425-92C2-70FCF7C45734}" type="slidenum">
              <a:rPr lang="en-GB" smtClean="0"/>
              <a:pPr rtl="0"/>
              <a:t>‹#›</a:t>
            </a:fld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401958903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2/1/20XX</a:t>
            </a:r>
            <a:endParaRPr lang="en-GB" b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b="1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3450C42-9A0B-4425-92C2-70FCF7C45734}" type="slidenum">
              <a:rPr lang="en-GB" smtClean="0"/>
              <a:pPr rtl="0"/>
              <a:t>‹#›</a:t>
            </a:fld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16294044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2/1/20XX</a:t>
            </a:r>
            <a:endParaRPr lang="en-GB" b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b="1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3450C42-9A0B-4425-92C2-70FCF7C45734}" type="slidenum">
              <a:rPr lang="en-GB" smtClean="0"/>
              <a:pPr rtl="0"/>
              <a:t>‹#›</a:t>
            </a:fld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803456992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2/1/20XX</a:t>
            </a:r>
            <a:endParaRPr lang="en-GB" b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b="1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3450C42-9A0B-4425-92C2-70FCF7C45734}" type="slidenum">
              <a:rPr lang="en-GB" smtClean="0"/>
              <a:pPr rtl="0"/>
              <a:t>‹#›</a:t>
            </a:fld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380228924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/>
              <a:t>2/1/20XX</a:t>
            </a:r>
            <a:endParaRPr lang="en-GB" b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b="1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3450C42-9A0B-4425-92C2-70FCF7C45734}" type="slidenum">
              <a:rPr lang="en-GB" smtClean="0"/>
              <a:pPr rtl="0"/>
              <a:t>‹#›</a:t>
            </a:fld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120166132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089AF31C-6D63-451B-BE35-F1CE5A8D37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5702" y="503497"/>
            <a:ext cx="4223000" cy="3845891"/>
          </a:xfrm>
        </p:spPr>
        <p:txBody>
          <a:bodyPr rtlCol="0"/>
          <a:lstStyle>
            <a:lvl1pPr>
              <a:defRPr sz="6000" b="1" spc="1500" baseline="0"/>
            </a:lvl1pPr>
          </a:lstStyle>
          <a:p>
            <a:pPr algn="l" rtl="0"/>
            <a:r>
              <a:rPr lang="en-GB"/>
              <a:t>CLICK TO ADD TITLE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D4FF1DD-E23B-4744-B517-0FC5587EC8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5702" y="4441463"/>
            <a:ext cx="4223000" cy="1781123"/>
          </a:xfrm>
        </p:spPr>
        <p:txBody>
          <a:bodyPr rtlCol="0"/>
          <a:lstStyle>
            <a:lvl1pPr marL="0">
              <a:buNone/>
              <a:defRPr sz="2400" spc="400" baseline="0"/>
            </a:lvl1pPr>
          </a:lstStyle>
          <a:p>
            <a:pPr algn="l" rtl="0"/>
            <a:r>
              <a:rPr lang="en-GB"/>
              <a:t>CLICK TO ADD SUBTITLE</a:t>
            </a:r>
          </a:p>
        </p:txBody>
      </p:sp>
      <p:sp>
        <p:nvSpPr>
          <p:cNvPr id="19" name="Graphic 212">
            <a:extLst>
              <a:ext uri="{FF2B5EF4-FFF2-40B4-BE49-F238E27FC236}">
                <a16:creationId xmlns:a16="http://schemas.microsoft.com/office/drawing/2014/main" id="{0E905E14-E19A-49A4-95B0-A4334F09D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58925" y="819560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GB">
              <a:solidFill>
                <a:schemeClr val="lt1"/>
              </a:solidFill>
            </a:endParaRPr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F99F5C16-D21E-4159-9011-D83D62945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58925" y="819560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GB">
              <a:solidFill>
                <a:schemeClr val="lt1"/>
              </a:solidFill>
            </a:endParaRPr>
          </a:p>
        </p:txBody>
      </p:sp>
      <p:sp>
        <p:nvSpPr>
          <p:cNvPr id="198" name="Picture Placeholder 197">
            <a:extLst>
              <a:ext uri="{FF2B5EF4-FFF2-40B4-BE49-F238E27FC236}">
                <a16:creationId xmlns:a16="http://schemas.microsoft.com/office/drawing/2014/main" id="{F9D3FB22-FF74-4855-A816-8D13507F1A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67894" y="587120"/>
            <a:ext cx="5290998" cy="5290998"/>
          </a:xfrm>
          <a:custGeom>
            <a:avLst/>
            <a:gdLst>
              <a:gd name="connsiteX0" fmla="*/ 2645499 w 5290998"/>
              <a:gd name="connsiteY0" fmla="*/ 0 h 5290998"/>
              <a:gd name="connsiteX1" fmla="*/ 5290998 w 5290998"/>
              <a:gd name="connsiteY1" fmla="*/ 2645499 h 5290998"/>
              <a:gd name="connsiteX2" fmla="*/ 2645499 w 5290998"/>
              <a:gd name="connsiteY2" fmla="*/ 5290998 h 5290998"/>
              <a:gd name="connsiteX3" fmla="*/ 0 w 5290998"/>
              <a:gd name="connsiteY3" fmla="*/ 2645499 h 5290998"/>
              <a:gd name="connsiteX4" fmla="*/ 2645499 w 5290998"/>
              <a:gd name="connsiteY4" fmla="*/ 0 h 5290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0998" h="5290998">
                <a:moveTo>
                  <a:pt x="2645499" y="0"/>
                </a:moveTo>
                <a:cubicBezTo>
                  <a:pt x="4106568" y="0"/>
                  <a:pt x="5290998" y="1184430"/>
                  <a:pt x="5290998" y="2645499"/>
                </a:cubicBezTo>
                <a:cubicBezTo>
                  <a:pt x="5290998" y="4106568"/>
                  <a:pt x="4106568" y="5290998"/>
                  <a:pt x="2645499" y="5290998"/>
                </a:cubicBezTo>
                <a:cubicBezTo>
                  <a:pt x="1184430" y="5290998"/>
                  <a:pt x="0" y="4106568"/>
                  <a:pt x="0" y="2645499"/>
                </a:cubicBezTo>
                <a:cubicBezTo>
                  <a:pt x="0" y="1184430"/>
                  <a:pt x="1184430" y="0"/>
                  <a:pt x="2645499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n-GB"/>
              <a:t>Click to add photo</a:t>
            </a:r>
          </a:p>
        </p:txBody>
      </p:sp>
      <p:grpSp>
        <p:nvGrpSpPr>
          <p:cNvPr id="7" name="Graphic 190">
            <a:extLst>
              <a:ext uri="{FF2B5EF4-FFF2-40B4-BE49-F238E27FC236}">
                <a16:creationId xmlns:a16="http://schemas.microsoft.com/office/drawing/2014/main" id="{17EAC1B1-556C-4228-8079-3D901DC59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958702" y="964250"/>
            <a:ext cx="1591731" cy="537747"/>
            <a:chOff x="2504802" y="1755501"/>
            <a:chExt cx="1591731" cy="537747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0A0FE21-F756-4726-9EC7-46DFECEEA9C4}"/>
                </a:ext>
              </a:extLst>
            </p:cNvPr>
            <p:cNvSpPr/>
            <p:nvPr/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058B96D-C47B-4B24-BDCB-76960C6093C2}"/>
                </a:ext>
              </a:extLst>
            </p:cNvPr>
            <p:cNvSpPr/>
            <p:nvPr/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0" name="Graphic 4">
            <a:extLst>
              <a:ext uri="{FF2B5EF4-FFF2-40B4-BE49-F238E27FC236}">
                <a16:creationId xmlns:a16="http://schemas.microsoft.com/office/drawing/2014/main" id="{7058F75D-7E47-484C-A8EE-222280680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594816" y="4332008"/>
            <a:ext cx="1861481" cy="1861499"/>
            <a:chOff x="5734037" y="3067039"/>
            <a:chExt cx="724483" cy="724489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1AC0594-B604-4B5F-8735-5032813BC0BE}"/>
                </a:ext>
              </a:extLst>
            </p:cNvPr>
            <p:cNvSpPr/>
            <p:nvPr/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C76D1BD-7300-4354-BCA3-07E1D3ED20C7}"/>
                </a:ext>
              </a:extLst>
            </p:cNvPr>
            <p:cNvSpPr/>
            <p:nvPr/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D9F6A88-7F99-4DBB-95B6-90D13BF6D6DA}"/>
                </a:ext>
              </a:extLst>
            </p:cNvPr>
            <p:cNvSpPr/>
            <p:nvPr/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E50E3B4-971A-4855-9C0F-87C90BD703A8}"/>
                </a:ext>
              </a:extLst>
            </p:cNvPr>
            <p:cNvSpPr/>
            <p:nvPr/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DF73B02-8ED1-493F-BD6A-3884CA50ED50}"/>
                </a:ext>
              </a:extLst>
            </p:cNvPr>
            <p:cNvSpPr/>
            <p:nvPr/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C8712CC-BAA8-4123-A8AB-B659FFA7B464}"/>
                </a:ext>
              </a:extLst>
            </p:cNvPr>
            <p:cNvSpPr/>
            <p:nvPr/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DF71CDC-593D-45ED-A324-B6288F88EFCD}"/>
                </a:ext>
              </a:extLst>
            </p:cNvPr>
            <p:cNvSpPr/>
            <p:nvPr/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CA641C0-F983-4E9C-89A5-4E177BC394FB}"/>
                </a:ext>
              </a:extLst>
            </p:cNvPr>
            <p:cNvSpPr/>
            <p:nvPr/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770500E-AF98-4D78-A6FE-9B24BFC8BCCF}"/>
                </a:ext>
              </a:extLst>
            </p:cNvPr>
            <p:cNvSpPr/>
            <p:nvPr/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2C4091D-60DA-42BB-989C-B9ADE5525C55}"/>
                </a:ext>
              </a:extLst>
            </p:cNvPr>
            <p:cNvSpPr/>
            <p:nvPr/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68590E5-C6C5-44A5-9C28-E0516B919B26}"/>
                </a:ext>
              </a:extLst>
            </p:cNvPr>
            <p:cNvSpPr/>
            <p:nvPr/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7AA5261-59D2-4ED0-A2DA-395652A5C70D}"/>
                </a:ext>
              </a:extLst>
            </p:cNvPr>
            <p:cNvSpPr/>
            <p:nvPr/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D9FFE92-A04B-4BE2-A938-B2675AE1E4A9}"/>
                </a:ext>
              </a:extLst>
            </p:cNvPr>
            <p:cNvSpPr/>
            <p:nvPr/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A2D6B82-69E6-428B-BF32-6ABF1DCBF39E}"/>
                </a:ext>
              </a:extLst>
            </p:cNvPr>
            <p:cNvSpPr/>
            <p:nvPr/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2391CDF-0046-492E-9224-705121E92BA6}"/>
                </a:ext>
              </a:extLst>
            </p:cNvPr>
            <p:cNvSpPr/>
            <p:nvPr/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661FF79-5959-476B-8D56-5137DD91153A}"/>
                </a:ext>
              </a:extLst>
            </p:cNvPr>
            <p:cNvSpPr/>
            <p:nvPr/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DD68B4F-AD2D-48FC-A01D-0589F0B15BC9}"/>
                </a:ext>
              </a:extLst>
            </p:cNvPr>
            <p:cNvSpPr/>
            <p:nvPr/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CE2168C-1A33-414B-B7F0-9188533278AD}"/>
                </a:ext>
              </a:extLst>
            </p:cNvPr>
            <p:cNvSpPr/>
            <p:nvPr/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0A0A7DC-BC4D-4658-905C-14DBA34206DD}"/>
                </a:ext>
              </a:extLst>
            </p:cNvPr>
            <p:cNvSpPr/>
            <p:nvPr/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9A197B0-B38E-4006-AE4C-5E1AFEE64B64}"/>
                </a:ext>
              </a:extLst>
            </p:cNvPr>
            <p:cNvSpPr/>
            <p:nvPr/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11798F5-39E5-4F5D-A832-451D9B45AA39}"/>
                </a:ext>
              </a:extLst>
            </p:cNvPr>
            <p:cNvSpPr/>
            <p:nvPr/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9E60DA4-B7B2-4142-8B10-8414CFC3E4EE}"/>
                </a:ext>
              </a:extLst>
            </p:cNvPr>
            <p:cNvSpPr/>
            <p:nvPr/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D4CCCD2-6559-45FB-B74C-7DD51F558905}"/>
                </a:ext>
              </a:extLst>
            </p:cNvPr>
            <p:cNvSpPr/>
            <p:nvPr/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DC2BEF-F322-4173-A403-106EED2F9773}"/>
                </a:ext>
              </a:extLst>
            </p:cNvPr>
            <p:cNvSpPr/>
            <p:nvPr/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611933B-49E7-46D2-88DB-CC46B84EA0BB}"/>
                </a:ext>
              </a:extLst>
            </p:cNvPr>
            <p:cNvSpPr/>
            <p:nvPr/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26A659F-FEA4-4E9C-B74E-996BEF9BAF23}"/>
                </a:ext>
              </a:extLst>
            </p:cNvPr>
            <p:cNvSpPr/>
            <p:nvPr/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B7E01FF-EBD3-4B8F-9D28-2BEF788A1ECA}"/>
                </a:ext>
              </a:extLst>
            </p:cNvPr>
            <p:cNvSpPr/>
            <p:nvPr/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FCADC36-D67A-4261-A9F3-C82E3F961AB5}"/>
                </a:ext>
              </a:extLst>
            </p:cNvPr>
            <p:cNvSpPr/>
            <p:nvPr/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BDB8408-0CFF-4820-9C69-EB049E017A8E}"/>
                </a:ext>
              </a:extLst>
            </p:cNvPr>
            <p:cNvSpPr/>
            <p:nvPr/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80B22E1-999D-4EAE-8A3A-FB51E4D601FF}"/>
                </a:ext>
              </a:extLst>
            </p:cNvPr>
            <p:cNvSpPr/>
            <p:nvPr/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472FB3F-9113-40FB-B184-A41C3CDC8FAD}"/>
                </a:ext>
              </a:extLst>
            </p:cNvPr>
            <p:cNvSpPr/>
            <p:nvPr/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2A10ABE-BF04-45F7-8D84-7BBE9A34DC44}"/>
                </a:ext>
              </a:extLst>
            </p:cNvPr>
            <p:cNvSpPr/>
            <p:nvPr/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B6CE03A-283C-4DDA-A450-BFD1FD41963B}"/>
                </a:ext>
              </a:extLst>
            </p:cNvPr>
            <p:cNvSpPr/>
            <p:nvPr/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8E8007A-8733-4C6C-B1FD-8DF1A6C1AF23}"/>
                </a:ext>
              </a:extLst>
            </p:cNvPr>
            <p:cNvSpPr/>
            <p:nvPr/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57FD03-B434-4A33-AE85-95F31E63AE51}"/>
                </a:ext>
              </a:extLst>
            </p:cNvPr>
            <p:cNvSpPr/>
            <p:nvPr/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121A789-B48C-49DD-98FB-879911D2BA08}"/>
                </a:ext>
              </a:extLst>
            </p:cNvPr>
            <p:cNvSpPr/>
            <p:nvPr/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073C7CF-979E-4BEC-983D-3D8BBB37DF19}"/>
                </a:ext>
              </a:extLst>
            </p:cNvPr>
            <p:cNvSpPr/>
            <p:nvPr/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AD34EE0-D604-4366-86AC-0A827066E845}"/>
                </a:ext>
              </a:extLst>
            </p:cNvPr>
            <p:cNvSpPr/>
            <p:nvPr/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85F29D7-9277-414F-9BAD-29BFF7336A51}"/>
                </a:ext>
              </a:extLst>
            </p:cNvPr>
            <p:cNvSpPr/>
            <p:nvPr/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A64418C-82A1-496D-B6FE-52CD0CD6CF1F}"/>
                </a:ext>
              </a:extLst>
            </p:cNvPr>
            <p:cNvSpPr/>
            <p:nvPr/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4D8AB15-4DC2-4740-946A-935B5528A6AA}"/>
                </a:ext>
              </a:extLst>
            </p:cNvPr>
            <p:cNvSpPr/>
            <p:nvPr/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F000FEC-BF88-43AA-991B-6D41B9D0AC97}"/>
                </a:ext>
              </a:extLst>
            </p:cNvPr>
            <p:cNvSpPr/>
            <p:nvPr/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30ACECF-61D6-4C22-AA82-C2BDD14F748B}"/>
                </a:ext>
              </a:extLst>
            </p:cNvPr>
            <p:cNvSpPr/>
            <p:nvPr/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1713DD5-B976-4481-AFB1-4DF6E405F2F4}"/>
                </a:ext>
              </a:extLst>
            </p:cNvPr>
            <p:cNvSpPr/>
            <p:nvPr/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DED42A2-3A8B-4917-AA5F-4701CF55B06C}"/>
                </a:ext>
              </a:extLst>
            </p:cNvPr>
            <p:cNvSpPr/>
            <p:nvPr/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1FA0359-2B30-4C28-B9E3-7B860F27F7AF}"/>
                </a:ext>
              </a:extLst>
            </p:cNvPr>
            <p:cNvSpPr/>
            <p:nvPr/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8DB39A9-E0D4-4062-B61D-8F0291F9E262}"/>
                </a:ext>
              </a:extLst>
            </p:cNvPr>
            <p:cNvSpPr/>
            <p:nvPr/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DC486B3-544A-47B1-B863-6850F1E6CC26}"/>
                </a:ext>
              </a:extLst>
            </p:cNvPr>
            <p:cNvSpPr/>
            <p:nvPr/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BD7A989-1CD0-4707-94A2-D0DE6ABB4501}"/>
                </a:ext>
              </a:extLst>
            </p:cNvPr>
            <p:cNvSpPr/>
            <p:nvPr/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854C381-9625-44C6-B8C4-7A6E633427ED}"/>
                </a:ext>
              </a:extLst>
            </p:cNvPr>
            <p:cNvSpPr/>
            <p:nvPr/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87D99B0-2F49-44C3-80EA-BE31161CBD84}"/>
                </a:ext>
              </a:extLst>
            </p:cNvPr>
            <p:cNvSpPr/>
            <p:nvPr/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20E3370-A797-44AB-8EEB-028D67C302D5}"/>
                </a:ext>
              </a:extLst>
            </p:cNvPr>
            <p:cNvSpPr/>
            <p:nvPr/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EEE4C8D-07ED-400A-A39C-9972431904D7}"/>
                </a:ext>
              </a:extLst>
            </p:cNvPr>
            <p:cNvSpPr/>
            <p:nvPr/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FB4C9CE-63F9-4607-A87D-FCC81E6C0440}"/>
                </a:ext>
              </a:extLst>
            </p:cNvPr>
            <p:cNvSpPr/>
            <p:nvPr/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BBCEC67-B22C-432E-88CC-32FBBE738F5C}"/>
                </a:ext>
              </a:extLst>
            </p:cNvPr>
            <p:cNvSpPr/>
            <p:nvPr/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81E4161-0852-4BB4-937E-CF542BE145F4}"/>
                </a:ext>
              </a:extLst>
            </p:cNvPr>
            <p:cNvSpPr/>
            <p:nvPr/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3F4CDB4-B460-436F-8935-7256EC8D8277}"/>
                </a:ext>
              </a:extLst>
            </p:cNvPr>
            <p:cNvSpPr/>
            <p:nvPr/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3287381-4AC6-40FE-8B73-E5343B936CF6}"/>
                </a:ext>
              </a:extLst>
            </p:cNvPr>
            <p:cNvSpPr/>
            <p:nvPr/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70CEB87-64E7-497A-9004-674EF56DB66B}"/>
                </a:ext>
              </a:extLst>
            </p:cNvPr>
            <p:cNvSpPr/>
            <p:nvPr/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A83EE66-3B0A-40AA-B447-948D3629948E}"/>
                </a:ext>
              </a:extLst>
            </p:cNvPr>
            <p:cNvSpPr/>
            <p:nvPr/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3CE790E-1EBD-4FF2-ABA5-E9F9909B3C12}"/>
                </a:ext>
              </a:extLst>
            </p:cNvPr>
            <p:cNvSpPr/>
            <p:nvPr/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79390BB-7393-4A0C-A3C3-2F87CA36E507}"/>
                </a:ext>
              </a:extLst>
            </p:cNvPr>
            <p:cNvSpPr/>
            <p:nvPr/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1607083-A696-47D0-A23B-38DE4AFF7AC1}"/>
                </a:ext>
              </a:extLst>
            </p:cNvPr>
            <p:cNvSpPr/>
            <p:nvPr/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4E8C456-7AE6-48DB-AB2B-2F5699DAE2B0}"/>
                </a:ext>
              </a:extLst>
            </p:cNvPr>
            <p:cNvSpPr/>
            <p:nvPr/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C66ABC1-18DB-4060-BE7C-ABA9F5341702}"/>
                </a:ext>
              </a:extLst>
            </p:cNvPr>
            <p:cNvSpPr/>
            <p:nvPr/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F602375B-D728-43C4-B0BB-6DC1BD80E85E}"/>
                </a:ext>
              </a:extLst>
            </p:cNvPr>
            <p:cNvSpPr/>
            <p:nvPr/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3F9707C-4543-44EB-BD69-F109896D901B}"/>
                </a:ext>
              </a:extLst>
            </p:cNvPr>
            <p:cNvSpPr/>
            <p:nvPr/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62906B9-FB8C-4EB7-8A48-74429E0C9A41}"/>
                </a:ext>
              </a:extLst>
            </p:cNvPr>
            <p:cNvSpPr/>
            <p:nvPr/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CFD115B-47BE-4B12-B634-5D02E38AB3EA}"/>
                </a:ext>
              </a:extLst>
            </p:cNvPr>
            <p:cNvSpPr/>
            <p:nvPr/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E8D9F34-CDC5-4CBE-A13C-6A3756E5196A}"/>
                </a:ext>
              </a:extLst>
            </p:cNvPr>
            <p:cNvSpPr/>
            <p:nvPr/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85CC0FE-CB51-488B-BE41-682BC3109E28}"/>
                </a:ext>
              </a:extLst>
            </p:cNvPr>
            <p:cNvSpPr/>
            <p:nvPr/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169F838-03DE-4318-B3DA-EAD60079D3B0}"/>
                </a:ext>
              </a:extLst>
            </p:cNvPr>
            <p:cNvSpPr/>
            <p:nvPr/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A3409050-4729-4D3D-A5F1-2B9EE1DA1A0D}"/>
                </a:ext>
              </a:extLst>
            </p:cNvPr>
            <p:cNvSpPr/>
            <p:nvPr/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35D7858-91A3-4A37-8A44-2745C5CF51A9}"/>
                </a:ext>
              </a:extLst>
            </p:cNvPr>
            <p:cNvSpPr/>
            <p:nvPr/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CE45589-6512-4E12-8AF2-58097C53410B}"/>
                </a:ext>
              </a:extLst>
            </p:cNvPr>
            <p:cNvSpPr/>
            <p:nvPr/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378472F-639B-4781-9C3D-9971CBE63381}"/>
                </a:ext>
              </a:extLst>
            </p:cNvPr>
            <p:cNvSpPr/>
            <p:nvPr/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03117FB-3A1E-45EA-9FD9-C55376718100}"/>
                </a:ext>
              </a:extLst>
            </p:cNvPr>
            <p:cNvSpPr/>
            <p:nvPr/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8FD6B76-8922-4326-B4EF-224D0F84C1F3}"/>
                </a:ext>
              </a:extLst>
            </p:cNvPr>
            <p:cNvSpPr/>
            <p:nvPr/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20BD5AB4-F53C-41C7-A994-8C27AAC465C4}"/>
                </a:ext>
              </a:extLst>
            </p:cNvPr>
            <p:cNvSpPr/>
            <p:nvPr/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5BF0B5EF-5225-434F-B111-6D27F4DEA52C}"/>
                </a:ext>
              </a:extLst>
            </p:cNvPr>
            <p:cNvSpPr/>
            <p:nvPr/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75C9704-75F3-4462-9D0A-71AA900E5BA2}"/>
                </a:ext>
              </a:extLst>
            </p:cNvPr>
            <p:cNvSpPr/>
            <p:nvPr/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95DF39F-F152-472F-8300-23665D5ECF8C}"/>
                </a:ext>
              </a:extLst>
            </p:cNvPr>
            <p:cNvSpPr/>
            <p:nvPr/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230A2E4-CF3A-40B0-82D3-071FBBB4DC87}"/>
                </a:ext>
              </a:extLst>
            </p:cNvPr>
            <p:cNvSpPr/>
            <p:nvPr/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4F4EFE1-9FAE-4B22-826B-08FBDCE9CC4B}"/>
                </a:ext>
              </a:extLst>
            </p:cNvPr>
            <p:cNvSpPr/>
            <p:nvPr/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CDD6C517-57BE-46B7-8E72-C8C864024886}"/>
                </a:ext>
              </a:extLst>
            </p:cNvPr>
            <p:cNvSpPr/>
            <p:nvPr/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A3EB106C-FE6E-47B3-9C32-045FD059A5C7}"/>
                </a:ext>
              </a:extLst>
            </p:cNvPr>
            <p:cNvSpPr/>
            <p:nvPr/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B4E8BF7-B94B-47BD-A9B5-AFF3570C76E0}"/>
                </a:ext>
              </a:extLst>
            </p:cNvPr>
            <p:cNvSpPr/>
            <p:nvPr/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5A3A49C6-8C8C-42A9-AEAD-FE76067F839A}"/>
                </a:ext>
              </a:extLst>
            </p:cNvPr>
            <p:cNvSpPr/>
            <p:nvPr/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18892BBF-F46F-4DEA-8D34-3C538865B994}"/>
                </a:ext>
              </a:extLst>
            </p:cNvPr>
            <p:cNvSpPr/>
            <p:nvPr/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42DBE679-46C1-4D6B-9190-B66FF7563ABF}"/>
                </a:ext>
              </a:extLst>
            </p:cNvPr>
            <p:cNvSpPr/>
            <p:nvPr/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D80698F-E689-4561-9B1A-1B8D313AEF01}"/>
                </a:ext>
              </a:extLst>
            </p:cNvPr>
            <p:cNvSpPr/>
            <p:nvPr/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ED22A39-2211-4EAE-80B5-2A0800B3FBE7}"/>
                </a:ext>
              </a:extLst>
            </p:cNvPr>
            <p:cNvSpPr/>
            <p:nvPr/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D52B1A57-3DF6-4349-8A94-F1CA8F79E912}"/>
                </a:ext>
              </a:extLst>
            </p:cNvPr>
            <p:cNvSpPr/>
            <p:nvPr/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3DDACCC-9A89-4A3E-8B8B-D3C062EA0A8C}"/>
                </a:ext>
              </a:extLst>
            </p:cNvPr>
            <p:cNvSpPr/>
            <p:nvPr/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CFB23EC-77E1-454E-89A8-A9505579EA61}"/>
                </a:ext>
              </a:extLst>
            </p:cNvPr>
            <p:cNvSpPr/>
            <p:nvPr/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311997D-5BCF-4D6F-9DA6-0A785957477B}"/>
                </a:ext>
              </a:extLst>
            </p:cNvPr>
            <p:cNvSpPr/>
            <p:nvPr/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7840B74-C9E0-4A04-96FF-AA02BCFDB02B}"/>
                </a:ext>
              </a:extLst>
            </p:cNvPr>
            <p:cNvSpPr/>
            <p:nvPr/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7D3E292-5664-4793-BA90-21852910B63B}"/>
                </a:ext>
              </a:extLst>
            </p:cNvPr>
            <p:cNvSpPr/>
            <p:nvPr/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8C9E486E-3CA3-415B-8234-7C6636CD49CC}"/>
                </a:ext>
              </a:extLst>
            </p:cNvPr>
            <p:cNvSpPr/>
            <p:nvPr/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4A1881C-F2E0-4A98-9531-830ED84695BB}"/>
                </a:ext>
              </a:extLst>
            </p:cNvPr>
            <p:cNvSpPr/>
            <p:nvPr/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9617FDA1-12E1-49C5-98B3-CF0EC51D3E8C}"/>
                </a:ext>
              </a:extLst>
            </p:cNvPr>
            <p:cNvSpPr/>
            <p:nvPr/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CE736797-BBA8-488E-9B8E-96141B31F87E}"/>
                </a:ext>
              </a:extLst>
            </p:cNvPr>
            <p:cNvSpPr/>
            <p:nvPr/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C73D3F27-0A3D-4BF0-A29C-838DEB935C45}"/>
                </a:ext>
              </a:extLst>
            </p:cNvPr>
            <p:cNvSpPr/>
            <p:nvPr/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AA1FF25D-1187-4216-AD04-F69565C8BCC7}"/>
                </a:ext>
              </a:extLst>
            </p:cNvPr>
            <p:cNvSpPr/>
            <p:nvPr/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3F96302-FE92-4A2E-9414-DC957DF770C9}"/>
                </a:ext>
              </a:extLst>
            </p:cNvPr>
            <p:cNvSpPr/>
            <p:nvPr/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46FC647-7685-4E4E-9B52-786EA9A156F7}"/>
                </a:ext>
              </a:extLst>
            </p:cNvPr>
            <p:cNvSpPr/>
            <p:nvPr/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1BF63F78-A1EF-4B61-A6AA-C0362F554376}"/>
                </a:ext>
              </a:extLst>
            </p:cNvPr>
            <p:cNvSpPr/>
            <p:nvPr/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ED61726-4F2E-450C-AEE9-72871D6855C6}"/>
                </a:ext>
              </a:extLst>
            </p:cNvPr>
            <p:cNvSpPr/>
            <p:nvPr/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57E8AD24-B31D-454E-B2C8-33B7FAAB9F61}"/>
                </a:ext>
              </a:extLst>
            </p:cNvPr>
            <p:cNvSpPr/>
            <p:nvPr/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A46020A-35C3-4894-A14C-D58A6DDFF9BE}"/>
                </a:ext>
              </a:extLst>
            </p:cNvPr>
            <p:cNvSpPr/>
            <p:nvPr/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E785BAB-0F71-4BAB-8D7C-4C2BF12728C4}"/>
                </a:ext>
              </a:extLst>
            </p:cNvPr>
            <p:cNvSpPr/>
            <p:nvPr/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1753E06-E6F0-4D65-BC47-0E47F399F448}"/>
                </a:ext>
              </a:extLst>
            </p:cNvPr>
            <p:cNvSpPr/>
            <p:nvPr/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E77E25CE-9710-4B73-AD5E-49A4DA075D23}"/>
                </a:ext>
              </a:extLst>
            </p:cNvPr>
            <p:cNvSpPr/>
            <p:nvPr/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281B070-7790-498A-BE64-AD6A8EED8C0C}"/>
                </a:ext>
              </a:extLst>
            </p:cNvPr>
            <p:cNvSpPr/>
            <p:nvPr/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BDEA3D1C-E147-472E-85DA-E8AEB7644764}"/>
                </a:ext>
              </a:extLst>
            </p:cNvPr>
            <p:cNvSpPr/>
            <p:nvPr/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08B4F711-6F99-4E44-88A4-8345F466B2B3}"/>
                </a:ext>
              </a:extLst>
            </p:cNvPr>
            <p:cNvSpPr/>
            <p:nvPr/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0401F175-D0DF-4BCA-9BE2-B992286B1593}"/>
                </a:ext>
              </a:extLst>
            </p:cNvPr>
            <p:cNvSpPr/>
            <p:nvPr/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72BED0ED-50C5-4726-B1B3-F7B58DD4C255}"/>
                </a:ext>
              </a:extLst>
            </p:cNvPr>
            <p:cNvSpPr/>
            <p:nvPr/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8D624348-F503-4817-9CA8-09F43150C5BB}"/>
                </a:ext>
              </a:extLst>
            </p:cNvPr>
            <p:cNvSpPr/>
            <p:nvPr/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05DE4EB-7FC0-45E8-A5A4-FE0C12A4D23C}"/>
                </a:ext>
              </a:extLst>
            </p:cNvPr>
            <p:cNvSpPr/>
            <p:nvPr/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380D6E47-DFA0-49F8-B8AC-45BECE747D45}"/>
                </a:ext>
              </a:extLst>
            </p:cNvPr>
            <p:cNvSpPr/>
            <p:nvPr/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B0355008-C2C8-4091-A461-DEDD212620A4}"/>
                </a:ext>
              </a:extLst>
            </p:cNvPr>
            <p:cNvSpPr/>
            <p:nvPr/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3A070C1D-423C-45EC-BABD-2AB764379E9B}"/>
                </a:ext>
              </a:extLst>
            </p:cNvPr>
            <p:cNvSpPr/>
            <p:nvPr/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ED6D6F88-6E0D-43A8-A572-C2A45D7E6D76}"/>
                </a:ext>
              </a:extLst>
            </p:cNvPr>
            <p:cNvSpPr/>
            <p:nvPr/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C7435BDD-8A00-43E8-B980-6745E1F84244}"/>
                </a:ext>
              </a:extLst>
            </p:cNvPr>
            <p:cNvSpPr/>
            <p:nvPr/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6B652F89-76D1-41E7-92CB-9A456A09BDA1}"/>
                </a:ext>
              </a:extLst>
            </p:cNvPr>
            <p:cNvSpPr/>
            <p:nvPr/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05F5D2E-BDFE-4F13-82B3-12B50A630D02}"/>
                </a:ext>
              </a:extLst>
            </p:cNvPr>
            <p:cNvSpPr/>
            <p:nvPr/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A273CB3-FB72-46BE-AD13-7FA701AEE95A}"/>
                </a:ext>
              </a:extLst>
            </p:cNvPr>
            <p:cNvSpPr/>
            <p:nvPr/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9CE35BE-CE0C-4893-B2C6-50678CC06FB2}"/>
                </a:ext>
              </a:extLst>
            </p:cNvPr>
            <p:cNvSpPr/>
            <p:nvPr/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8971D8C-C4B7-44D5-9AB4-858D5301EC31}"/>
                </a:ext>
              </a:extLst>
            </p:cNvPr>
            <p:cNvSpPr/>
            <p:nvPr/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5ACEE734-6DD7-46E2-A1A9-CEE34EDE6647}"/>
                </a:ext>
              </a:extLst>
            </p:cNvPr>
            <p:cNvSpPr/>
            <p:nvPr/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0740BF61-C964-49F9-AA06-1BAA78F8A1F2}"/>
                </a:ext>
              </a:extLst>
            </p:cNvPr>
            <p:cNvSpPr/>
            <p:nvPr/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7A8C672-80A0-4CB1-9A69-285E6E2B8354}"/>
                </a:ext>
              </a:extLst>
            </p:cNvPr>
            <p:cNvSpPr/>
            <p:nvPr/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ED5360A-4B30-4716-A288-DC492291B700}"/>
                </a:ext>
              </a:extLst>
            </p:cNvPr>
            <p:cNvSpPr/>
            <p:nvPr/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64D4DB77-3361-44E4-85D9-73E2952D1A1C}"/>
                </a:ext>
              </a:extLst>
            </p:cNvPr>
            <p:cNvSpPr/>
            <p:nvPr/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B87FFE29-EEE8-410A-B16D-A39D63B65DBD}"/>
                </a:ext>
              </a:extLst>
            </p:cNvPr>
            <p:cNvSpPr/>
            <p:nvPr/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7FFB4B78-2AC0-4AF4-8508-25122AC6DC06}"/>
                </a:ext>
              </a:extLst>
            </p:cNvPr>
            <p:cNvSpPr/>
            <p:nvPr/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4BDB7689-92D1-48E9-8290-59C80C654419}"/>
                </a:ext>
              </a:extLst>
            </p:cNvPr>
            <p:cNvSpPr/>
            <p:nvPr/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A45B0ED-6D49-4BC2-A8C6-DCB8C47309D6}"/>
                </a:ext>
              </a:extLst>
            </p:cNvPr>
            <p:cNvSpPr/>
            <p:nvPr/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2277B0-CA2C-4C4D-886E-A8BB5C3A6F52}"/>
                </a:ext>
              </a:extLst>
            </p:cNvPr>
            <p:cNvSpPr/>
            <p:nvPr/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58D4EC10-F99B-4BE4-89B6-834B1616867C}"/>
                </a:ext>
              </a:extLst>
            </p:cNvPr>
            <p:cNvSpPr/>
            <p:nvPr/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D9035AB-20FC-4026-8475-CA8ECF6778B3}"/>
                </a:ext>
              </a:extLst>
            </p:cNvPr>
            <p:cNvSpPr/>
            <p:nvPr/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9020D706-6962-405A-8331-D597DC0D1A11}"/>
                </a:ext>
              </a:extLst>
            </p:cNvPr>
            <p:cNvSpPr/>
            <p:nvPr/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DF578D57-B7A5-4238-A263-2E65D253F46D}"/>
                </a:ext>
              </a:extLst>
            </p:cNvPr>
            <p:cNvSpPr/>
            <p:nvPr/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4FE956D7-DBF3-4CA6-88C5-20C156EF5F93}"/>
                </a:ext>
              </a:extLst>
            </p:cNvPr>
            <p:cNvSpPr/>
            <p:nvPr/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19632A64-B98F-4324-A376-137F2FBA92D4}"/>
                </a:ext>
              </a:extLst>
            </p:cNvPr>
            <p:cNvSpPr/>
            <p:nvPr/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141AA47A-2218-41A9-8E27-AF0652183A5F}"/>
                </a:ext>
              </a:extLst>
            </p:cNvPr>
            <p:cNvSpPr/>
            <p:nvPr/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475085E3-7E18-429A-82F9-A4DF606F56BD}"/>
                </a:ext>
              </a:extLst>
            </p:cNvPr>
            <p:cNvSpPr/>
            <p:nvPr/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A5E41EA3-AAF0-46A3-920B-9DBD36AE2E8D}"/>
                </a:ext>
              </a:extLst>
            </p:cNvPr>
            <p:cNvSpPr/>
            <p:nvPr/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83D64B3-0315-4624-8675-5B768069C714}"/>
                </a:ext>
              </a:extLst>
            </p:cNvPr>
            <p:cNvSpPr/>
            <p:nvPr/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52AB4059-8E15-4439-8B16-54ADF3358C4C}"/>
                </a:ext>
              </a:extLst>
            </p:cNvPr>
            <p:cNvSpPr/>
            <p:nvPr/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12184488-1E03-46C9-91F7-55AABB8D478A}"/>
                </a:ext>
              </a:extLst>
            </p:cNvPr>
            <p:cNvSpPr/>
            <p:nvPr/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A389773B-102C-4C8B-9C32-610AEEE77366}"/>
                </a:ext>
              </a:extLst>
            </p:cNvPr>
            <p:cNvSpPr/>
            <p:nvPr/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166BF649-A9F2-4B11-80D0-32DF3F5A3230}"/>
                </a:ext>
              </a:extLst>
            </p:cNvPr>
            <p:cNvSpPr/>
            <p:nvPr/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61EB4D7B-F497-4FBF-8130-E4ECF28F8BA5}"/>
                </a:ext>
              </a:extLst>
            </p:cNvPr>
            <p:cNvSpPr/>
            <p:nvPr/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D883741A-5097-469D-A7A9-C743F80ECBD5}"/>
                </a:ext>
              </a:extLst>
            </p:cNvPr>
            <p:cNvSpPr/>
            <p:nvPr/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FC3A26E3-D2A0-40FC-9A92-B6238BB11570}"/>
                </a:ext>
              </a:extLst>
            </p:cNvPr>
            <p:cNvSpPr/>
            <p:nvPr/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2087A775-76DD-4F9C-B8E5-86EB3BF366DD}"/>
                </a:ext>
              </a:extLst>
            </p:cNvPr>
            <p:cNvSpPr/>
            <p:nvPr/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6D846DE1-54E3-4C00-B45A-553B7F3FD30C}"/>
                </a:ext>
              </a:extLst>
            </p:cNvPr>
            <p:cNvSpPr/>
            <p:nvPr/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ABBF9824-3B15-4F04-8C4E-09B799538C44}"/>
                </a:ext>
              </a:extLst>
            </p:cNvPr>
            <p:cNvSpPr/>
            <p:nvPr/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01B5C75E-CCEF-4EEA-859D-4C251F3AE97C}"/>
                </a:ext>
              </a:extLst>
            </p:cNvPr>
            <p:cNvSpPr/>
            <p:nvPr/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254139D-5D72-478D-89BE-DBC64CD27C88}"/>
                </a:ext>
              </a:extLst>
            </p:cNvPr>
            <p:cNvSpPr/>
            <p:nvPr/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71EFFC33-CB59-469A-AE58-5CA89469EE80}"/>
                </a:ext>
              </a:extLst>
            </p:cNvPr>
            <p:cNvSpPr/>
            <p:nvPr/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C0D017A2-9FAB-4DFD-9624-E10B7C0C1673}"/>
                </a:ext>
              </a:extLst>
            </p:cNvPr>
            <p:cNvSpPr/>
            <p:nvPr/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DADC6512-13AB-4407-937C-A389D565FCD9}"/>
                </a:ext>
              </a:extLst>
            </p:cNvPr>
            <p:cNvSpPr/>
            <p:nvPr/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1CEFC24B-FFC2-47B3-BD7A-7CABF1AE4D9B}"/>
                </a:ext>
              </a:extLst>
            </p:cNvPr>
            <p:cNvSpPr/>
            <p:nvPr/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0C49246-6A98-4333-949E-46BDAD9321B7}"/>
                </a:ext>
              </a:extLst>
            </p:cNvPr>
            <p:cNvSpPr/>
            <p:nvPr/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707CE6A-7685-4D70-813E-6D2B46FBB41B}"/>
                </a:ext>
              </a:extLst>
            </p:cNvPr>
            <p:cNvSpPr/>
            <p:nvPr/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9110FD0D-D3A6-4760-8827-B70ADFC98296}"/>
                </a:ext>
              </a:extLst>
            </p:cNvPr>
            <p:cNvSpPr/>
            <p:nvPr/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472037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1">
            <a:extLst>
              <a:ext uri="{FF2B5EF4-FFF2-40B4-BE49-F238E27FC236}">
                <a16:creationId xmlns:a16="http://schemas.microsoft.com/office/drawing/2014/main" id="{2FFD95FE-CF54-4D0D-B9CE-45AA55C01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521" y="396117"/>
            <a:ext cx="5217172" cy="1158857"/>
          </a:xfrm>
        </p:spPr>
        <p:txBody>
          <a:bodyPr rtlCol="0" anchor="b">
            <a:normAutofit/>
          </a:bodyPr>
          <a:lstStyle/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A48A24A0-F838-4EF0-9789-84A25CDA371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46520" y="1747592"/>
            <a:ext cx="5217173" cy="4351338"/>
          </a:xfrm>
        </p:spPr>
        <p:txBody>
          <a:bodyPr rtlCol="0">
            <a:normAutofit/>
          </a:bodyPr>
          <a:lstStyle>
            <a:lvl1pPr>
              <a:buNone/>
              <a:defRPr sz="2400"/>
            </a:lvl1pPr>
          </a:lstStyle>
          <a:p>
            <a:pPr rtl="0">
              <a:lnSpc>
                <a:spcPct val="130000"/>
              </a:lnSpc>
            </a:pPr>
            <a:r>
              <a:rPr lang="en-GB"/>
              <a:t>Click to add text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375A7AC-BF9B-4E33-9275-2E93A2356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791258" y="619275"/>
            <a:ext cx="932200" cy="932200"/>
            <a:chOff x="10791258" y="619275"/>
            <a:chExt cx="932200" cy="932200"/>
          </a:xfrm>
        </p:grpSpPr>
        <p:sp>
          <p:nvSpPr>
            <p:cNvPr id="65" name="Graphic 212">
              <a:extLst>
                <a:ext uri="{FF2B5EF4-FFF2-40B4-BE49-F238E27FC236}">
                  <a16:creationId xmlns:a16="http://schemas.microsoft.com/office/drawing/2014/main" id="{85ABF6A1-1709-478F-8EE1-8ED4BA476AAF}"/>
                </a:ext>
              </a:extLst>
            </p:cNvPr>
            <p:cNvSpPr/>
            <p:nvPr/>
          </p:nvSpPr>
          <p:spPr>
            <a:xfrm>
              <a:off x="10791258" y="619275"/>
              <a:ext cx="932200" cy="932200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66" name="Graphic 212">
              <a:extLst>
                <a:ext uri="{FF2B5EF4-FFF2-40B4-BE49-F238E27FC236}">
                  <a16:creationId xmlns:a16="http://schemas.microsoft.com/office/drawing/2014/main" id="{F7AC3222-4630-4039-9CC2-7DFAFF9169C0}"/>
                </a:ext>
              </a:extLst>
            </p:cNvPr>
            <p:cNvSpPr/>
            <p:nvPr/>
          </p:nvSpPr>
          <p:spPr>
            <a:xfrm>
              <a:off x="10791258" y="619275"/>
              <a:ext cx="932200" cy="932200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lt1"/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DF52B12-FE86-4DDD-AF1A-6B41C03D5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340966" y="406894"/>
            <a:ext cx="1598829" cy="531293"/>
            <a:chOff x="6491531" y="1420258"/>
            <a:chExt cx="1598829" cy="531293"/>
          </a:xfrm>
          <a:solidFill>
            <a:schemeClr val="tx1"/>
          </a:solidFill>
        </p:grpSpPr>
        <p:grpSp>
          <p:nvGrpSpPr>
            <p:cNvPr id="69" name="Graphic 190">
              <a:extLst>
                <a:ext uri="{FF2B5EF4-FFF2-40B4-BE49-F238E27FC236}">
                  <a16:creationId xmlns:a16="http://schemas.microsoft.com/office/drawing/2014/main" id="{2116FBAA-B79C-49A5-8E88-A279EFA5B7B3}"/>
                </a:ext>
              </a:extLst>
            </p:cNvPr>
            <p:cNvGrpSpPr/>
            <p:nvPr/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B551F93-DA92-4AC3-95C8-9307053CB16E}"/>
                  </a:ext>
                </a:extLst>
              </p:cNvPr>
              <p:cNvSpPr/>
              <p:nvPr/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516C11B-EA76-4428-886F-8C1732C01C6E}"/>
                  </a:ext>
                </a:extLst>
              </p:cNvPr>
              <p:cNvSpPr/>
              <p:nvPr/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grpSp>
          <p:nvGrpSpPr>
            <p:cNvPr id="70" name="Graphic 190">
              <a:extLst>
                <a:ext uri="{FF2B5EF4-FFF2-40B4-BE49-F238E27FC236}">
                  <a16:creationId xmlns:a16="http://schemas.microsoft.com/office/drawing/2014/main" id="{A441CF3F-BD6E-4F41-AC14-459EC4EC285D}"/>
                </a:ext>
              </a:extLst>
            </p:cNvPr>
            <p:cNvGrpSpPr/>
            <p:nvPr/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A16C0430-050F-43D2-A2B1-ABD897245214}"/>
                  </a:ext>
                </a:extLst>
              </p:cNvPr>
              <p:cNvSpPr/>
              <p:nvPr/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166518E2-28DD-4E85-A75C-04671AC1E4E9}"/>
                  </a:ext>
                </a:extLst>
              </p:cNvPr>
              <p:cNvSpPr/>
              <p:nvPr/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sp>
        <p:nvSpPr>
          <p:cNvPr id="422" name="Picture Placeholder 420">
            <a:extLst>
              <a:ext uri="{FF2B5EF4-FFF2-40B4-BE49-F238E27FC236}">
                <a16:creationId xmlns:a16="http://schemas.microsoft.com/office/drawing/2014/main" id="{57A3A5EC-6447-43F5-AFC3-31A04E79B5D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53022" y="1820335"/>
            <a:ext cx="3555042" cy="3217332"/>
          </a:xfrm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Click to add photo</a:t>
            </a:r>
          </a:p>
        </p:txBody>
      </p:sp>
      <p:sp>
        <p:nvSpPr>
          <p:cNvPr id="417" name="Date Placeholder 178">
            <a:extLst>
              <a:ext uri="{FF2B5EF4-FFF2-40B4-BE49-F238E27FC236}">
                <a16:creationId xmlns:a16="http://schemas.microsoft.com/office/drawing/2014/main" id="{9C6A9B17-D957-4CF3-A824-A890F188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2/1/20XX</a:t>
            </a:r>
          </a:p>
        </p:txBody>
      </p:sp>
      <p:sp>
        <p:nvSpPr>
          <p:cNvPr id="418" name="Footer Placeholder 179">
            <a:extLst>
              <a:ext uri="{FF2B5EF4-FFF2-40B4-BE49-F238E27FC236}">
                <a16:creationId xmlns:a16="http://schemas.microsoft.com/office/drawing/2014/main" id="{65C961B3-B0C8-48E2-9355-EDB890054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419" name="Slide Number Placeholder 180">
            <a:extLst>
              <a:ext uri="{FF2B5EF4-FFF2-40B4-BE49-F238E27FC236}">
                <a16:creationId xmlns:a16="http://schemas.microsoft.com/office/drawing/2014/main" id="{4017AA8E-8B4E-424D-82C3-A27D3D78F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5EA792F7-1D9E-4C7E-A103-E8EDFDC26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695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CE07BA9F-0080-414E-8833-4B6D85E7F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732391"/>
            <a:ext cx="5257799" cy="1314996"/>
          </a:xfrm>
        </p:spPr>
        <p:txBody>
          <a:bodyPr rtlCol="0" anchor="b"/>
          <a:lstStyle/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38D53F6-8652-4F18-82CF-5FA5A6DB05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1" y="2167932"/>
            <a:ext cx="5257799" cy="3882959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1800"/>
            </a:lvl1pPr>
          </a:lstStyle>
          <a:p>
            <a:pPr rtl="0">
              <a:lnSpc>
                <a:spcPct val="130000"/>
              </a:lnSpc>
            </a:pPr>
            <a:r>
              <a:rPr lang="en-GB"/>
              <a:t>Click to add text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7889367-AA88-4B31-A223-EF3FCC731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V="1">
            <a:off x="2" y="6191250"/>
            <a:ext cx="630153" cy="666750"/>
            <a:chOff x="1" y="2"/>
            <a:chExt cx="2232251" cy="236189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C9AB4B8-C106-4540-81BA-4388E2B81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2"/>
              <a:ext cx="2232251" cy="2361890"/>
            </a:xfrm>
            <a:custGeom>
              <a:avLst/>
              <a:gdLst>
                <a:gd name="connsiteX0" fmla="*/ 2292284 w 3871489"/>
                <a:gd name="connsiteY0" fmla="*/ 0 h 4096327"/>
                <a:gd name="connsiteX1" fmla="*/ 3500914 w 3871489"/>
                <a:gd name="connsiteY1" fmla="*/ 0 h 4096327"/>
                <a:gd name="connsiteX2" fmla="*/ 3542229 w 3871489"/>
                <a:gd name="connsiteY2" fmla="*/ 68006 h 4096327"/>
                <a:gd name="connsiteX3" fmla="*/ 3871489 w 3871489"/>
                <a:gd name="connsiteY3" fmla="*/ 1368323 h 4096327"/>
                <a:gd name="connsiteX4" fmla="*/ 1143485 w 3871489"/>
                <a:gd name="connsiteY4" fmla="*/ 4096327 h 4096327"/>
                <a:gd name="connsiteX5" fmla="*/ 81633 w 3871489"/>
                <a:gd name="connsiteY5" fmla="*/ 3881944 h 4096327"/>
                <a:gd name="connsiteX6" fmla="*/ 0 w 3871489"/>
                <a:gd name="connsiteY6" fmla="*/ 3842618 h 4096327"/>
                <a:gd name="connsiteX7" fmla="*/ 0 w 3871489"/>
                <a:gd name="connsiteY7" fmla="*/ 2741475 h 4096327"/>
                <a:gd name="connsiteX8" fmla="*/ 6615 w 3871489"/>
                <a:gd name="connsiteY8" fmla="*/ 2747487 h 4096327"/>
                <a:gd name="connsiteX9" fmla="*/ 1143485 w 3871489"/>
                <a:gd name="connsiteY9" fmla="*/ 3155655 h 4096327"/>
                <a:gd name="connsiteX10" fmla="*/ 2930817 w 3871489"/>
                <a:gd name="connsiteY10" fmla="*/ 1368323 h 4096327"/>
                <a:gd name="connsiteX11" fmla="*/ 2407287 w 3871489"/>
                <a:gd name="connsiteY11" fmla="*/ 104524 h 409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71489" h="4096327">
                  <a:moveTo>
                    <a:pt x="2292284" y="0"/>
                  </a:moveTo>
                  <a:lnTo>
                    <a:pt x="3500914" y="0"/>
                  </a:lnTo>
                  <a:lnTo>
                    <a:pt x="3542229" y="68006"/>
                  </a:lnTo>
                  <a:cubicBezTo>
                    <a:pt x="3752213" y="454545"/>
                    <a:pt x="3871489" y="897507"/>
                    <a:pt x="3871489" y="1368323"/>
                  </a:cubicBezTo>
                  <a:cubicBezTo>
                    <a:pt x="3871489" y="2874936"/>
                    <a:pt x="2650098" y="4096327"/>
                    <a:pt x="1143485" y="4096327"/>
                  </a:cubicBezTo>
                  <a:cubicBezTo>
                    <a:pt x="766832" y="4096327"/>
                    <a:pt x="408006" y="4019990"/>
                    <a:pt x="81633" y="3881944"/>
                  </a:cubicBezTo>
                  <a:lnTo>
                    <a:pt x="0" y="3842618"/>
                  </a:lnTo>
                  <a:lnTo>
                    <a:pt x="0" y="2741475"/>
                  </a:lnTo>
                  <a:lnTo>
                    <a:pt x="6615" y="2747487"/>
                  </a:lnTo>
                  <a:cubicBezTo>
                    <a:pt x="315579" y="3002472"/>
                    <a:pt x="711663" y="3155655"/>
                    <a:pt x="1143485" y="3155655"/>
                  </a:cubicBezTo>
                  <a:cubicBezTo>
                    <a:pt x="2130515" y="3155655"/>
                    <a:pt x="2930817" y="2355353"/>
                    <a:pt x="2930817" y="1368323"/>
                  </a:cubicBezTo>
                  <a:cubicBezTo>
                    <a:pt x="2930817" y="874812"/>
                    <a:pt x="2730741" y="427979"/>
                    <a:pt x="2407287" y="104524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accent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90E7B3D-DBE9-40C9-9D00-F8038C4D44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2"/>
              <a:ext cx="2232251" cy="2361890"/>
            </a:xfrm>
            <a:custGeom>
              <a:avLst/>
              <a:gdLst>
                <a:gd name="connsiteX0" fmla="*/ 2292284 w 3871489"/>
                <a:gd name="connsiteY0" fmla="*/ 0 h 4096327"/>
                <a:gd name="connsiteX1" fmla="*/ 3500914 w 3871489"/>
                <a:gd name="connsiteY1" fmla="*/ 0 h 4096327"/>
                <a:gd name="connsiteX2" fmla="*/ 3542229 w 3871489"/>
                <a:gd name="connsiteY2" fmla="*/ 68006 h 4096327"/>
                <a:gd name="connsiteX3" fmla="*/ 3871489 w 3871489"/>
                <a:gd name="connsiteY3" fmla="*/ 1368323 h 4096327"/>
                <a:gd name="connsiteX4" fmla="*/ 1143485 w 3871489"/>
                <a:gd name="connsiteY4" fmla="*/ 4096327 h 4096327"/>
                <a:gd name="connsiteX5" fmla="*/ 81633 w 3871489"/>
                <a:gd name="connsiteY5" fmla="*/ 3881944 h 4096327"/>
                <a:gd name="connsiteX6" fmla="*/ 0 w 3871489"/>
                <a:gd name="connsiteY6" fmla="*/ 3842618 h 4096327"/>
                <a:gd name="connsiteX7" fmla="*/ 0 w 3871489"/>
                <a:gd name="connsiteY7" fmla="*/ 2741475 h 4096327"/>
                <a:gd name="connsiteX8" fmla="*/ 6615 w 3871489"/>
                <a:gd name="connsiteY8" fmla="*/ 2747487 h 4096327"/>
                <a:gd name="connsiteX9" fmla="*/ 1143485 w 3871489"/>
                <a:gd name="connsiteY9" fmla="*/ 3155655 h 4096327"/>
                <a:gd name="connsiteX10" fmla="*/ 2930817 w 3871489"/>
                <a:gd name="connsiteY10" fmla="*/ 1368323 h 4096327"/>
                <a:gd name="connsiteX11" fmla="*/ 2407287 w 3871489"/>
                <a:gd name="connsiteY11" fmla="*/ 104524 h 409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71489" h="4096327">
                  <a:moveTo>
                    <a:pt x="2292284" y="0"/>
                  </a:moveTo>
                  <a:lnTo>
                    <a:pt x="3500914" y="0"/>
                  </a:lnTo>
                  <a:lnTo>
                    <a:pt x="3542229" y="68006"/>
                  </a:lnTo>
                  <a:cubicBezTo>
                    <a:pt x="3752213" y="454545"/>
                    <a:pt x="3871489" y="897507"/>
                    <a:pt x="3871489" y="1368323"/>
                  </a:cubicBezTo>
                  <a:cubicBezTo>
                    <a:pt x="3871489" y="2874936"/>
                    <a:pt x="2650098" y="4096327"/>
                    <a:pt x="1143485" y="4096327"/>
                  </a:cubicBezTo>
                  <a:cubicBezTo>
                    <a:pt x="766832" y="4096327"/>
                    <a:pt x="408006" y="4019990"/>
                    <a:pt x="81633" y="3881944"/>
                  </a:cubicBezTo>
                  <a:lnTo>
                    <a:pt x="0" y="3842618"/>
                  </a:lnTo>
                  <a:lnTo>
                    <a:pt x="0" y="2741475"/>
                  </a:lnTo>
                  <a:lnTo>
                    <a:pt x="6615" y="2747487"/>
                  </a:lnTo>
                  <a:cubicBezTo>
                    <a:pt x="315579" y="3002472"/>
                    <a:pt x="711663" y="3155655"/>
                    <a:pt x="1143485" y="3155655"/>
                  </a:cubicBezTo>
                  <a:cubicBezTo>
                    <a:pt x="2130515" y="3155655"/>
                    <a:pt x="2930817" y="2355353"/>
                    <a:pt x="2930817" y="1368323"/>
                  </a:cubicBezTo>
                  <a:cubicBezTo>
                    <a:pt x="2930817" y="874812"/>
                    <a:pt x="2730741" y="427979"/>
                    <a:pt x="2407287" y="104524"/>
                  </a:cubicBez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accent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39AC4BF-D84C-4F05-A8BF-A365C3B75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9569774" y="-48624"/>
            <a:ext cx="2590986" cy="2666679"/>
            <a:chOff x="8759419" y="3564607"/>
            <a:chExt cx="3432581" cy="3293393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EE44D66-158A-482A-B586-9251844C24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759419" y="3564607"/>
              <a:ext cx="3432581" cy="3293393"/>
            </a:xfrm>
            <a:custGeom>
              <a:avLst/>
              <a:gdLst>
                <a:gd name="connsiteX0" fmla="*/ 2473947 w 3432581"/>
                <a:gd name="connsiteY0" fmla="*/ 0 h 3293393"/>
                <a:gd name="connsiteX1" fmla="*/ 3209623 w 3432581"/>
                <a:gd name="connsiteY1" fmla="*/ 111224 h 3293393"/>
                <a:gd name="connsiteX2" fmla="*/ 3432581 w 3432581"/>
                <a:gd name="connsiteY2" fmla="*/ 192828 h 3293393"/>
                <a:gd name="connsiteX3" fmla="*/ 3432581 w 3432581"/>
                <a:gd name="connsiteY3" fmla="*/ 3293393 h 3293393"/>
                <a:gd name="connsiteX4" fmla="*/ 141884 w 3432581"/>
                <a:gd name="connsiteY4" fmla="*/ 3293393 h 3293393"/>
                <a:gd name="connsiteX5" fmla="*/ 111224 w 3432581"/>
                <a:gd name="connsiteY5" fmla="*/ 3209623 h 3293393"/>
                <a:gd name="connsiteX6" fmla="*/ 0 w 3432581"/>
                <a:gd name="connsiteY6" fmla="*/ 2473947 h 3293393"/>
                <a:gd name="connsiteX7" fmla="*/ 2473947 w 3432581"/>
                <a:gd name="connsiteY7" fmla="*/ 0 h 329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32581" h="3293393">
                  <a:moveTo>
                    <a:pt x="2473947" y="0"/>
                  </a:moveTo>
                  <a:cubicBezTo>
                    <a:pt x="2730133" y="0"/>
                    <a:pt x="2977223" y="38940"/>
                    <a:pt x="3209623" y="111224"/>
                  </a:cubicBezTo>
                  <a:lnTo>
                    <a:pt x="3432581" y="192828"/>
                  </a:lnTo>
                  <a:lnTo>
                    <a:pt x="3432581" y="3293393"/>
                  </a:lnTo>
                  <a:lnTo>
                    <a:pt x="141884" y="3293393"/>
                  </a:lnTo>
                  <a:lnTo>
                    <a:pt x="111224" y="3209623"/>
                  </a:lnTo>
                  <a:cubicBezTo>
                    <a:pt x="38940" y="2977224"/>
                    <a:pt x="0" y="2730133"/>
                    <a:pt x="0" y="2473947"/>
                  </a:cubicBezTo>
                  <a:cubicBezTo>
                    <a:pt x="0" y="1107624"/>
                    <a:pt x="1107624" y="0"/>
                    <a:pt x="2473947" y="0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538A9F0-F51C-490F-8D45-3E8D5EA19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759419" y="3564607"/>
              <a:ext cx="3432581" cy="3293393"/>
            </a:xfrm>
            <a:custGeom>
              <a:avLst/>
              <a:gdLst>
                <a:gd name="connsiteX0" fmla="*/ 2473947 w 3432581"/>
                <a:gd name="connsiteY0" fmla="*/ 0 h 3293393"/>
                <a:gd name="connsiteX1" fmla="*/ 3209623 w 3432581"/>
                <a:gd name="connsiteY1" fmla="*/ 111224 h 3293393"/>
                <a:gd name="connsiteX2" fmla="*/ 3432581 w 3432581"/>
                <a:gd name="connsiteY2" fmla="*/ 192828 h 3293393"/>
                <a:gd name="connsiteX3" fmla="*/ 3432581 w 3432581"/>
                <a:gd name="connsiteY3" fmla="*/ 3293393 h 3293393"/>
                <a:gd name="connsiteX4" fmla="*/ 141884 w 3432581"/>
                <a:gd name="connsiteY4" fmla="*/ 3293393 h 3293393"/>
                <a:gd name="connsiteX5" fmla="*/ 111224 w 3432581"/>
                <a:gd name="connsiteY5" fmla="*/ 3209623 h 3293393"/>
                <a:gd name="connsiteX6" fmla="*/ 0 w 3432581"/>
                <a:gd name="connsiteY6" fmla="*/ 2473947 h 3293393"/>
                <a:gd name="connsiteX7" fmla="*/ 2473947 w 3432581"/>
                <a:gd name="connsiteY7" fmla="*/ 0 h 329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32581" h="3293393">
                  <a:moveTo>
                    <a:pt x="2473947" y="0"/>
                  </a:moveTo>
                  <a:cubicBezTo>
                    <a:pt x="2730133" y="0"/>
                    <a:pt x="2977223" y="38940"/>
                    <a:pt x="3209623" y="111224"/>
                  </a:cubicBezTo>
                  <a:lnTo>
                    <a:pt x="3432581" y="192828"/>
                  </a:lnTo>
                  <a:lnTo>
                    <a:pt x="3432581" y="3293393"/>
                  </a:lnTo>
                  <a:lnTo>
                    <a:pt x="141884" y="3293393"/>
                  </a:lnTo>
                  <a:lnTo>
                    <a:pt x="111224" y="3209623"/>
                  </a:lnTo>
                  <a:cubicBezTo>
                    <a:pt x="38940" y="2977224"/>
                    <a:pt x="0" y="2730133"/>
                    <a:pt x="0" y="2473947"/>
                  </a:cubicBezTo>
                  <a:cubicBezTo>
                    <a:pt x="0" y="1107624"/>
                    <a:pt x="1107624" y="0"/>
                    <a:pt x="2473947" y="0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/>
            </a:p>
          </p:txBody>
        </p:sp>
      </p:grpSp>
      <p:sp>
        <p:nvSpPr>
          <p:cNvPr id="37" name="Picture Placeholder 34">
            <a:extLst>
              <a:ext uri="{FF2B5EF4-FFF2-40B4-BE49-F238E27FC236}">
                <a16:creationId xmlns:a16="http://schemas.microsoft.com/office/drawing/2014/main" id="{4D354E56-8681-43D1-8F37-55BD576D7D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4145" y="732391"/>
            <a:ext cx="4463594" cy="2590987"/>
          </a:xfrm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Click to add photo</a:t>
            </a:r>
          </a:p>
        </p:txBody>
      </p:sp>
      <p:sp>
        <p:nvSpPr>
          <p:cNvPr id="38" name="Picture Placeholder 34">
            <a:extLst>
              <a:ext uri="{FF2B5EF4-FFF2-40B4-BE49-F238E27FC236}">
                <a16:creationId xmlns:a16="http://schemas.microsoft.com/office/drawing/2014/main" id="{E453D702-1A5A-4ADD-AC37-B4F65623358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24145" y="3459904"/>
            <a:ext cx="4463594" cy="2590987"/>
          </a:xfrm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Click to add photo</a:t>
            </a:r>
          </a:p>
        </p:txBody>
      </p:sp>
      <p:sp>
        <p:nvSpPr>
          <p:cNvPr id="26" name="Date Placeholder 178">
            <a:extLst>
              <a:ext uri="{FF2B5EF4-FFF2-40B4-BE49-F238E27FC236}">
                <a16:creationId xmlns:a16="http://schemas.microsoft.com/office/drawing/2014/main" id="{8B8EBB46-CBEC-457F-8872-DEB91F82B3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2/1/20XX</a:t>
            </a:r>
          </a:p>
        </p:txBody>
      </p:sp>
      <p:sp>
        <p:nvSpPr>
          <p:cNvPr id="27" name="Footer Placeholder 179">
            <a:extLst>
              <a:ext uri="{FF2B5EF4-FFF2-40B4-BE49-F238E27FC236}">
                <a16:creationId xmlns:a16="http://schemas.microsoft.com/office/drawing/2014/main" id="{336A30D4-056C-484B-A7B3-4823C6BEA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34" name="Slide Number Placeholder 180">
            <a:extLst>
              <a:ext uri="{FF2B5EF4-FFF2-40B4-BE49-F238E27FC236}">
                <a16:creationId xmlns:a16="http://schemas.microsoft.com/office/drawing/2014/main" id="{5D92CF26-B223-452F-8C8F-BA960FA26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5EA792F7-1D9E-4C7E-A103-E8EDFDC2691E}" type="slidenum">
              <a:rPr lang="en-GB" smtClean="0"/>
              <a:pPr rtl="0"/>
              <a:t>‹#›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274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F02A036E-555E-452E-A03E-C23B0204B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847291" y="292656"/>
            <a:ext cx="1861854" cy="717514"/>
            <a:chOff x="0" y="292656"/>
            <a:chExt cx="1861854" cy="717514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022D41B-79E8-48CF-B2C1-81682892F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92656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3C39C16-6EA8-4E23-96CD-35016A14A6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732391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8349EA7-4C35-41B7-ADAE-D5A8A2B6B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8878" y="-8878"/>
            <a:ext cx="1242819" cy="1314996"/>
            <a:chOff x="79900" y="122321"/>
            <a:chExt cx="2232251" cy="236189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0BB9AE5-B3F9-4910-8739-DCBEE4532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9900" y="122321"/>
              <a:ext cx="2232251" cy="2361890"/>
            </a:xfrm>
            <a:custGeom>
              <a:avLst/>
              <a:gdLst>
                <a:gd name="connsiteX0" fmla="*/ 2292284 w 3871489"/>
                <a:gd name="connsiteY0" fmla="*/ 0 h 4096327"/>
                <a:gd name="connsiteX1" fmla="*/ 3500914 w 3871489"/>
                <a:gd name="connsiteY1" fmla="*/ 0 h 4096327"/>
                <a:gd name="connsiteX2" fmla="*/ 3542229 w 3871489"/>
                <a:gd name="connsiteY2" fmla="*/ 68006 h 4096327"/>
                <a:gd name="connsiteX3" fmla="*/ 3871489 w 3871489"/>
                <a:gd name="connsiteY3" fmla="*/ 1368323 h 4096327"/>
                <a:gd name="connsiteX4" fmla="*/ 1143485 w 3871489"/>
                <a:gd name="connsiteY4" fmla="*/ 4096327 h 4096327"/>
                <a:gd name="connsiteX5" fmla="*/ 81633 w 3871489"/>
                <a:gd name="connsiteY5" fmla="*/ 3881944 h 4096327"/>
                <a:gd name="connsiteX6" fmla="*/ 0 w 3871489"/>
                <a:gd name="connsiteY6" fmla="*/ 3842618 h 4096327"/>
                <a:gd name="connsiteX7" fmla="*/ 0 w 3871489"/>
                <a:gd name="connsiteY7" fmla="*/ 2741475 h 4096327"/>
                <a:gd name="connsiteX8" fmla="*/ 6615 w 3871489"/>
                <a:gd name="connsiteY8" fmla="*/ 2747487 h 4096327"/>
                <a:gd name="connsiteX9" fmla="*/ 1143485 w 3871489"/>
                <a:gd name="connsiteY9" fmla="*/ 3155655 h 4096327"/>
                <a:gd name="connsiteX10" fmla="*/ 2930817 w 3871489"/>
                <a:gd name="connsiteY10" fmla="*/ 1368323 h 4096327"/>
                <a:gd name="connsiteX11" fmla="*/ 2407287 w 3871489"/>
                <a:gd name="connsiteY11" fmla="*/ 104524 h 409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71489" h="4096327">
                  <a:moveTo>
                    <a:pt x="2292284" y="0"/>
                  </a:moveTo>
                  <a:lnTo>
                    <a:pt x="3500914" y="0"/>
                  </a:lnTo>
                  <a:lnTo>
                    <a:pt x="3542229" y="68006"/>
                  </a:lnTo>
                  <a:cubicBezTo>
                    <a:pt x="3752213" y="454545"/>
                    <a:pt x="3871489" y="897507"/>
                    <a:pt x="3871489" y="1368323"/>
                  </a:cubicBezTo>
                  <a:cubicBezTo>
                    <a:pt x="3871489" y="2874936"/>
                    <a:pt x="2650098" y="4096327"/>
                    <a:pt x="1143485" y="4096327"/>
                  </a:cubicBezTo>
                  <a:cubicBezTo>
                    <a:pt x="766832" y="4096327"/>
                    <a:pt x="408006" y="4019990"/>
                    <a:pt x="81633" y="3881944"/>
                  </a:cubicBezTo>
                  <a:lnTo>
                    <a:pt x="0" y="3842618"/>
                  </a:lnTo>
                  <a:lnTo>
                    <a:pt x="0" y="2741475"/>
                  </a:lnTo>
                  <a:lnTo>
                    <a:pt x="6615" y="2747487"/>
                  </a:lnTo>
                  <a:cubicBezTo>
                    <a:pt x="315579" y="3002472"/>
                    <a:pt x="711663" y="3155655"/>
                    <a:pt x="1143485" y="3155655"/>
                  </a:cubicBezTo>
                  <a:cubicBezTo>
                    <a:pt x="2130515" y="3155655"/>
                    <a:pt x="2930817" y="2355353"/>
                    <a:pt x="2930817" y="1368323"/>
                  </a:cubicBezTo>
                  <a:cubicBezTo>
                    <a:pt x="2930817" y="874812"/>
                    <a:pt x="2730741" y="427979"/>
                    <a:pt x="2407287" y="104524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accent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3E19069-8C91-4A11-ABFB-54DACDBFB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9900" y="122321"/>
              <a:ext cx="2232251" cy="2361890"/>
            </a:xfrm>
            <a:custGeom>
              <a:avLst/>
              <a:gdLst>
                <a:gd name="connsiteX0" fmla="*/ 2292284 w 3871489"/>
                <a:gd name="connsiteY0" fmla="*/ 0 h 4096327"/>
                <a:gd name="connsiteX1" fmla="*/ 3500914 w 3871489"/>
                <a:gd name="connsiteY1" fmla="*/ 0 h 4096327"/>
                <a:gd name="connsiteX2" fmla="*/ 3542229 w 3871489"/>
                <a:gd name="connsiteY2" fmla="*/ 68006 h 4096327"/>
                <a:gd name="connsiteX3" fmla="*/ 3871489 w 3871489"/>
                <a:gd name="connsiteY3" fmla="*/ 1368323 h 4096327"/>
                <a:gd name="connsiteX4" fmla="*/ 1143485 w 3871489"/>
                <a:gd name="connsiteY4" fmla="*/ 4096327 h 4096327"/>
                <a:gd name="connsiteX5" fmla="*/ 81633 w 3871489"/>
                <a:gd name="connsiteY5" fmla="*/ 3881944 h 4096327"/>
                <a:gd name="connsiteX6" fmla="*/ 0 w 3871489"/>
                <a:gd name="connsiteY6" fmla="*/ 3842618 h 4096327"/>
                <a:gd name="connsiteX7" fmla="*/ 0 w 3871489"/>
                <a:gd name="connsiteY7" fmla="*/ 2741475 h 4096327"/>
                <a:gd name="connsiteX8" fmla="*/ 6615 w 3871489"/>
                <a:gd name="connsiteY8" fmla="*/ 2747487 h 4096327"/>
                <a:gd name="connsiteX9" fmla="*/ 1143485 w 3871489"/>
                <a:gd name="connsiteY9" fmla="*/ 3155655 h 4096327"/>
                <a:gd name="connsiteX10" fmla="*/ 2930817 w 3871489"/>
                <a:gd name="connsiteY10" fmla="*/ 1368323 h 4096327"/>
                <a:gd name="connsiteX11" fmla="*/ 2407287 w 3871489"/>
                <a:gd name="connsiteY11" fmla="*/ 104524 h 409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71489" h="4096327">
                  <a:moveTo>
                    <a:pt x="2292284" y="0"/>
                  </a:moveTo>
                  <a:lnTo>
                    <a:pt x="3500914" y="0"/>
                  </a:lnTo>
                  <a:lnTo>
                    <a:pt x="3542229" y="68006"/>
                  </a:lnTo>
                  <a:cubicBezTo>
                    <a:pt x="3752213" y="454545"/>
                    <a:pt x="3871489" y="897507"/>
                    <a:pt x="3871489" y="1368323"/>
                  </a:cubicBezTo>
                  <a:cubicBezTo>
                    <a:pt x="3871489" y="2874936"/>
                    <a:pt x="2650098" y="4096327"/>
                    <a:pt x="1143485" y="4096327"/>
                  </a:cubicBezTo>
                  <a:cubicBezTo>
                    <a:pt x="766832" y="4096327"/>
                    <a:pt x="408006" y="4019990"/>
                    <a:pt x="81633" y="3881944"/>
                  </a:cubicBezTo>
                  <a:lnTo>
                    <a:pt x="0" y="3842618"/>
                  </a:lnTo>
                  <a:lnTo>
                    <a:pt x="0" y="2741475"/>
                  </a:lnTo>
                  <a:lnTo>
                    <a:pt x="6615" y="2747487"/>
                  </a:lnTo>
                  <a:cubicBezTo>
                    <a:pt x="315579" y="3002472"/>
                    <a:pt x="711663" y="3155655"/>
                    <a:pt x="1143485" y="3155655"/>
                  </a:cubicBezTo>
                  <a:cubicBezTo>
                    <a:pt x="2130515" y="3155655"/>
                    <a:pt x="2930817" y="2355353"/>
                    <a:pt x="2930817" y="1368323"/>
                  </a:cubicBezTo>
                  <a:cubicBezTo>
                    <a:pt x="2930817" y="874812"/>
                    <a:pt x="2730741" y="427979"/>
                    <a:pt x="2407287" y="104524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accent1"/>
                </a:solidFill>
              </a:endParaRPr>
            </a:p>
          </p:txBody>
        </p:sp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5DFCC9E4-D2C1-4336-ADFB-27826CD05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1324" y="358614"/>
            <a:ext cx="7710127" cy="1044058"/>
          </a:xfrm>
        </p:spPr>
        <p:txBody>
          <a:bodyPr rtlCol="0" anchor="t"/>
          <a:lstStyle>
            <a:lvl1pPr>
              <a:defRPr/>
            </a:lvl1pPr>
          </a:lstStyle>
          <a:p>
            <a:pPr rtl="0"/>
            <a:r>
              <a:rPr lang="en-GB"/>
              <a:t>Click to add title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0F74E023-C0D5-41E7-919F-5C8B489C65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91325" y="1765954"/>
            <a:ext cx="4307160" cy="518874"/>
          </a:xfrm>
        </p:spPr>
        <p:txBody>
          <a:bodyPr rtlCol="0"/>
          <a:lstStyle>
            <a:lvl1pPr>
              <a:buNone/>
              <a:defRPr b="1"/>
            </a:lvl1pPr>
          </a:lstStyle>
          <a:p>
            <a:pPr lvl="0" rtl="0"/>
            <a:r>
              <a:rPr lang="en-GB"/>
              <a:t>Click to add title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DFEFE027-FE1B-489A-A696-4FD8C4E656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91325" y="2417734"/>
            <a:ext cx="4307160" cy="3295650"/>
          </a:xfrm>
        </p:spPr>
        <p:txBody>
          <a:bodyPr rtlCol="0">
            <a:normAutofit/>
          </a:bodyPr>
          <a:lstStyle>
            <a:lvl1pPr>
              <a:buFont typeface="Arial" panose="020B0604020202020204" pitchFamily="34" charset="0"/>
              <a:buChar char="•"/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n-GB"/>
              <a:t>Click to add text</a:t>
            </a:r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3DB0FA80-1E07-4384-94AE-AC639E42FC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7484" y="1765954"/>
            <a:ext cx="4307160" cy="518874"/>
          </a:xfrm>
        </p:spPr>
        <p:txBody>
          <a:bodyPr rtlCol="0"/>
          <a:lstStyle>
            <a:lvl1pPr>
              <a:buNone/>
              <a:defRPr b="1"/>
            </a:lvl1pPr>
          </a:lstStyle>
          <a:p>
            <a:pPr lvl="0" rtl="0"/>
            <a:r>
              <a:rPr lang="en-GB"/>
              <a:t>Click to add title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99C1CF62-099A-440A-BEFC-058944B908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7484" y="2417734"/>
            <a:ext cx="4307160" cy="3295650"/>
          </a:xfrm>
        </p:spPr>
        <p:txBody>
          <a:bodyPr rtlCol="0">
            <a:normAutofit/>
          </a:bodyPr>
          <a:lstStyle>
            <a:lvl1pPr>
              <a:buFont typeface="Arial" panose="020B0604020202020204" pitchFamily="34" charset="0"/>
              <a:buChar char="•"/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n-GB"/>
              <a:t>Click to add text</a:t>
            </a:r>
          </a:p>
        </p:txBody>
      </p:sp>
      <p:sp>
        <p:nvSpPr>
          <p:cNvPr id="25" name="Date Placeholder 178">
            <a:extLst>
              <a:ext uri="{FF2B5EF4-FFF2-40B4-BE49-F238E27FC236}">
                <a16:creationId xmlns:a16="http://schemas.microsoft.com/office/drawing/2014/main" id="{D233886F-CB8B-488F-AC80-91A3C6FC68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2/1/20XX</a:t>
            </a:r>
          </a:p>
        </p:txBody>
      </p:sp>
      <p:sp>
        <p:nvSpPr>
          <p:cNvPr id="26" name="Footer Placeholder 179">
            <a:extLst>
              <a:ext uri="{FF2B5EF4-FFF2-40B4-BE49-F238E27FC236}">
                <a16:creationId xmlns:a16="http://schemas.microsoft.com/office/drawing/2014/main" id="{31C750C1-1A40-46E0-B48D-F1D78058D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33" name="Slide Number Placeholder 180">
            <a:extLst>
              <a:ext uri="{FF2B5EF4-FFF2-40B4-BE49-F238E27FC236}">
                <a16:creationId xmlns:a16="http://schemas.microsoft.com/office/drawing/2014/main" id="{8FDDDBE7-8A2B-4ABD-AA8A-56DAFD0C8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5EA792F7-1D9E-4C7E-A103-E8EDFDC2691E}" type="slidenum">
              <a:rPr lang="en-GB" smtClean="0"/>
              <a:pPr rtl="0"/>
              <a:t>‹#›</a:t>
            </a:fld>
            <a:endParaRPr lang="en-GB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94A3771-4C60-4CFE-8E9E-37289AB03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056904" y="5782880"/>
            <a:ext cx="1054467" cy="469689"/>
            <a:chOff x="10056904" y="5720734"/>
            <a:chExt cx="1054467" cy="469689"/>
          </a:xfrm>
        </p:grpSpPr>
        <p:grpSp>
          <p:nvGrpSpPr>
            <p:cNvPr id="44" name="Graphic 185">
              <a:extLst>
                <a:ext uri="{FF2B5EF4-FFF2-40B4-BE49-F238E27FC236}">
                  <a16:creationId xmlns:a16="http://schemas.microsoft.com/office/drawing/2014/main" id="{82CA434A-3484-456D-AE0D-D55E9CABFA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10056904" y="5720734"/>
              <a:ext cx="1054467" cy="469689"/>
              <a:chOff x="9841624" y="4115729"/>
              <a:chExt cx="602170" cy="268223"/>
            </a:xfrm>
            <a:solidFill>
              <a:schemeClr val="tx1"/>
            </a:solidFill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1207C719-43F0-4665-8018-8838DD423DA7}"/>
                  </a:ext>
                </a:extLst>
              </p:cNvPr>
              <p:cNvSpPr/>
              <p:nvPr/>
            </p:nvSpPr>
            <p:spPr>
              <a:xfrm>
                <a:off x="9841624" y="4115729"/>
                <a:ext cx="202882" cy="268223"/>
              </a:xfrm>
              <a:custGeom>
                <a:avLst/>
                <a:gdLst>
                  <a:gd name="connsiteX0" fmla="*/ 20765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765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BC5E6BE1-0377-492E-8C35-C9751467B640}"/>
                  </a:ext>
                </a:extLst>
              </p:cNvPr>
              <p:cNvSpPr/>
              <p:nvPr/>
            </p:nvSpPr>
            <p:spPr>
              <a:xfrm>
                <a:off x="9941445" y="4115729"/>
                <a:ext cx="202882" cy="268223"/>
              </a:xfrm>
              <a:custGeom>
                <a:avLst/>
                <a:gdLst>
                  <a:gd name="connsiteX0" fmla="*/ 20765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765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A539B71-0508-4FCA-9C39-AEC6A2EA9991}"/>
                  </a:ext>
                </a:extLst>
              </p:cNvPr>
              <p:cNvSpPr/>
              <p:nvPr/>
            </p:nvSpPr>
            <p:spPr>
              <a:xfrm>
                <a:off x="10041267" y="4115729"/>
                <a:ext cx="202882" cy="268223"/>
              </a:xfrm>
              <a:custGeom>
                <a:avLst/>
                <a:gdLst>
                  <a:gd name="connsiteX0" fmla="*/ 20669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669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8C5469B1-9998-4419-9D88-48A73CF4B76B}"/>
                  </a:ext>
                </a:extLst>
              </p:cNvPr>
              <p:cNvSpPr/>
              <p:nvPr/>
            </p:nvSpPr>
            <p:spPr>
              <a:xfrm>
                <a:off x="10141090" y="4115729"/>
                <a:ext cx="202882" cy="268223"/>
              </a:xfrm>
              <a:custGeom>
                <a:avLst/>
                <a:gdLst>
                  <a:gd name="connsiteX0" fmla="*/ 20669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669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CD09A9A1-8B7A-428A-825F-54D38DDB316B}"/>
                  </a:ext>
                </a:extLst>
              </p:cNvPr>
              <p:cNvSpPr/>
              <p:nvPr/>
            </p:nvSpPr>
            <p:spPr>
              <a:xfrm>
                <a:off x="10240911" y="4115729"/>
                <a:ext cx="202882" cy="268223"/>
              </a:xfrm>
              <a:custGeom>
                <a:avLst/>
                <a:gdLst>
                  <a:gd name="connsiteX0" fmla="*/ 20669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669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grpSp>
          <p:nvGrpSpPr>
            <p:cNvPr id="50" name="Graphic 185">
              <a:extLst>
                <a:ext uri="{FF2B5EF4-FFF2-40B4-BE49-F238E27FC236}">
                  <a16:creationId xmlns:a16="http://schemas.microsoft.com/office/drawing/2014/main" id="{D4D999BA-0F0D-4C71-9EBD-B63A0BEAD6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10056904" y="5720734"/>
              <a:ext cx="1054467" cy="469689"/>
              <a:chOff x="9841624" y="4115729"/>
              <a:chExt cx="602170" cy="268223"/>
            </a:xfrm>
            <a:solidFill>
              <a:schemeClr val="accent3">
                <a:alpha val="20000"/>
              </a:schemeClr>
            </a:solidFill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FDE4F78B-7D0A-4A9C-8A51-279A4EE29834}"/>
                  </a:ext>
                </a:extLst>
              </p:cNvPr>
              <p:cNvSpPr/>
              <p:nvPr/>
            </p:nvSpPr>
            <p:spPr>
              <a:xfrm>
                <a:off x="9841624" y="4115729"/>
                <a:ext cx="202882" cy="268223"/>
              </a:xfrm>
              <a:custGeom>
                <a:avLst/>
                <a:gdLst>
                  <a:gd name="connsiteX0" fmla="*/ 20765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765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45979898-184B-4CB1-A3A0-FD02604EAD01}"/>
                  </a:ext>
                </a:extLst>
              </p:cNvPr>
              <p:cNvSpPr/>
              <p:nvPr/>
            </p:nvSpPr>
            <p:spPr>
              <a:xfrm>
                <a:off x="9941445" y="4115729"/>
                <a:ext cx="202882" cy="268223"/>
              </a:xfrm>
              <a:custGeom>
                <a:avLst/>
                <a:gdLst>
                  <a:gd name="connsiteX0" fmla="*/ 20765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765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A65087BF-15DB-40DB-AFFA-F8401659A2F7}"/>
                  </a:ext>
                </a:extLst>
              </p:cNvPr>
              <p:cNvSpPr/>
              <p:nvPr/>
            </p:nvSpPr>
            <p:spPr>
              <a:xfrm>
                <a:off x="10041267" y="4115729"/>
                <a:ext cx="202882" cy="268223"/>
              </a:xfrm>
              <a:custGeom>
                <a:avLst/>
                <a:gdLst>
                  <a:gd name="connsiteX0" fmla="*/ 20669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669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26290F3-DCED-4500-B758-5F184B3CEF17}"/>
                  </a:ext>
                </a:extLst>
              </p:cNvPr>
              <p:cNvSpPr/>
              <p:nvPr/>
            </p:nvSpPr>
            <p:spPr>
              <a:xfrm>
                <a:off x="10141090" y="4115729"/>
                <a:ext cx="202882" cy="268223"/>
              </a:xfrm>
              <a:custGeom>
                <a:avLst/>
                <a:gdLst>
                  <a:gd name="connsiteX0" fmla="*/ 20669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669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AF7E19E5-76ED-4A38-BB6F-CBF416DA8A78}"/>
                  </a:ext>
                </a:extLst>
              </p:cNvPr>
              <p:cNvSpPr/>
              <p:nvPr/>
            </p:nvSpPr>
            <p:spPr>
              <a:xfrm>
                <a:off x="10240911" y="4115729"/>
                <a:ext cx="202882" cy="268223"/>
              </a:xfrm>
              <a:custGeom>
                <a:avLst/>
                <a:gdLst>
                  <a:gd name="connsiteX0" fmla="*/ 20669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669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7854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761865-6361-457C-9D13-6D8F084B21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2063" y="401247"/>
            <a:ext cx="4617803" cy="1154400"/>
          </a:xfrm>
        </p:spPr>
        <p:txBody>
          <a:bodyPr rtlCol="0" anchor="b"/>
          <a:lstStyle>
            <a:lvl1pPr>
              <a:defRPr/>
            </a:lvl1pPr>
          </a:lstStyle>
          <a:p>
            <a:pPr rtl="0"/>
            <a:r>
              <a:rPr lang="en-GB"/>
              <a:t>Click to add title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961125EE-E1B2-4624-A70D-CA37680B14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7542" y="269355"/>
            <a:ext cx="3296556" cy="3296556"/>
          </a:xfrm>
          <a:custGeom>
            <a:avLst/>
            <a:gdLst>
              <a:gd name="connsiteX0" fmla="*/ 1648278 w 3296556"/>
              <a:gd name="connsiteY0" fmla="*/ 0 h 3296556"/>
              <a:gd name="connsiteX1" fmla="*/ 3296556 w 3296556"/>
              <a:gd name="connsiteY1" fmla="*/ 1648278 h 3296556"/>
              <a:gd name="connsiteX2" fmla="*/ 1648278 w 3296556"/>
              <a:gd name="connsiteY2" fmla="*/ 3296556 h 3296556"/>
              <a:gd name="connsiteX3" fmla="*/ 0 w 3296556"/>
              <a:gd name="connsiteY3" fmla="*/ 1648278 h 3296556"/>
              <a:gd name="connsiteX4" fmla="*/ 1648278 w 3296556"/>
              <a:gd name="connsiteY4" fmla="*/ 0 h 329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6556" h="3296556">
                <a:moveTo>
                  <a:pt x="1648278" y="0"/>
                </a:moveTo>
                <a:cubicBezTo>
                  <a:pt x="2558596" y="0"/>
                  <a:pt x="3296556" y="737960"/>
                  <a:pt x="3296556" y="1648278"/>
                </a:cubicBezTo>
                <a:cubicBezTo>
                  <a:pt x="3296556" y="2558596"/>
                  <a:pt x="2558596" y="3296556"/>
                  <a:pt x="1648278" y="3296556"/>
                </a:cubicBezTo>
                <a:cubicBezTo>
                  <a:pt x="737960" y="3296556"/>
                  <a:pt x="0" y="2558596"/>
                  <a:pt x="0" y="1648278"/>
                </a:cubicBezTo>
                <a:cubicBezTo>
                  <a:pt x="0" y="737960"/>
                  <a:pt x="737960" y="0"/>
                  <a:pt x="1648278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n-GB"/>
              <a:t>Click to add photo</a:t>
            </a:r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BEDC59BC-2638-4FC0-B7A9-40AC4E437E1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20701" y="1675969"/>
            <a:ext cx="2167719" cy="2167719"/>
          </a:xfrm>
          <a:custGeom>
            <a:avLst/>
            <a:gdLst>
              <a:gd name="connsiteX0" fmla="*/ 1083860 w 2167719"/>
              <a:gd name="connsiteY0" fmla="*/ 0 h 2167719"/>
              <a:gd name="connsiteX1" fmla="*/ 2167719 w 2167719"/>
              <a:gd name="connsiteY1" fmla="*/ 1083860 h 2167719"/>
              <a:gd name="connsiteX2" fmla="*/ 1083860 w 2167719"/>
              <a:gd name="connsiteY2" fmla="*/ 2167719 h 2167719"/>
              <a:gd name="connsiteX3" fmla="*/ 0 w 2167719"/>
              <a:gd name="connsiteY3" fmla="*/ 1083860 h 2167719"/>
              <a:gd name="connsiteX4" fmla="*/ 1083860 w 2167719"/>
              <a:gd name="connsiteY4" fmla="*/ 0 h 2167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7719" h="2167719">
                <a:moveTo>
                  <a:pt x="1083860" y="0"/>
                </a:moveTo>
                <a:cubicBezTo>
                  <a:pt x="1682458" y="0"/>
                  <a:pt x="2167719" y="485261"/>
                  <a:pt x="2167719" y="1083860"/>
                </a:cubicBezTo>
                <a:cubicBezTo>
                  <a:pt x="2167719" y="1682458"/>
                  <a:pt x="1682458" y="2167719"/>
                  <a:pt x="1083860" y="2167719"/>
                </a:cubicBezTo>
                <a:cubicBezTo>
                  <a:pt x="485261" y="2167719"/>
                  <a:pt x="0" y="1682458"/>
                  <a:pt x="0" y="1083860"/>
                </a:cubicBezTo>
                <a:cubicBezTo>
                  <a:pt x="0" y="485261"/>
                  <a:pt x="485261" y="0"/>
                  <a:pt x="1083860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algn="ctr">
              <a:buNone/>
              <a:defRPr/>
            </a:lvl1pPr>
          </a:lstStyle>
          <a:p>
            <a:pPr rtl="0"/>
            <a:r>
              <a:rPr lang="en-GB"/>
              <a:t>Click to add photo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5AF1A638-9A7A-4550-A710-9678AFAA6B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828492" y="3481328"/>
            <a:ext cx="2965878" cy="2965878"/>
          </a:xfrm>
          <a:custGeom>
            <a:avLst/>
            <a:gdLst>
              <a:gd name="connsiteX0" fmla="*/ 1482939 w 2965878"/>
              <a:gd name="connsiteY0" fmla="*/ 0 h 2965878"/>
              <a:gd name="connsiteX1" fmla="*/ 2965878 w 2965878"/>
              <a:gd name="connsiteY1" fmla="*/ 1482939 h 2965878"/>
              <a:gd name="connsiteX2" fmla="*/ 1482939 w 2965878"/>
              <a:gd name="connsiteY2" fmla="*/ 2965878 h 2965878"/>
              <a:gd name="connsiteX3" fmla="*/ 0 w 2965878"/>
              <a:gd name="connsiteY3" fmla="*/ 1482939 h 2965878"/>
              <a:gd name="connsiteX4" fmla="*/ 1482939 w 2965878"/>
              <a:gd name="connsiteY4" fmla="*/ 0 h 296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5878" h="2965878">
                <a:moveTo>
                  <a:pt x="1482939" y="0"/>
                </a:moveTo>
                <a:cubicBezTo>
                  <a:pt x="2301943" y="0"/>
                  <a:pt x="2965878" y="663935"/>
                  <a:pt x="2965878" y="1482939"/>
                </a:cubicBezTo>
                <a:cubicBezTo>
                  <a:pt x="2965878" y="2301943"/>
                  <a:pt x="2301943" y="2965878"/>
                  <a:pt x="1482939" y="2965878"/>
                </a:cubicBezTo>
                <a:cubicBezTo>
                  <a:pt x="663935" y="2965878"/>
                  <a:pt x="0" y="2301943"/>
                  <a:pt x="0" y="1482939"/>
                </a:cubicBezTo>
                <a:cubicBezTo>
                  <a:pt x="0" y="663935"/>
                  <a:pt x="663935" y="0"/>
                  <a:pt x="1482939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n-GB"/>
              <a:t>Click to add photo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8AAF910-D618-41EF-9B84-D33581DF79C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62065" y="1820369"/>
            <a:ext cx="4590487" cy="397138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aseline="0"/>
            </a:lvl1pPr>
          </a:lstStyle>
          <a:p>
            <a:pPr rtl="0">
              <a:lnSpc>
                <a:spcPct val="130000"/>
              </a:lnSpc>
            </a:pPr>
            <a:r>
              <a:rPr lang="en-GB"/>
              <a:t>Click to add text</a:t>
            </a:r>
          </a:p>
        </p:txBody>
      </p:sp>
      <p:sp>
        <p:nvSpPr>
          <p:cNvPr id="21" name="Date Placeholder 178">
            <a:extLst>
              <a:ext uri="{FF2B5EF4-FFF2-40B4-BE49-F238E27FC236}">
                <a16:creationId xmlns:a16="http://schemas.microsoft.com/office/drawing/2014/main" id="{2B539AEF-461D-40D1-BF76-AA7A3A1ED4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549400" cy="365125"/>
          </a:xfrm>
        </p:spPr>
        <p:txBody>
          <a:bodyPr rtlCol="0"/>
          <a:lstStyle/>
          <a:p>
            <a:pPr rtl="0"/>
            <a:r>
              <a:rPr lang="en-GB"/>
              <a:t>2/1/20XX</a:t>
            </a:r>
          </a:p>
        </p:txBody>
      </p:sp>
      <p:sp>
        <p:nvSpPr>
          <p:cNvPr id="22" name="Footer Placeholder 179">
            <a:extLst>
              <a:ext uri="{FF2B5EF4-FFF2-40B4-BE49-F238E27FC236}">
                <a16:creationId xmlns:a16="http://schemas.microsoft.com/office/drawing/2014/main" id="{3F52EA80-4345-42EF-95FE-8BFE88A44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29" name="Slide Number Placeholder 180">
            <a:extLst>
              <a:ext uri="{FF2B5EF4-FFF2-40B4-BE49-F238E27FC236}">
                <a16:creationId xmlns:a16="http://schemas.microsoft.com/office/drawing/2014/main" id="{99E3E6FF-6858-443A-AC8C-AD49CC1D3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5EA792F7-1D9E-4C7E-A103-E8EDFDC26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333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C7A51216-87BD-42FE-8101-AA68A199CB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76055" y="633045"/>
            <a:ext cx="5177077" cy="3863063"/>
          </a:xfrm>
        </p:spPr>
        <p:txBody>
          <a:bodyPr rtlCol="0" anchor="ctr"/>
          <a:lstStyle>
            <a:lvl1pPr algn="ctr">
              <a:lnSpc>
                <a:spcPct val="100000"/>
              </a:lnSpc>
              <a:defRPr b="0" baseline="0"/>
            </a:lvl1pPr>
          </a:lstStyle>
          <a:p>
            <a:pPr rtl="0"/>
            <a:r>
              <a:rPr lang="en-GB"/>
              <a:t>Click to add title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4838ED8-47A6-444E-9A70-62C3DDD89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ED28DBA-363E-4EDE-9CA4-0A3D2EABA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n-GB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45496C8D-0494-44FB-9F43-B3CB6B3BFD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5828" y="4669152"/>
            <a:ext cx="5177572" cy="887031"/>
          </a:xfrm>
        </p:spPr>
        <p:txBody>
          <a:bodyPr rtlCol="0"/>
          <a:lstStyle>
            <a:lvl1pPr algn="ctr">
              <a:buNone/>
              <a:defRPr/>
            </a:lvl1pPr>
          </a:lstStyle>
          <a:p>
            <a:pPr lvl="0" rtl="0"/>
            <a:r>
              <a:rPr lang="en-GB"/>
              <a:t>Click to add subtitle</a:t>
            </a:r>
          </a:p>
        </p:txBody>
      </p:sp>
      <p:sp>
        <p:nvSpPr>
          <p:cNvPr id="23" name="Date Placeholder 178">
            <a:extLst>
              <a:ext uri="{FF2B5EF4-FFF2-40B4-BE49-F238E27FC236}">
                <a16:creationId xmlns:a16="http://schemas.microsoft.com/office/drawing/2014/main" id="{64E5B367-78E8-464F-A44D-8C70877FCA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2/1/20XX</a:t>
            </a:r>
          </a:p>
        </p:txBody>
      </p:sp>
      <p:sp>
        <p:nvSpPr>
          <p:cNvPr id="24" name="Footer Placeholder 179">
            <a:extLst>
              <a:ext uri="{FF2B5EF4-FFF2-40B4-BE49-F238E27FC236}">
                <a16:creationId xmlns:a16="http://schemas.microsoft.com/office/drawing/2014/main" id="{D4AC7E0C-0B9F-4398-B582-7326AA254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31" name="Slide Number Placeholder 180">
            <a:extLst>
              <a:ext uri="{FF2B5EF4-FFF2-40B4-BE49-F238E27FC236}">
                <a16:creationId xmlns:a16="http://schemas.microsoft.com/office/drawing/2014/main" id="{EEC40372-7268-4D4B-9ABF-A1E03F05C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5EA792F7-1D9E-4C7E-A103-E8EDFDC2691E}" type="slidenum">
              <a:rPr lang="en-GB" smtClean="0">
                <a:solidFill>
                  <a:srgbClr val="898989"/>
                </a:solidFill>
              </a:rPr>
              <a:t>‹#›</a:t>
            </a:fld>
            <a:endParaRPr lang="en-GB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0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1DC5A68-D71B-430D-A02A-5A4C7608C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6550" y="555675"/>
            <a:ext cx="4860256" cy="5696169"/>
            <a:chOff x="1481312" y="743744"/>
            <a:chExt cx="4860256" cy="4589316"/>
          </a:xfrm>
        </p:grpSpPr>
        <p:sp>
          <p:nvSpPr>
            <p:cNvPr id="8" name="Rectangle 7" descr="Tag=AccentColor&#10;Flavor=Light&#10;Target=Fill">
              <a:extLst>
                <a:ext uri="{FF2B5EF4-FFF2-40B4-BE49-F238E27FC236}">
                  <a16:creationId xmlns:a16="http://schemas.microsoft.com/office/drawing/2014/main" id="{C6645C41-2751-4BBE-A22D-C583AD4858E4}"/>
                </a:ext>
              </a:extLst>
            </p:cNvPr>
            <p:cNvSpPr/>
            <p:nvPr/>
          </p:nvSpPr>
          <p:spPr>
            <a:xfrm>
              <a:off x="1481312" y="743744"/>
              <a:ext cx="4860256" cy="4589316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accent1"/>
                </a:solidFill>
              </a:endParaRPr>
            </a:p>
          </p:txBody>
        </p:sp>
        <p:sp>
          <p:nvSpPr>
            <p:cNvPr id="9" name="Rectangle 8" descr="Tag=AccentColor&#10;Flavor=Light&#10;Target=Fill">
              <a:extLst>
                <a:ext uri="{FF2B5EF4-FFF2-40B4-BE49-F238E27FC236}">
                  <a16:creationId xmlns:a16="http://schemas.microsoft.com/office/drawing/2014/main" id="{D1FA9207-2C4F-44B5-8662-99610A796453}"/>
                </a:ext>
              </a:extLst>
            </p:cNvPr>
            <p:cNvSpPr/>
            <p:nvPr/>
          </p:nvSpPr>
          <p:spPr>
            <a:xfrm>
              <a:off x="1481312" y="743744"/>
              <a:ext cx="4860256" cy="4589316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</p:grp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987485-764D-493B-8597-A03C406EE5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4967" y="460296"/>
            <a:ext cx="4860256" cy="5696169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670EFC6-682D-4CB0-BAC5-9AAF57E77B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7119" y="810623"/>
            <a:ext cx="4429556" cy="3210961"/>
          </a:xfrm>
        </p:spPr>
        <p:txBody>
          <a:bodyPr rtlCol="0" anchor="b">
            <a:normAutofit/>
          </a:bodyPr>
          <a:lstStyle>
            <a:lvl1pPr>
              <a:defRPr sz="6000" b="1" spc="1500" baseline="0"/>
            </a:lvl1pPr>
          </a:lstStyle>
          <a:p>
            <a:pPr rtl="0"/>
            <a:r>
              <a:rPr lang="en-GB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FBF58CF-163B-4119-997D-4989A40755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7119" y="4276532"/>
            <a:ext cx="4429556" cy="1559117"/>
          </a:xfrm>
        </p:spPr>
        <p:txBody>
          <a:bodyPr rtlCol="0"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2400" spc="400" baseline="0"/>
            </a:lvl1pPr>
          </a:lstStyle>
          <a:p>
            <a:pPr rtl="0"/>
            <a:r>
              <a:rPr lang="en-GB"/>
              <a:t>CLICK TO ADD SUBTITLE</a:t>
            </a:r>
          </a:p>
        </p:txBody>
      </p:sp>
      <p:sp>
        <p:nvSpPr>
          <p:cNvPr id="24" name="Date Placeholder 8">
            <a:extLst>
              <a:ext uri="{FF2B5EF4-FFF2-40B4-BE49-F238E27FC236}">
                <a16:creationId xmlns:a16="http://schemas.microsoft.com/office/drawing/2014/main" id="{4D26C2E6-A562-4AE8-9971-3FA6E680B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2/1/20XX</a:t>
            </a:r>
          </a:p>
        </p:txBody>
      </p:sp>
      <p:sp>
        <p:nvSpPr>
          <p:cNvPr id="25" name="Footer Placeholder 9">
            <a:extLst>
              <a:ext uri="{FF2B5EF4-FFF2-40B4-BE49-F238E27FC236}">
                <a16:creationId xmlns:a16="http://schemas.microsoft.com/office/drawing/2014/main" id="{1E3E3462-0536-4693-81D5-FC7894149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26" name="Slide Number Placeholder 10">
            <a:extLst>
              <a:ext uri="{FF2B5EF4-FFF2-40B4-BE49-F238E27FC236}">
                <a16:creationId xmlns:a16="http://schemas.microsoft.com/office/drawing/2014/main" id="{EAFE03D5-6EE3-4408-BA56-7D68B937F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F3450C42-9A0B-4425-92C2-70FCF7C45734}" type="slidenum">
              <a:rPr lang="en-GB" smtClean="0"/>
              <a:t>‹#›</a:t>
            </a:fld>
            <a:endParaRPr lang="en-GB"/>
          </a:p>
        </p:txBody>
      </p:sp>
      <p:sp>
        <p:nvSpPr>
          <p:cNvPr id="29" name="Picture Placeholder 27">
            <a:extLst>
              <a:ext uri="{FF2B5EF4-FFF2-40B4-BE49-F238E27FC236}">
                <a16:creationId xmlns:a16="http://schemas.microsoft.com/office/drawing/2014/main" id="{87E4E16D-DE97-4F27-86B1-CC1E0A28096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59307" y="470931"/>
            <a:ext cx="4833901" cy="5696168"/>
          </a:xfrm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n-GB"/>
              <a:t>Click to add photo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C2E123B-B6D5-4E11-97BB-5D6909C3AC89}"/>
              </a:ext>
            </a:extLst>
          </p:cNvPr>
          <p:cNvGrpSpPr/>
          <p:nvPr userDrawn="1"/>
        </p:nvGrpSpPr>
        <p:grpSpPr>
          <a:xfrm>
            <a:off x="10762917" y="937735"/>
            <a:ext cx="891066" cy="891066"/>
            <a:chOff x="10762917" y="937735"/>
            <a:chExt cx="891066" cy="891066"/>
          </a:xfrm>
        </p:grpSpPr>
        <p:sp>
          <p:nvSpPr>
            <p:cNvPr id="14" name="Graphic 212">
              <a:extLst>
                <a:ext uri="{FF2B5EF4-FFF2-40B4-BE49-F238E27FC236}">
                  <a16:creationId xmlns:a16="http://schemas.microsoft.com/office/drawing/2014/main" id="{5316CEBD-338C-402C-BCD3-A4F16BC89E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762917" y="937735"/>
              <a:ext cx="891066" cy="891066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15" name="Graphic 212">
              <a:extLst>
                <a:ext uri="{FF2B5EF4-FFF2-40B4-BE49-F238E27FC236}">
                  <a16:creationId xmlns:a16="http://schemas.microsoft.com/office/drawing/2014/main" id="{C3EC749F-067B-4ADC-9D73-17D3DBA09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762917" y="937735"/>
              <a:ext cx="891066" cy="891066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/>
            </a:p>
          </p:txBody>
        </p:sp>
      </p:grpSp>
      <p:grpSp>
        <p:nvGrpSpPr>
          <p:cNvPr id="16" name="Graphic 185">
            <a:extLst>
              <a:ext uri="{FF2B5EF4-FFF2-40B4-BE49-F238E27FC236}">
                <a16:creationId xmlns:a16="http://schemas.microsoft.com/office/drawing/2014/main" id="{CC5B33D5-B61A-4BB3-BE24-ED2DC91EA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858293" y="2360859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73DED6B-3BBB-434A-81CA-EC0E5C4F28BD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1325D91-D828-468A-ABC7-85FEF8A4B219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B2A711B-93D3-4A4D-AA14-BD7367134B4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1AC7889-6DFF-4D32-859C-D0C55DE4CA1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8E8AC13-5239-47BE-ABE6-C1A3FEA721E3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DCB67E8-A47C-4BBF-8167-443736632FB0}"/>
              </a:ext>
            </a:extLst>
          </p:cNvPr>
          <p:cNvGrpSpPr/>
          <p:nvPr userDrawn="1"/>
        </p:nvGrpSpPr>
        <p:grpSpPr>
          <a:xfrm>
            <a:off x="6162610" y="5308473"/>
            <a:ext cx="445835" cy="445835"/>
            <a:chOff x="6162610" y="5308473"/>
            <a:chExt cx="445835" cy="445835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E2409D7-BC76-4E3D-A9C1-491922D35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162610" y="5308473"/>
              <a:ext cx="445835" cy="445835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0211AD5-F7D3-45F7-8766-86B7813C2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162610" y="5308473"/>
              <a:ext cx="445835" cy="445835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4877844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B339F109-5532-4E78-8957-EB2AAAD36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47014" y="1128803"/>
            <a:ext cx="5290997" cy="5290997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AF9A59D-418A-4B1E-B724-5ADD4336F7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40778" y="1131641"/>
            <a:ext cx="5290997" cy="5290997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 useBgFill="1">
        <p:nvSpPr>
          <p:cNvPr id="20" name="Oval 19">
            <a:extLst>
              <a:ext uri="{FF2B5EF4-FFF2-40B4-BE49-F238E27FC236}">
                <a16:creationId xmlns:a16="http://schemas.microsoft.com/office/drawing/2014/main" id="{2667FDEA-E217-4374-BFBC-FB41B2C3A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12254" y="1065353"/>
            <a:ext cx="5290997" cy="5290997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95C1B9A-716B-4783-B119-E6A639110F9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45517" y="2193085"/>
            <a:ext cx="3624471" cy="2577893"/>
          </a:xfrm>
        </p:spPr>
        <p:txBody>
          <a:bodyPr rtlCol="0"/>
          <a:lstStyle>
            <a:lvl1pPr algn="ctr">
              <a:defRPr sz="6000" b="1" spc="1500" baseline="0"/>
            </a:lvl1pPr>
          </a:lstStyle>
          <a:p>
            <a:pPr rtl="0"/>
            <a:r>
              <a:rPr lang="en-GB"/>
              <a:t>CLICK TO ADD 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FCFDA35-1DC9-408E-A01B-01C76090E7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45517" y="4863054"/>
            <a:ext cx="3624471" cy="811604"/>
          </a:xfrm>
        </p:spPr>
        <p:txBody>
          <a:bodyPr rtlCol="0"/>
          <a:lstStyle>
            <a:lvl1pPr marL="0" algn="ctr">
              <a:buNone/>
              <a:defRPr spc="400" baseline="0"/>
            </a:lvl1pPr>
          </a:lstStyle>
          <a:p>
            <a:pPr rtl="0"/>
            <a:r>
              <a:rPr lang="en-GB"/>
              <a:t>CLICK TO ADD SUBTITLE</a:t>
            </a:r>
          </a:p>
        </p:txBody>
      </p:sp>
      <p:sp>
        <p:nvSpPr>
          <p:cNvPr id="23" name="Graphic 212">
            <a:extLst>
              <a:ext uri="{FF2B5EF4-FFF2-40B4-BE49-F238E27FC236}">
                <a16:creationId xmlns:a16="http://schemas.microsoft.com/office/drawing/2014/main" id="{B25ABCF7-C1CE-49AC-B9BB-B0CC0545E8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05044" y="54194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GB">
              <a:solidFill>
                <a:schemeClr val="lt1"/>
              </a:solidFill>
            </a:endParaRPr>
          </a:p>
        </p:txBody>
      </p:sp>
      <p:sp>
        <p:nvSpPr>
          <p:cNvPr id="24" name="Graphic 212">
            <a:extLst>
              <a:ext uri="{FF2B5EF4-FFF2-40B4-BE49-F238E27FC236}">
                <a16:creationId xmlns:a16="http://schemas.microsoft.com/office/drawing/2014/main" id="{90C75B78-0468-4902-B7BE-7274FCE08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05044" y="54194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F6701EE-4FAB-4701-8901-9B8A7D88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065353"/>
            <a:ext cx="1861854" cy="717514"/>
            <a:chOff x="0" y="1065353"/>
            <a:chExt cx="1861854" cy="717514"/>
          </a:xfrm>
          <a:solidFill>
            <a:srgbClr val="FFFFFF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20F471D-1478-4017-A2E8-E49767311E1C}"/>
                </a:ext>
              </a:extLst>
            </p:cNvPr>
            <p:cNvSpPr/>
            <p:nvPr/>
          </p:nvSpPr>
          <p:spPr>
            <a:xfrm>
              <a:off x="0" y="106535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form: Shape 26" descr="Tag=AccentColor&#10;Flavor=Light&#10;Target=Fill">
              <a:extLst>
                <a:ext uri="{FF2B5EF4-FFF2-40B4-BE49-F238E27FC236}">
                  <a16:creationId xmlns:a16="http://schemas.microsoft.com/office/drawing/2014/main" id="{1BAF8420-CA52-41DD-81ED-C730C36AA49E}"/>
                </a:ext>
              </a:extLst>
            </p:cNvPr>
            <p:cNvSpPr/>
            <p:nvPr/>
          </p:nvSpPr>
          <p:spPr>
            <a:xfrm>
              <a:off x="0" y="150508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EB57E20-C5E1-4C45-8681-D71FCB216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065353"/>
            <a:ext cx="1861854" cy="717514"/>
            <a:chOff x="0" y="1065353"/>
            <a:chExt cx="1861854" cy="717514"/>
          </a:xfrm>
          <a:solidFill>
            <a:schemeClr val="tx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F96E9C4-A1C2-4F1D-B02F-17A662163E7E}"/>
                </a:ext>
              </a:extLst>
            </p:cNvPr>
            <p:cNvSpPr/>
            <p:nvPr/>
          </p:nvSpPr>
          <p:spPr>
            <a:xfrm>
              <a:off x="0" y="106535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form: Shape 29" descr="Tag=AccentColor&#10;Flavor=Light&#10;Target=Fill">
              <a:extLst>
                <a:ext uri="{FF2B5EF4-FFF2-40B4-BE49-F238E27FC236}">
                  <a16:creationId xmlns:a16="http://schemas.microsoft.com/office/drawing/2014/main" id="{70561670-B491-4F4D-9610-C73171119343}"/>
                </a:ext>
              </a:extLst>
            </p:cNvPr>
            <p:cNvSpPr/>
            <p:nvPr/>
          </p:nvSpPr>
          <p:spPr>
            <a:xfrm>
              <a:off x="0" y="150508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31" name="Graphic 185">
            <a:extLst>
              <a:ext uri="{FF2B5EF4-FFF2-40B4-BE49-F238E27FC236}">
                <a16:creationId xmlns:a16="http://schemas.microsoft.com/office/drawing/2014/main" id="{4F846A43-6834-4F6F-8E46-63FA7C2C9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488307" y="5002180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8F9C999-04A1-4D43-BDB8-92544F80472A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5869A1B-DD16-4776-B13D-E42451D72132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242098B-0D08-4893-947C-64E636987EC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D12C60D-1CAC-4F0D-A71E-0C969C7E98F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94EDD4C-1AF7-48F1-BF2E-6FBCA88C29ED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E44DB9D-C837-43AB-B2E6-ED5D27833DFC}"/>
              </a:ext>
            </a:extLst>
          </p:cNvPr>
          <p:cNvGrpSpPr/>
          <p:nvPr userDrawn="1"/>
        </p:nvGrpSpPr>
        <p:grpSpPr>
          <a:xfrm>
            <a:off x="1185735" y="4917084"/>
            <a:ext cx="319941" cy="319941"/>
            <a:chOff x="1185735" y="4917084"/>
            <a:chExt cx="319941" cy="319941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A2DA534-CC7F-4C25-939F-0385A4DEE2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85735" y="4917084"/>
              <a:ext cx="319941" cy="319941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85FEC6A-306B-41E7-A9C7-44594DA872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85735" y="4917084"/>
              <a:ext cx="319941" cy="319941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</p:grp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C0034F93-BE52-480B-AB81-0F085EAB053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36411" y="254456"/>
            <a:ext cx="4203526" cy="4203526"/>
          </a:xfrm>
          <a:custGeom>
            <a:avLst/>
            <a:gdLst>
              <a:gd name="connsiteX0" fmla="*/ 2101763 w 4203526"/>
              <a:gd name="connsiteY0" fmla="*/ 0 h 4203526"/>
              <a:gd name="connsiteX1" fmla="*/ 4203526 w 4203526"/>
              <a:gd name="connsiteY1" fmla="*/ 2101763 h 4203526"/>
              <a:gd name="connsiteX2" fmla="*/ 2101763 w 4203526"/>
              <a:gd name="connsiteY2" fmla="*/ 4203526 h 4203526"/>
              <a:gd name="connsiteX3" fmla="*/ 0 w 4203526"/>
              <a:gd name="connsiteY3" fmla="*/ 2101763 h 4203526"/>
              <a:gd name="connsiteX4" fmla="*/ 2101763 w 4203526"/>
              <a:gd name="connsiteY4" fmla="*/ 0 h 420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03526" h="4203526">
                <a:moveTo>
                  <a:pt x="2101763" y="0"/>
                </a:moveTo>
                <a:cubicBezTo>
                  <a:pt x="3262535" y="0"/>
                  <a:pt x="4203526" y="940991"/>
                  <a:pt x="4203526" y="2101763"/>
                </a:cubicBezTo>
                <a:cubicBezTo>
                  <a:pt x="4203526" y="3262535"/>
                  <a:pt x="3262535" y="4203526"/>
                  <a:pt x="2101763" y="4203526"/>
                </a:cubicBezTo>
                <a:cubicBezTo>
                  <a:pt x="940992" y="4203526"/>
                  <a:pt x="0" y="3262535"/>
                  <a:pt x="0" y="2101763"/>
                </a:cubicBezTo>
                <a:cubicBezTo>
                  <a:pt x="0" y="940991"/>
                  <a:pt x="940992" y="0"/>
                  <a:pt x="2101763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n-GB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10489324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34A62B1-CAE6-42D4-A6BE-3615F30CC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739"/>
            <a:ext cx="10515600" cy="1124949"/>
          </a:xfrm>
        </p:spPr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20" name="Graphic 190">
            <a:extLst>
              <a:ext uri="{FF2B5EF4-FFF2-40B4-BE49-F238E27FC236}">
                <a16:creationId xmlns:a16="http://schemas.microsoft.com/office/drawing/2014/main" id="{206EA771-F61C-45A0-8EF8-13E5A2388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36525"/>
            <a:ext cx="1285907" cy="434428"/>
            <a:chOff x="2504802" y="1755501"/>
            <a:chExt cx="1591731" cy="537747"/>
          </a:xfrm>
          <a:solidFill>
            <a:schemeClr val="tx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8728E80-08AB-4877-9077-7BA7D8F36864}"/>
                </a:ext>
              </a:extLst>
            </p:cNvPr>
            <p:cNvSpPr/>
            <p:nvPr/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B96628-2FF8-4129-B665-45B8F45AC4CC}"/>
                </a:ext>
              </a:extLst>
            </p:cNvPr>
            <p:cNvSpPr/>
            <p:nvPr/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CD08F08-7E97-4B57-B5E5-A5A3E675D567}"/>
              </a:ext>
            </a:extLst>
          </p:cNvPr>
          <p:cNvGrpSpPr/>
          <p:nvPr userDrawn="1"/>
        </p:nvGrpSpPr>
        <p:grpSpPr>
          <a:xfrm>
            <a:off x="11052344" y="5438146"/>
            <a:ext cx="705479" cy="705479"/>
            <a:chOff x="11214904" y="5539746"/>
            <a:chExt cx="705479" cy="705479"/>
          </a:xfrm>
        </p:grpSpPr>
        <p:sp>
          <p:nvSpPr>
            <p:cNvPr id="24" name="Graphic 212">
              <a:extLst>
                <a:ext uri="{FF2B5EF4-FFF2-40B4-BE49-F238E27FC236}">
                  <a16:creationId xmlns:a16="http://schemas.microsoft.com/office/drawing/2014/main" id="{1055FF28-FC47-4F04-924F-CED733571C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14904" y="5539746"/>
              <a:ext cx="705479" cy="705479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5" name="Graphic 212">
              <a:extLst>
                <a:ext uri="{FF2B5EF4-FFF2-40B4-BE49-F238E27FC236}">
                  <a16:creationId xmlns:a16="http://schemas.microsoft.com/office/drawing/2014/main" id="{5DF23120-2D0B-4C59-B5DB-000A7F7C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14904" y="5539746"/>
              <a:ext cx="705479" cy="705479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lt1"/>
                </a:solidFill>
              </a:endParaRPr>
            </a:p>
          </p:txBody>
        </p:sp>
      </p:grpSp>
      <p:sp>
        <p:nvSpPr>
          <p:cNvPr id="26" name="Date Placeholder 10">
            <a:extLst>
              <a:ext uri="{FF2B5EF4-FFF2-40B4-BE49-F238E27FC236}">
                <a16:creationId xmlns:a16="http://schemas.microsoft.com/office/drawing/2014/main" id="{259F46E4-2349-4648-9F2A-4AAAF90E2A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2/1/20XX</a:t>
            </a:r>
          </a:p>
        </p:txBody>
      </p:sp>
      <p:sp>
        <p:nvSpPr>
          <p:cNvPr id="27" name="Footer Placeholder 11">
            <a:extLst>
              <a:ext uri="{FF2B5EF4-FFF2-40B4-BE49-F238E27FC236}">
                <a16:creationId xmlns:a16="http://schemas.microsoft.com/office/drawing/2014/main" id="{94E035A8-7A24-4D10-BA2D-2C532F64B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28" name="Slide Number Placeholder 12">
            <a:extLst>
              <a:ext uri="{FF2B5EF4-FFF2-40B4-BE49-F238E27FC236}">
                <a16:creationId xmlns:a16="http://schemas.microsoft.com/office/drawing/2014/main" id="{6C9E9F7A-E573-4282-AF34-299574A05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80967E29-1480-472A-9FC5-C4768A5258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6936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4CB8CCA-DED1-4DE3-8F45-36B88DD8A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739"/>
            <a:ext cx="10515600" cy="1124949"/>
          </a:xfrm>
        </p:spPr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15" name="Graphic 190">
            <a:extLst>
              <a:ext uri="{FF2B5EF4-FFF2-40B4-BE49-F238E27FC236}">
                <a16:creationId xmlns:a16="http://schemas.microsoft.com/office/drawing/2014/main" id="{FA1A3B78-4096-4AA2-8788-BDE7FDE0A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36525"/>
            <a:ext cx="1285907" cy="434428"/>
            <a:chOff x="2504802" y="1755501"/>
            <a:chExt cx="1591731" cy="537747"/>
          </a:xfrm>
          <a:solidFill>
            <a:schemeClr val="tx1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589B616-117C-44BC-9166-267CB523C065}"/>
                </a:ext>
              </a:extLst>
            </p:cNvPr>
            <p:cNvSpPr/>
            <p:nvPr/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3499B12-84EC-4CE5-B0F9-682651A34666}"/>
                </a:ext>
              </a:extLst>
            </p:cNvPr>
            <p:cNvSpPr/>
            <p:nvPr/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54184C6-AF68-4E37-913D-0F6FCC56F490}"/>
              </a:ext>
            </a:extLst>
          </p:cNvPr>
          <p:cNvGrpSpPr/>
          <p:nvPr userDrawn="1"/>
        </p:nvGrpSpPr>
        <p:grpSpPr>
          <a:xfrm>
            <a:off x="11052344" y="5438146"/>
            <a:ext cx="705479" cy="705479"/>
            <a:chOff x="11214904" y="5539746"/>
            <a:chExt cx="705479" cy="705479"/>
          </a:xfrm>
        </p:grpSpPr>
        <p:sp>
          <p:nvSpPr>
            <p:cNvPr id="19" name="Graphic 212">
              <a:extLst>
                <a:ext uri="{FF2B5EF4-FFF2-40B4-BE49-F238E27FC236}">
                  <a16:creationId xmlns:a16="http://schemas.microsoft.com/office/drawing/2014/main" id="{B98D88F3-9A0C-497C-A9DC-0567F72E5D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14904" y="5539746"/>
              <a:ext cx="705479" cy="705479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0" name="Graphic 212">
              <a:extLst>
                <a:ext uri="{FF2B5EF4-FFF2-40B4-BE49-F238E27FC236}">
                  <a16:creationId xmlns:a16="http://schemas.microsoft.com/office/drawing/2014/main" id="{109A387A-F471-4821-B626-B6D3DA5B3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14904" y="5539746"/>
              <a:ext cx="705479" cy="705479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lt1"/>
                </a:solidFill>
              </a:endParaRPr>
            </a:p>
          </p:txBody>
        </p:sp>
      </p:grpSp>
      <p:sp>
        <p:nvSpPr>
          <p:cNvPr id="21" name="Date Placeholder 10">
            <a:extLst>
              <a:ext uri="{FF2B5EF4-FFF2-40B4-BE49-F238E27FC236}">
                <a16:creationId xmlns:a16="http://schemas.microsoft.com/office/drawing/2014/main" id="{D697EDD4-9B36-4B91-B543-B95495C255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2/1/20XX</a:t>
            </a:r>
          </a:p>
        </p:txBody>
      </p:sp>
      <p:sp>
        <p:nvSpPr>
          <p:cNvPr id="22" name="Footer Placeholder 11">
            <a:extLst>
              <a:ext uri="{FF2B5EF4-FFF2-40B4-BE49-F238E27FC236}">
                <a16:creationId xmlns:a16="http://schemas.microsoft.com/office/drawing/2014/main" id="{5E11CADB-1F10-4CCF-89E6-AC5ED8E7B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23" name="Slide Number Placeholder 12">
            <a:extLst>
              <a:ext uri="{FF2B5EF4-FFF2-40B4-BE49-F238E27FC236}">
                <a16:creationId xmlns:a16="http://schemas.microsoft.com/office/drawing/2014/main" id="{46B9E851-BF44-48B2-8234-99BA0A2F0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80967E29-1480-472A-9FC5-C4768A5258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229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CBFCC1FB-30E6-4ECF-8BAF-929D22A143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86" y="174173"/>
            <a:ext cx="4198182" cy="1158857"/>
          </a:xfrm>
        </p:spPr>
        <p:txBody>
          <a:bodyPr rtlCol="0" anchor="b">
            <a:normAutofit/>
          </a:bodyPr>
          <a:lstStyle>
            <a:lvl1pPr>
              <a:defRPr/>
            </a:lvl1pPr>
          </a:lstStyle>
          <a:p>
            <a:pPr rtl="0"/>
            <a:r>
              <a:rPr lang="en-GB"/>
              <a:t>Click to add title</a:t>
            </a:r>
          </a:p>
        </p:txBody>
      </p:sp>
      <p:grpSp>
        <p:nvGrpSpPr>
          <p:cNvPr id="18" name="Graphic 190">
            <a:extLst>
              <a:ext uri="{FF2B5EF4-FFF2-40B4-BE49-F238E27FC236}">
                <a16:creationId xmlns:a16="http://schemas.microsoft.com/office/drawing/2014/main" id="{4E21F050-FD36-4FCB-BAD4-7FEBD0985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713137"/>
            <a:ext cx="1598829" cy="531293"/>
            <a:chOff x="2504802" y="1755501"/>
            <a:chExt cx="1598829" cy="531293"/>
          </a:xfrm>
          <a:solidFill>
            <a:schemeClr val="tx1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F19577D-D1B8-4BE5-9A01-6A857761B1DC}"/>
                </a:ext>
              </a:extLst>
            </p:cNvPr>
            <p:cNvSpPr/>
            <p:nvPr/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58370E7-080A-48D7-9A26-665FDD5B58FB}"/>
                </a:ext>
              </a:extLst>
            </p:cNvPr>
            <p:cNvSpPr/>
            <p:nvPr/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F8F0FAC-16EB-487B-B327-26DF1260B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02977" y="-67591"/>
            <a:ext cx="1089023" cy="1089034"/>
            <a:chOff x="5734037" y="3067039"/>
            <a:chExt cx="724483" cy="724489"/>
          </a:xfrm>
          <a:solidFill>
            <a:schemeClr val="tx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1E7A3F8-D1CB-4353-BBEF-2597AF4F058F}"/>
                </a:ext>
              </a:extLst>
            </p:cNvPr>
            <p:cNvSpPr/>
            <p:nvPr/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DDCEAE-BCB2-4B2D-BAB3-4FD5DD7C28AB}"/>
                </a:ext>
              </a:extLst>
            </p:cNvPr>
            <p:cNvSpPr/>
            <p:nvPr/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6CD4162-BF6C-4D85-A166-12798D8C8DDB}"/>
                </a:ext>
              </a:extLst>
            </p:cNvPr>
            <p:cNvSpPr/>
            <p:nvPr/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9C0A376-6D47-4C20-9EEB-049A8694472E}"/>
                </a:ext>
              </a:extLst>
            </p:cNvPr>
            <p:cNvSpPr/>
            <p:nvPr/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9CFA1FB-BD4A-4307-BFCD-AB9E118C3ABF}"/>
                </a:ext>
              </a:extLst>
            </p:cNvPr>
            <p:cNvSpPr/>
            <p:nvPr/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6D481F5-D72A-4FDA-AFB8-D278AEDB37A0}"/>
                </a:ext>
              </a:extLst>
            </p:cNvPr>
            <p:cNvSpPr/>
            <p:nvPr/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5C94576-1155-4639-805F-75E2196E19B9}"/>
                </a:ext>
              </a:extLst>
            </p:cNvPr>
            <p:cNvSpPr/>
            <p:nvPr/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F8E497C-8A0D-4EED-873F-CA66DB950CDF}"/>
                </a:ext>
              </a:extLst>
            </p:cNvPr>
            <p:cNvSpPr/>
            <p:nvPr/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0990B80-D511-4B73-BC44-14217A17B033}"/>
                </a:ext>
              </a:extLst>
            </p:cNvPr>
            <p:cNvSpPr/>
            <p:nvPr/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D7513D5-9349-45EA-BAE9-5B36B43B2853}"/>
                </a:ext>
              </a:extLst>
            </p:cNvPr>
            <p:cNvSpPr/>
            <p:nvPr/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12098BB-13C9-4C8B-883F-B378B155D904}"/>
                </a:ext>
              </a:extLst>
            </p:cNvPr>
            <p:cNvSpPr/>
            <p:nvPr/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78B9DD9-1280-4FC0-B14F-4A40DC3BCCE9}"/>
                </a:ext>
              </a:extLst>
            </p:cNvPr>
            <p:cNvSpPr/>
            <p:nvPr/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4626B81-518E-408D-9D85-368DEE8E330A}"/>
                </a:ext>
              </a:extLst>
            </p:cNvPr>
            <p:cNvSpPr/>
            <p:nvPr/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937BED2-B271-4124-905D-C024405FD9BA}"/>
                </a:ext>
              </a:extLst>
            </p:cNvPr>
            <p:cNvSpPr/>
            <p:nvPr/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3B9B2DD-8108-4830-AA14-DDCDB306C439}"/>
                </a:ext>
              </a:extLst>
            </p:cNvPr>
            <p:cNvSpPr/>
            <p:nvPr/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ECF9B54-B828-4268-90AC-EA0D0E3B76B3}"/>
                </a:ext>
              </a:extLst>
            </p:cNvPr>
            <p:cNvSpPr/>
            <p:nvPr/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D744985-041E-42C0-87A9-F99D7D9DBF23}"/>
                </a:ext>
              </a:extLst>
            </p:cNvPr>
            <p:cNvSpPr/>
            <p:nvPr/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51D469F-061B-4CFF-B628-0697B945FC49}"/>
                </a:ext>
              </a:extLst>
            </p:cNvPr>
            <p:cNvSpPr/>
            <p:nvPr/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4C1F283-0289-4E7D-A5DE-3B9997782DF3}"/>
                </a:ext>
              </a:extLst>
            </p:cNvPr>
            <p:cNvSpPr/>
            <p:nvPr/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24A56B5-AC95-42FF-8636-D2D287380950}"/>
                </a:ext>
              </a:extLst>
            </p:cNvPr>
            <p:cNvSpPr/>
            <p:nvPr/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DD6578D-E372-4D44-ABDA-D86EBE4F2F29}"/>
                </a:ext>
              </a:extLst>
            </p:cNvPr>
            <p:cNvSpPr/>
            <p:nvPr/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CDDE1CB-2352-4AA3-82C7-39C63E6A6FD3}"/>
                </a:ext>
              </a:extLst>
            </p:cNvPr>
            <p:cNvSpPr/>
            <p:nvPr/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70476DD-D268-4D0B-B358-F8143C45467A}"/>
                </a:ext>
              </a:extLst>
            </p:cNvPr>
            <p:cNvSpPr/>
            <p:nvPr/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A947896-0B1B-4F41-9CC3-EA98EC14BA7A}"/>
                </a:ext>
              </a:extLst>
            </p:cNvPr>
            <p:cNvSpPr/>
            <p:nvPr/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BA34B1E-6019-4E30-B2DC-8B7942EEC3C6}"/>
                </a:ext>
              </a:extLst>
            </p:cNvPr>
            <p:cNvSpPr/>
            <p:nvPr/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D47D0D4-51A5-4673-9205-FEBDF5DDAFAD}"/>
                </a:ext>
              </a:extLst>
            </p:cNvPr>
            <p:cNvSpPr/>
            <p:nvPr/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1CAE3E1-654D-4A11-951F-052FB8194211}"/>
                </a:ext>
              </a:extLst>
            </p:cNvPr>
            <p:cNvSpPr/>
            <p:nvPr/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A27E0E3-1A22-45B1-9DDE-E2CAE27AF936}"/>
                </a:ext>
              </a:extLst>
            </p:cNvPr>
            <p:cNvSpPr/>
            <p:nvPr/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EF9DA56-0F9C-446A-ACA6-B1737FC9FDB5}"/>
                </a:ext>
              </a:extLst>
            </p:cNvPr>
            <p:cNvSpPr/>
            <p:nvPr/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64518F8-39BB-4E12-AB05-C6EAA974B2F9}"/>
                </a:ext>
              </a:extLst>
            </p:cNvPr>
            <p:cNvSpPr/>
            <p:nvPr/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91D8244-0937-40AA-8C5C-6E431F826DC8}"/>
                </a:ext>
              </a:extLst>
            </p:cNvPr>
            <p:cNvSpPr/>
            <p:nvPr/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6D25D45-2EB7-433B-8E75-95F212C966B2}"/>
                </a:ext>
              </a:extLst>
            </p:cNvPr>
            <p:cNvSpPr/>
            <p:nvPr/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E7CA683-04D0-4F85-BC78-4C8A5055ACCB}"/>
                </a:ext>
              </a:extLst>
            </p:cNvPr>
            <p:cNvSpPr/>
            <p:nvPr/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0754365-95E6-4F04-A213-FCEFD3BA8037}"/>
                </a:ext>
              </a:extLst>
            </p:cNvPr>
            <p:cNvSpPr/>
            <p:nvPr/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F67D44C-47C6-4A2B-8984-20503F97DC05}"/>
                </a:ext>
              </a:extLst>
            </p:cNvPr>
            <p:cNvSpPr/>
            <p:nvPr/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341F7B4-1174-469D-BCDA-5059727B8E46}"/>
                </a:ext>
              </a:extLst>
            </p:cNvPr>
            <p:cNvSpPr/>
            <p:nvPr/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9E92A5F-0E83-4A0D-AF47-8BC096F88020}"/>
                </a:ext>
              </a:extLst>
            </p:cNvPr>
            <p:cNvSpPr/>
            <p:nvPr/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5B89C4B-B183-4853-9EC7-01EB20939450}"/>
                </a:ext>
              </a:extLst>
            </p:cNvPr>
            <p:cNvSpPr/>
            <p:nvPr/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C044DD7-B809-4A86-BF1A-ECB12087B95D}"/>
                </a:ext>
              </a:extLst>
            </p:cNvPr>
            <p:cNvSpPr/>
            <p:nvPr/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147364A-A9AF-4F8B-997D-C09B78D2E3E7}"/>
                </a:ext>
              </a:extLst>
            </p:cNvPr>
            <p:cNvSpPr/>
            <p:nvPr/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D8316F0-6512-477F-9366-0797D21E838E}"/>
                </a:ext>
              </a:extLst>
            </p:cNvPr>
            <p:cNvSpPr/>
            <p:nvPr/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2CF6E8F-B285-4A7C-BD52-DA3A10BD4E98}"/>
                </a:ext>
              </a:extLst>
            </p:cNvPr>
            <p:cNvSpPr/>
            <p:nvPr/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1466E85-A5E1-454D-9A5B-8443E33BF81C}"/>
                </a:ext>
              </a:extLst>
            </p:cNvPr>
            <p:cNvSpPr/>
            <p:nvPr/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42F8EA6-EE8F-4129-BDF1-FF8978430896}"/>
                </a:ext>
              </a:extLst>
            </p:cNvPr>
            <p:cNvSpPr/>
            <p:nvPr/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243B87E-1C5A-475B-8352-CCCB06EAECCB}"/>
                </a:ext>
              </a:extLst>
            </p:cNvPr>
            <p:cNvSpPr/>
            <p:nvPr/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567A69-08E9-4EE6-8BD8-7EFC485B25F3}"/>
                </a:ext>
              </a:extLst>
            </p:cNvPr>
            <p:cNvSpPr/>
            <p:nvPr/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3D22214-0AB8-459E-9FFF-FDF39DA37B64}"/>
                </a:ext>
              </a:extLst>
            </p:cNvPr>
            <p:cNvSpPr/>
            <p:nvPr/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9B1C3D2-8244-4B0B-8260-C509EBE92E4F}"/>
                </a:ext>
              </a:extLst>
            </p:cNvPr>
            <p:cNvSpPr/>
            <p:nvPr/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484E9C4-9B0A-49A0-9A21-FD037D0FE113}"/>
                </a:ext>
              </a:extLst>
            </p:cNvPr>
            <p:cNvSpPr/>
            <p:nvPr/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43402D1-D7F0-4269-BC63-2521845629BA}"/>
                </a:ext>
              </a:extLst>
            </p:cNvPr>
            <p:cNvSpPr/>
            <p:nvPr/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9F3A4A4-B876-4DF3-BEC1-91C7062A1875}"/>
                </a:ext>
              </a:extLst>
            </p:cNvPr>
            <p:cNvSpPr/>
            <p:nvPr/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94BC0BF-1875-45CE-89E3-3AEDC7D78BF7}"/>
                </a:ext>
              </a:extLst>
            </p:cNvPr>
            <p:cNvSpPr/>
            <p:nvPr/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542A343-86EE-4144-B909-99A78B1140C7}"/>
                </a:ext>
              </a:extLst>
            </p:cNvPr>
            <p:cNvSpPr/>
            <p:nvPr/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5E204E5-57A0-4514-8620-52EE873BC6AC}"/>
                </a:ext>
              </a:extLst>
            </p:cNvPr>
            <p:cNvSpPr/>
            <p:nvPr/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E0A57EB-6E61-455E-B07E-43AE25F6B967}"/>
                </a:ext>
              </a:extLst>
            </p:cNvPr>
            <p:cNvSpPr/>
            <p:nvPr/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6E62C4B-454F-41D1-A119-B223EC24FF65}"/>
                </a:ext>
              </a:extLst>
            </p:cNvPr>
            <p:cNvSpPr/>
            <p:nvPr/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85AFBDB-EDE6-4D04-8875-6F2CB7948278}"/>
                </a:ext>
              </a:extLst>
            </p:cNvPr>
            <p:cNvSpPr/>
            <p:nvPr/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3E605BC-E461-40E8-91B0-DB43DC9BD553}"/>
                </a:ext>
              </a:extLst>
            </p:cNvPr>
            <p:cNvSpPr/>
            <p:nvPr/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72569E4-8B56-425B-A311-C1E54823819A}"/>
                </a:ext>
              </a:extLst>
            </p:cNvPr>
            <p:cNvSpPr/>
            <p:nvPr/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4B2AFC2C-7745-4EE1-83E0-C44C494535A1}"/>
                </a:ext>
              </a:extLst>
            </p:cNvPr>
            <p:cNvSpPr/>
            <p:nvPr/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5C05409-FF0B-4BB2-BBB2-BB2C3F8402E4}"/>
                </a:ext>
              </a:extLst>
            </p:cNvPr>
            <p:cNvSpPr/>
            <p:nvPr/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0D2D2A5-B7ED-44E2-BC12-1B628939788D}"/>
                </a:ext>
              </a:extLst>
            </p:cNvPr>
            <p:cNvSpPr/>
            <p:nvPr/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0A3943B2-4330-4895-AB44-5DCAA56630AB}"/>
                </a:ext>
              </a:extLst>
            </p:cNvPr>
            <p:cNvSpPr/>
            <p:nvPr/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AA715B8-9BFA-4E21-BFCD-2B9CFB9E1CBE}"/>
                </a:ext>
              </a:extLst>
            </p:cNvPr>
            <p:cNvSpPr/>
            <p:nvPr/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F82C7CD-72B6-40C6-ABD2-030972825095}"/>
                </a:ext>
              </a:extLst>
            </p:cNvPr>
            <p:cNvSpPr/>
            <p:nvPr/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DE830FA-C2B2-438E-9E2C-16F0546F827A}"/>
                </a:ext>
              </a:extLst>
            </p:cNvPr>
            <p:cNvSpPr/>
            <p:nvPr/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7B4495D-98E3-4444-820F-685D7FADFFCD}"/>
                </a:ext>
              </a:extLst>
            </p:cNvPr>
            <p:cNvSpPr/>
            <p:nvPr/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C37932CF-B894-4D3D-902F-59B0DE0C4AEA}"/>
                </a:ext>
              </a:extLst>
            </p:cNvPr>
            <p:cNvSpPr/>
            <p:nvPr/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263B39C-CD1F-4B92-8D0A-7CFE1EB76512}"/>
                </a:ext>
              </a:extLst>
            </p:cNvPr>
            <p:cNvSpPr/>
            <p:nvPr/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35F13B3-0BFC-42B3-A739-BFEC4F172016}"/>
                </a:ext>
              </a:extLst>
            </p:cNvPr>
            <p:cNvSpPr/>
            <p:nvPr/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D562E058-2175-4BB4-858B-B4B4BCA09AA6}"/>
                </a:ext>
              </a:extLst>
            </p:cNvPr>
            <p:cNvSpPr/>
            <p:nvPr/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9005A34-BF82-4946-B4F4-C05C74CEC595}"/>
                </a:ext>
              </a:extLst>
            </p:cNvPr>
            <p:cNvSpPr/>
            <p:nvPr/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2943975-8D24-4245-986C-F7544F96EE9F}"/>
                </a:ext>
              </a:extLst>
            </p:cNvPr>
            <p:cNvSpPr/>
            <p:nvPr/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D160E97-2538-4F9A-9A04-D80099CD0D08}"/>
                </a:ext>
              </a:extLst>
            </p:cNvPr>
            <p:cNvSpPr/>
            <p:nvPr/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28E81B2-3727-4318-B065-7C326CE24347}"/>
                </a:ext>
              </a:extLst>
            </p:cNvPr>
            <p:cNvSpPr/>
            <p:nvPr/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72C6736-B0B2-45FD-94D9-BC1205C26987}"/>
                </a:ext>
              </a:extLst>
            </p:cNvPr>
            <p:cNvSpPr/>
            <p:nvPr/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ED309021-F38D-4F07-90C3-6828466D8E43}"/>
                </a:ext>
              </a:extLst>
            </p:cNvPr>
            <p:cNvSpPr/>
            <p:nvPr/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0C79B62B-57EE-43A6-8167-C32E2CFC1B2F}"/>
                </a:ext>
              </a:extLst>
            </p:cNvPr>
            <p:cNvSpPr/>
            <p:nvPr/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01B6168-DC8D-42E2-B950-3206268AE9EB}"/>
                </a:ext>
              </a:extLst>
            </p:cNvPr>
            <p:cNvSpPr/>
            <p:nvPr/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2291F8A-0E5C-49EF-A4D0-D3CCA5F988F7}"/>
                </a:ext>
              </a:extLst>
            </p:cNvPr>
            <p:cNvSpPr/>
            <p:nvPr/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6A34783A-60A5-491E-88CC-037A71C1C4B7}"/>
                </a:ext>
              </a:extLst>
            </p:cNvPr>
            <p:cNvSpPr/>
            <p:nvPr/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F324A249-EE3A-4C14-9F36-DF99404108DE}"/>
                </a:ext>
              </a:extLst>
            </p:cNvPr>
            <p:cNvSpPr/>
            <p:nvPr/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1AC2D89-DC7F-4676-A64E-CE5F9B73431A}"/>
                </a:ext>
              </a:extLst>
            </p:cNvPr>
            <p:cNvSpPr/>
            <p:nvPr/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9855DFA7-87AF-4BA7-8571-887A5A2601E7}"/>
                </a:ext>
              </a:extLst>
            </p:cNvPr>
            <p:cNvSpPr/>
            <p:nvPr/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EFA68945-6CA3-4F21-B60B-6F08FA57313A}"/>
                </a:ext>
              </a:extLst>
            </p:cNvPr>
            <p:cNvSpPr/>
            <p:nvPr/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3A1FF601-A92A-4884-B8FB-36EC9A6C2355}"/>
                </a:ext>
              </a:extLst>
            </p:cNvPr>
            <p:cNvSpPr/>
            <p:nvPr/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161B31D-6339-48C2-8BB5-0A02614D97FE}"/>
                </a:ext>
              </a:extLst>
            </p:cNvPr>
            <p:cNvSpPr/>
            <p:nvPr/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30F1C8F-CCC0-43A5-A654-66778D006D92}"/>
                </a:ext>
              </a:extLst>
            </p:cNvPr>
            <p:cNvSpPr/>
            <p:nvPr/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0213E7A9-4315-4E24-80CF-AD2D289C49C1}"/>
                </a:ext>
              </a:extLst>
            </p:cNvPr>
            <p:cNvSpPr/>
            <p:nvPr/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58A02CA-1FAB-4F73-8E12-6E63A7978231}"/>
                </a:ext>
              </a:extLst>
            </p:cNvPr>
            <p:cNvSpPr/>
            <p:nvPr/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30E086B-1C95-4F7E-A569-B521900E63B6}"/>
                </a:ext>
              </a:extLst>
            </p:cNvPr>
            <p:cNvSpPr/>
            <p:nvPr/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3020927-7205-4D7F-89FE-EFA51288EDAF}"/>
                </a:ext>
              </a:extLst>
            </p:cNvPr>
            <p:cNvSpPr/>
            <p:nvPr/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48E9CA4-9BE8-418B-BFE6-E5F2EAB6FACA}"/>
                </a:ext>
              </a:extLst>
            </p:cNvPr>
            <p:cNvSpPr/>
            <p:nvPr/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505AB41-EB94-44A5-89E1-495250AF084E}"/>
                </a:ext>
              </a:extLst>
            </p:cNvPr>
            <p:cNvSpPr/>
            <p:nvPr/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3C6E035-4B15-4ACC-9B29-5FC6FE049159}"/>
                </a:ext>
              </a:extLst>
            </p:cNvPr>
            <p:cNvSpPr/>
            <p:nvPr/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2151F323-6CFB-4FC7-8F2F-F2E4A2A817F8}"/>
                </a:ext>
              </a:extLst>
            </p:cNvPr>
            <p:cNvSpPr/>
            <p:nvPr/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3C888454-C54A-436A-B328-9E4E7AB6AAC0}"/>
                </a:ext>
              </a:extLst>
            </p:cNvPr>
            <p:cNvSpPr/>
            <p:nvPr/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D3963A8-98BE-4876-8924-058EF1395D7E}"/>
                </a:ext>
              </a:extLst>
            </p:cNvPr>
            <p:cNvSpPr/>
            <p:nvPr/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2A409FA-C854-4E3D-92E3-BE8E5F39118E}"/>
                </a:ext>
              </a:extLst>
            </p:cNvPr>
            <p:cNvSpPr/>
            <p:nvPr/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095B5640-C6A1-4E0D-BA00-8F931101BDAA}"/>
                </a:ext>
              </a:extLst>
            </p:cNvPr>
            <p:cNvSpPr/>
            <p:nvPr/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39C2ED3D-1292-41D7-9CD0-964560392DAE}"/>
                </a:ext>
              </a:extLst>
            </p:cNvPr>
            <p:cNvSpPr/>
            <p:nvPr/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E18071BA-87CD-4D94-843B-7DE0AF0D869F}"/>
                </a:ext>
              </a:extLst>
            </p:cNvPr>
            <p:cNvSpPr/>
            <p:nvPr/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00BBF34C-EACE-404F-996A-644E474E4E28}"/>
                </a:ext>
              </a:extLst>
            </p:cNvPr>
            <p:cNvSpPr/>
            <p:nvPr/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0130554-9993-4F57-8B60-0C349462F20D}"/>
                </a:ext>
              </a:extLst>
            </p:cNvPr>
            <p:cNvSpPr/>
            <p:nvPr/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7DFA6148-338D-4709-AC75-3333809C1742}"/>
                </a:ext>
              </a:extLst>
            </p:cNvPr>
            <p:cNvSpPr/>
            <p:nvPr/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95511CAC-912A-46D0-A3B0-76D9E14A1FFD}"/>
                </a:ext>
              </a:extLst>
            </p:cNvPr>
            <p:cNvSpPr/>
            <p:nvPr/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B9C9D10-C891-463D-BE7B-17E70A74754F}"/>
                </a:ext>
              </a:extLst>
            </p:cNvPr>
            <p:cNvSpPr/>
            <p:nvPr/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D1D470E-ADA7-44E9-84E9-CD49A861A0A9}"/>
                </a:ext>
              </a:extLst>
            </p:cNvPr>
            <p:cNvSpPr/>
            <p:nvPr/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50E1B96-7237-46A3-8357-361A4A24BB30}"/>
                </a:ext>
              </a:extLst>
            </p:cNvPr>
            <p:cNvSpPr/>
            <p:nvPr/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9E61E0B-154A-44B6-B291-9D6FF3C68AAB}"/>
                </a:ext>
              </a:extLst>
            </p:cNvPr>
            <p:cNvSpPr/>
            <p:nvPr/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DCCBD34-0B4E-4AB8-B5BB-033C5F5A29E5}"/>
                </a:ext>
              </a:extLst>
            </p:cNvPr>
            <p:cNvSpPr/>
            <p:nvPr/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D59E534-33C6-4F71-AC4A-03D6AA020E27}"/>
                </a:ext>
              </a:extLst>
            </p:cNvPr>
            <p:cNvSpPr/>
            <p:nvPr/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DF33EA93-D53B-4F63-8D76-8D8603370372}"/>
                </a:ext>
              </a:extLst>
            </p:cNvPr>
            <p:cNvSpPr/>
            <p:nvPr/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A09F9D30-E5AE-467D-B6B6-5CBD1F4E6C78}"/>
                </a:ext>
              </a:extLst>
            </p:cNvPr>
            <p:cNvSpPr/>
            <p:nvPr/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4E4B2CD5-ABDF-4B08-936A-C5F1F5520D1C}"/>
                </a:ext>
              </a:extLst>
            </p:cNvPr>
            <p:cNvSpPr/>
            <p:nvPr/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8344218-81B6-4517-9805-E71499F69C13}"/>
                </a:ext>
              </a:extLst>
            </p:cNvPr>
            <p:cNvSpPr/>
            <p:nvPr/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8A57C29-E01A-449E-8839-863CE9787E3F}"/>
                </a:ext>
              </a:extLst>
            </p:cNvPr>
            <p:cNvSpPr/>
            <p:nvPr/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5ABDD7C-8063-442E-BEFF-77896998F728}"/>
                </a:ext>
              </a:extLst>
            </p:cNvPr>
            <p:cNvSpPr/>
            <p:nvPr/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DCE949D9-630A-42F2-8117-AA55AD889901}"/>
                </a:ext>
              </a:extLst>
            </p:cNvPr>
            <p:cNvSpPr/>
            <p:nvPr/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E59C2343-FEC6-45CA-8060-17D719373584}"/>
                </a:ext>
              </a:extLst>
            </p:cNvPr>
            <p:cNvSpPr/>
            <p:nvPr/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98D68BC2-3FE7-45BD-9735-43C2C896911F}"/>
                </a:ext>
              </a:extLst>
            </p:cNvPr>
            <p:cNvSpPr/>
            <p:nvPr/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8E4940E0-90FE-4099-8E84-9F952C2DA7E5}"/>
                </a:ext>
              </a:extLst>
            </p:cNvPr>
            <p:cNvSpPr/>
            <p:nvPr/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9DB3D06-EE67-43DF-93EB-5EAC7CD2F73A}"/>
                </a:ext>
              </a:extLst>
            </p:cNvPr>
            <p:cNvSpPr/>
            <p:nvPr/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92380E59-DCBF-421C-A85E-0DBB508357C3}"/>
                </a:ext>
              </a:extLst>
            </p:cNvPr>
            <p:cNvSpPr/>
            <p:nvPr/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5B3F73A-2F03-4E24-9BC8-B4B4D2535EFD}"/>
                </a:ext>
              </a:extLst>
            </p:cNvPr>
            <p:cNvSpPr/>
            <p:nvPr/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8E13A333-B160-42F4-A817-A75BC8985E8F}"/>
                </a:ext>
              </a:extLst>
            </p:cNvPr>
            <p:cNvSpPr/>
            <p:nvPr/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EEDE7E0E-4B11-42DE-AD10-A87B92164A4E}"/>
                </a:ext>
              </a:extLst>
            </p:cNvPr>
            <p:cNvSpPr/>
            <p:nvPr/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6DFD5AF3-7117-44FC-A55E-04425F6370E3}"/>
                </a:ext>
              </a:extLst>
            </p:cNvPr>
            <p:cNvSpPr/>
            <p:nvPr/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7A0CFB23-CD7D-46AB-9CE1-17D9E44AC6C7}"/>
                </a:ext>
              </a:extLst>
            </p:cNvPr>
            <p:cNvSpPr/>
            <p:nvPr/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A58A095D-C173-427F-BADB-F28F876C12E0}"/>
                </a:ext>
              </a:extLst>
            </p:cNvPr>
            <p:cNvSpPr/>
            <p:nvPr/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578F6DB6-9140-4722-BB77-FB3331C5C1F5}"/>
                </a:ext>
              </a:extLst>
            </p:cNvPr>
            <p:cNvSpPr/>
            <p:nvPr/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19C1920F-28ED-4100-8F6A-EDA73905695A}"/>
                </a:ext>
              </a:extLst>
            </p:cNvPr>
            <p:cNvSpPr/>
            <p:nvPr/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3423F790-9DD9-4BA3-9ED9-26ADEA2363A0}"/>
                </a:ext>
              </a:extLst>
            </p:cNvPr>
            <p:cNvSpPr/>
            <p:nvPr/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610078A7-5F98-4494-9E17-6272ED466980}"/>
                </a:ext>
              </a:extLst>
            </p:cNvPr>
            <p:cNvSpPr/>
            <p:nvPr/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8EFDDCCB-36D0-4E8F-B0FA-A0D0752ED4CC}"/>
                </a:ext>
              </a:extLst>
            </p:cNvPr>
            <p:cNvSpPr/>
            <p:nvPr/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BB13F448-D641-4211-A40A-8C5521F94691}"/>
                </a:ext>
              </a:extLst>
            </p:cNvPr>
            <p:cNvSpPr/>
            <p:nvPr/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E7092267-8FC5-40B1-A741-AD85B40D189C}"/>
                </a:ext>
              </a:extLst>
            </p:cNvPr>
            <p:cNvSpPr/>
            <p:nvPr/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CAB8E92E-4F3D-4B75-9E18-B94EA61BE999}"/>
                </a:ext>
              </a:extLst>
            </p:cNvPr>
            <p:cNvSpPr/>
            <p:nvPr/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2AA1BA77-D7CE-450C-BB2F-492A8A447ADE}"/>
                </a:ext>
              </a:extLst>
            </p:cNvPr>
            <p:cNvSpPr/>
            <p:nvPr/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3703D44-20A7-43F8-95C4-F4B83B4DAA42}"/>
                </a:ext>
              </a:extLst>
            </p:cNvPr>
            <p:cNvSpPr/>
            <p:nvPr/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15AD7905-66A9-4FD0-93F0-C99CEBF84AAA}"/>
                </a:ext>
              </a:extLst>
            </p:cNvPr>
            <p:cNvSpPr/>
            <p:nvPr/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7C71902-ACD3-4225-8597-727626DC1C4F}"/>
                </a:ext>
              </a:extLst>
            </p:cNvPr>
            <p:cNvSpPr/>
            <p:nvPr/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F2B6B2CC-AFFB-479D-9305-171C3C2C8A81}"/>
                </a:ext>
              </a:extLst>
            </p:cNvPr>
            <p:cNvSpPr/>
            <p:nvPr/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73942B37-57C7-4154-B6BE-5AB743E1BABE}"/>
                </a:ext>
              </a:extLst>
            </p:cNvPr>
            <p:cNvSpPr/>
            <p:nvPr/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1DE87C79-F470-4FF4-A4F6-6F244F9DE302}"/>
                </a:ext>
              </a:extLst>
            </p:cNvPr>
            <p:cNvSpPr/>
            <p:nvPr/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53BA0F35-5498-4789-8908-D868FFE711B9}"/>
                </a:ext>
              </a:extLst>
            </p:cNvPr>
            <p:cNvSpPr/>
            <p:nvPr/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E984F5A6-C73B-4643-A879-E326C7B0351D}"/>
                </a:ext>
              </a:extLst>
            </p:cNvPr>
            <p:cNvSpPr/>
            <p:nvPr/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E35485FE-2BD5-455D-A7C9-9F9987C5498C}"/>
                </a:ext>
              </a:extLst>
            </p:cNvPr>
            <p:cNvSpPr/>
            <p:nvPr/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BAFCA128-8161-423D-93F9-A470933A1FFC}"/>
                </a:ext>
              </a:extLst>
            </p:cNvPr>
            <p:cNvSpPr/>
            <p:nvPr/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349F8898-E646-4462-9E2E-BC5E10A00DA3}"/>
                </a:ext>
              </a:extLst>
            </p:cNvPr>
            <p:cNvSpPr/>
            <p:nvPr/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9C2FCC72-AEC8-4E95-A821-C66F0DEB219D}"/>
                </a:ext>
              </a:extLst>
            </p:cNvPr>
            <p:cNvSpPr/>
            <p:nvPr/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99A9C773-8ED1-4038-AD95-55CB466C9A5E}"/>
                </a:ext>
              </a:extLst>
            </p:cNvPr>
            <p:cNvSpPr/>
            <p:nvPr/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F74C74C0-AC53-4090-A11D-D6C4AAF6427A}"/>
                </a:ext>
              </a:extLst>
            </p:cNvPr>
            <p:cNvSpPr/>
            <p:nvPr/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401DA41C-D6C4-44A1-9F04-E1F1179C3167}"/>
                </a:ext>
              </a:extLst>
            </p:cNvPr>
            <p:cNvSpPr/>
            <p:nvPr/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4AA97346-990F-4AD1-9436-D315D9EFB04F}"/>
                </a:ext>
              </a:extLst>
            </p:cNvPr>
            <p:cNvSpPr/>
            <p:nvPr/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429BF0F-91DB-49F1-AC40-0DBD95702E0D}"/>
                </a:ext>
              </a:extLst>
            </p:cNvPr>
            <p:cNvSpPr/>
            <p:nvPr/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E4824481-3370-4F9F-8E9F-DBC68A4328A3}"/>
                </a:ext>
              </a:extLst>
            </p:cNvPr>
            <p:cNvSpPr/>
            <p:nvPr/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077EB65E-D567-4897-9377-B3029ABB6BBD}"/>
                </a:ext>
              </a:extLst>
            </p:cNvPr>
            <p:cNvSpPr/>
            <p:nvPr/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0F16DC2F-A9D5-4A41-A1C0-10C3FA9F0063}"/>
                </a:ext>
              </a:extLst>
            </p:cNvPr>
            <p:cNvSpPr/>
            <p:nvPr/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7E17102A-5CA6-4EBD-B30A-5D47EA0E33C4}"/>
                </a:ext>
              </a:extLst>
            </p:cNvPr>
            <p:cNvSpPr/>
            <p:nvPr/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5C38DF57-4354-45F9-9119-DFAE2216DD17}"/>
                </a:ext>
              </a:extLst>
            </p:cNvPr>
            <p:cNvSpPr/>
            <p:nvPr/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7D89104B-A74E-4686-85FA-7ADBB69C4260}"/>
                </a:ext>
              </a:extLst>
            </p:cNvPr>
            <p:cNvSpPr/>
            <p:nvPr/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CB6F9BB9-C471-41A6-9CB0-885AFD62F201}"/>
                </a:ext>
              </a:extLst>
            </p:cNvPr>
            <p:cNvSpPr/>
            <p:nvPr/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C6F39A5E-4043-48BD-94B1-A008E3D11708}"/>
                </a:ext>
              </a:extLst>
            </p:cNvPr>
            <p:cNvSpPr/>
            <p:nvPr/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652678D7-1B2F-423A-AD5D-854262716D61}"/>
                </a:ext>
              </a:extLst>
            </p:cNvPr>
            <p:cNvSpPr/>
            <p:nvPr/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7DA06287-9690-4A9A-8FCF-5CCE89B0175C}"/>
                </a:ext>
              </a:extLst>
            </p:cNvPr>
            <p:cNvSpPr/>
            <p:nvPr/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51DA2301-CA50-4AB2-BDFE-BB24FF598037}"/>
                </a:ext>
              </a:extLst>
            </p:cNvPr>
            <p:cNvSpPr/>
            <p:nvPr/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92C6814-C2FF-4C19-8402-675536DBDB98}"/>
                </a:ext>
              </a:extLst>
            </p:cNvPr>
            <p:cNvSpPr/>
            <p:nvPr/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DCE40D66-D698-433D-B594-32C1FEEEE9BF}"/>
                </a:ext>
              </a:extLst>
            </p:cNvPr>
            <p:cNvSpPr/>
            <p:nvPr/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sp>
        <p:nvSpPr>
          <p:cNvPr id="198" name="Date Placeholder 178">
            <a:extLst>
              <a:ext uri="{FF2B5EF4-FFF2-40B4-BE49-F238E27FC236}">
                <a16:creationId xmlns:a16="http://schemas.microsoft.com/office/drawing/2014/main" id="{0DB56EA4-BEF8-48F7-92C4-B35A12108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47472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2/1/20XX</a:t>
            </a:r>
          </a:p>
        </p:txBody>
      </p:sp>
      <p:sp>
        <p:nvSpPr>
          <p:cNvPr id="199" name="Footer Placeholder 179">
            <a:extLst>
              <a:ext uri="{FF2B5EF4-FFF2-40B4-BE49-F238E27FC236}">
                <a16:creationId xmlns:a16="http://schemas.microsoft.com/office/drawing/2014/main" id="{CE6814D3-C69A-4217-8332-F808E5C01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47472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200" name="Slide Number Placeholder 180">
            <a:extLst>
              <a:ext uri="{FF2B5EF4-FFF2-40B4-BE49-F238E27FC236}">
                <a16:creationId xmlns:a16="http://schemas.microsoft.com/office/drawing/2014/main" id="{37DF26EE-B2F8-41EF-AC16-A1433FF57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47472"/>
            <a:ext cx="2743200" cy="365125"/>
          </a:xfrm>
        </p:spPr>
        <p:txBody>
          <a:bodyPr rtlCol="0"/>
          <a:lstStyle/>
          <a:p>
            <a:pPr rtl="0"/>
            <a:fld id="{5EA792F7-1D9E-4C7E-A103-E8EDFDC2691E}" type="slidenum">
              <a:rPr lang="en-GB" smtClean="0"/>
              <a:t>‹#›</a:t>
            </a:fld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6BC2040-F088-49FE-BD3B-E4C1B472B4DF}"/>
              </a:ext>
            </a:extLst>
          </p:cNvPr>
          <p:cNvGrpSpPr/>
          <p:nvPr userDrawn="1"/>
        </p:nvGrpSpPr>
        <p:grpSpPr>
          <a:xfrm>
            <a:off x="10579799" y="466375"/>
            <a:ext cx="1089022" cy="1089022"/>
            <a:chOff x="4741467" y="593941"/>
            <a:chExt cx="932200" cy="932200"/>
          </a:xfrm>
        </p:grpSpPr>
        <p:sp>
          <p:nvSpPr>
            <p:cNvPr id="23" name="Graphic 212">
              <a:extLst>
                <a:ext uri="{FF2B5EF4-FFF2-40B4-BE49-F238E27FC236}">
                  <a16:creationId xmlns:a16="http://schemas.microsoft.com/office/drawing/2014/main" id="{4EEBAC00-ABF2-42F3-BE5C-89F299B69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741467" y="593941"/>
              <a:ext cx="932200" cy="932200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4" name="Graphic 212">
              <a:extLst>
                <a:ext uri="{FF2B5EF4-FFF2-40B4-BE49-F238E27FC236}">
                  <a16:creationId xmlns:a16="http://schemas.microsoft.com/office/drawing/2014/main" id="{91BE3222-02F5-4B11-8ED2-D8D364499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741467" y="593941"/>
              <a:ext cx="932200" cy="932200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lt1"/>
                </a:solidFill>
              </a:endParaRP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60DC7638-85D7-4D86-8E63-709D65E2A35E}"/>
              </a:ext>
            </a:extLst>
          </p:cNvPr>
          <p:cNvGrpSpPr/>
          <p:nvPr userDrawn="1"/>
        </p:nvGrpSpPr>
        <p:grpSpPr>
          <a:xfrm>
            <a:off x="487753" y="5626538"/>
            <a:ext cx="319941" cy="319941"/>
            <a:chOff x="1185735" y="4917084"/>
            <a:chExt cx="319941" cy="319941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F0465AAD-8CC1-4FEF-8CC4-EC2E94200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85735" y="4917084"/>
              <a:ext cx="319941" cy="319941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/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6D829312-0A2A-4244-A956-C59E44673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85735" y="4917084"/>
              <a:ext cx="319941" cy="319941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856448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>
            <a:extLst>
              <a:ext uri="{FF2B5EF4-FFF2-40B4-BE49-F238E27FC236}">
                <a16:creationId xmlns:a16="http://schemas.microsoft.com/office/drawing/2014/main" id="{EE6F8E7F-679D-42F0-88D7-BA75AB73A7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86" y="174173"/>
            <a:ext cx="4198182" cy="1158857"/>
          </a:xfrm>
        </p:spPr>
        <p:txBody>
          <a:bodyPr rtlCol="0" anchor="b">
            <a:normAutofit/>
          </a:bodyPr>
          <a:lstStyle>
            <a:lvl1pPr>
              <a:defRPr/>
            </a:lvl1pPr>
          </a:lstStyle>
          <a:p>
            <a:pPr rtl="0"/>
            <a:r>
              <a:rPr lang="en-GB"/>
              <a:t>Click to add title</a:t>
            </a:r>
          </a:p>
        </p:txBody>
      </p:sp>
      <p:sp>
        <p:nvSpPr>
          <p:cNvPr id="41" name="Date Placeholder 10">
            <a:extLst>
              <a:ext uri="{FF2B5EF4-FFF2-40B4-BE49-F238E27FC236}">
                <a16:creationId xmlns:a16="http://schemas.microsoft.com/office/drawing/2014/main" id="{F9CD22CB-9DB7-4D08-90A2-8332143869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2/1/20XX</a:t>
            </a:r>
          </a:p>
        </p:txBody>
      </p:sp>
      <p:sp>
        <p:nvSpPr>
          <p:cNvPr id="42" name="Footer Placeholder 11">
            <a:extLst>
              <a:ext uri="{FF2B5EF4-FFF2-40B4-BE49-F238E27FC236}">
                <a16:creationId xmlns:a16="http://schemas.microsoft.com/office/drawing/2014/main" id="{E73B6A3D-ED70-47FE-B03E-3D568C1A2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43" name="Slide Number Placeholder 12">
            <a:extLst>
              <a:ext uri="{FF2B5EF4-FFF2-40B4-BE49-F238E27FC236}">
                <a16:creationId xmlns:a16="http://schemas.microsoft.com/office/drawing/2014/main" id="{1AE4879C-133B-465E-81C4-7AF394EAA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80967E29-1480-472A-9FC5-C4768A52587C}" type="slidenum">
              <a:rPr lang="en-GB" smtClean="0"/>
              <a:t>‹#›</a:t>
            </a:fld>
            <a:endParaRPr lang="en-GB"/>
          </a:p>
        </p:txBody>
      </p:sp>
      <p:grpSp>
        <p:nvGrpSpPr>
          <p:cNvPr id="48" name="Graphic 190">
            <a:extLst>
              <a:ext uri="{FF2B5EF4-FFF2-40B4-BE49-F238E27FC236}">
                <a16:creationId xmlns:a16="http://schemas.microsoft.com/office/drawing/2014/main" id="{F71248FC-CE92-435C-87F1-74B88F2376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713137"/>
            <a:ext cx="1598829" cy="531293"/>
            <a:chOff x="2504802" y="1755501"/>
            <a:chExt cx="1598829" cy="531293"/>
          </a:xfrm>
          <a:solidFill>
            <a:schemeClr val="tx1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C98EBE9-5DF5-4117-BA8E-B1A9640F2A3F}"/>
                </a:ext>
              </a:extLst>
            </p:cNvPr>
            <p:cNvSpPr/>
            <p:nvPr/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EEC69FB-23D9-4DB3-93B4-D8A4DAC52589}"/>
                </a:ext>
              </a:extLst>
            </p:cNvPr>
            <p:cNvSpPr/>
            <p:nvPr/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51" name="Graphic 4">
            <a:extLst>
              <a:ext uri="{FF2B5EF4-FFF2-40B4-BE49-F238E27FC236}">
                <a16:creationId xmlns:a16="http://schemas.microsoft.com/office/drawing/2014/main" id="{A2ACF54E-CF09-4ADF-AF42-8940A36E1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02977" y="-67591"/>
            <a:ext cx="1089023" cy="1089034"/>
            <a:chOff x="5734037" y="3067039"/>
            <a:chExt cx="724483" cy="724489"/>
          </a:xfrm>
          <a:solidFill>
            <a:schemeClr val="tx1"/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FAA0A99-7C77-42CE-9E71-1DCD63BF4E6F}"/>
                </a:ext>
              </a:extLst>
            </p:cNvPr>
            <p:cNvSpPr/>
            <p:nvPr/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31DB661-8F52-4D08-B3A4-0CA0FB8B80EA}"/>
                </a:ext>
              </a:extLst>
            </p:cNvPr>
            <p:cNvSpPr/>
            <p:nvPr/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5931018-70AF-4320-9F7B-CF7CA242091A}"/>
                </a:ext>
              </a:extLst>
            </p:cNvPr>
            <p:cNvSpPr/>
            <p:nvPr/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6586B07-F10A-4BBA-B002-6A9A89D3CF29}"/>
                </a:ext>
              </a:extLst>
            </p:cNvPr>
            <p:cNvSpPr/>
            <p:nvPr/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9EA06D0-1B1A-4D0F-B3C1-DC74AECBE31F}"/>
                </a:ext>
              </a:extLst>
            </p:cNvPr>
            <p:cNvSpPr/>
            <p:nvPr/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91F3F0B-FC7C-403F-B034-0372ED170FE7}"/>
                </a:ext>
              </a:extLst>
            </p:cNvPr>
            <p:cNvSpPr/>
            <p:nvPr/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E1D61F7-4B69-498F-80B9-3108F4873D75}"/>
                </a:ext>
              </a:extLst>
            </p:cNvPr>
            <p:cNvSpPr/>
            <p:nvPr/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3561D3B-1436-4683-9CDF-E904A91D1FFB}"/>
                </a:ext>
              </a:extLst>
            </p:cNvPr>
            <p:cNvSpPr/>
            <p:nvPr/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BC0132A-DC93-4CFA-BFAD-5C13FFFE9F4E}"/>
                </a:ext>
              </a:extLst>
            </p:cNvPr>
            <p:cNvSpPr/>
            <p:nvPr/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33BECCB-954A-4356-8DB8-109763ACF1F6}"/>
                </a:ext>
              </a:extLst>
            </p:cNvPr>
            <p:cNvSpPr/>
            <p:nvPr/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722F0F9-FC02-4F7C-B1AE-90AB1ABC380D}"/>
                </a:ext>
              </a:extLst>
            </p:cNvPr>
            <p:cNvSpPr/>
            <p:nvPr/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91D23B9-698D-4047-94A4-469F74601153}"/>
                </a:ext>
              </a:extLst>
            </p:cNvPr>
            <p:cNvSpPr/>
            <p:nvPr/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B990AFF-79EB-44A5-8E6F-68D78CA5A103}"/>
                </a:ext>
              </a:extLst>
            </p:cNvPr>
            <p:cNvSpPr/>
            <p:nvPr/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BC8CE23-ABF0-44A4-B651-F340EA038ECB}"/>
                </a:ext>
              </a:extLst>
            </p:cNvPr>
            <p:cNvSpPr/>
            <p:nvPr/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618B38E-8D0A-4E3D-AB2D-DCD61B3DE6A7}"/>
                </a:ext>
              </a:extLst>
            </p:cNvPr>
            <p:cNvSpPr/>
            <p:nvPr/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99691C7-B4EE-459B-B118-DB37E0D34AEE}"/>
                </a:ext>
              </a:extLst>
            </p:cNvPr>
            <p:cNvSpPr/>
            <p:nvPr/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D63978D-58CC-49E7-9755-108437FACBC2}"/>
                </a:ext>
              </a:extLst>
            </p:cNvPr>
            <p:cNvSpPr/>
            <p:nvPr/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8C2E87B-EB6B-4AEE-9462-E8883AF56940}"/>
                </a:ext>
              </a:extLst>
            </p:cNvPr>
            <p:cNvSpPr/>
            <p:nvPr/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54162CF-DBDC-4702-8BB3-28E251AFACDB}"/>
                </a:ext>
              </a:extLst>
            </p:cNvPr>
            <p:cNvSpPr/>
            <p:nvPr/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B442FDE-6724-4D51-9280-2C53DCE6CBF1}"/>
                </a:ext>
              </a:extLst>
            </p:cNvPr>
            <p:cNvSpPr/>
            <p:nvPr/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638975F-285B-44C6-B22C-F9D4825A3183}"/>
                </a:ext>
              </a:extLst>
            </p:cNvPr>
            <p:cNvSpPr/>
            <p:nvPr/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1B0C926-95B7-455C-893D-0F26D8D928FB}"/>
                </a:ext>
              </a:extLst>
            </p:cNvPr>
            <p:cNvSpPr/>
            <p:nvPr/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71D4797-4330-475F-8270-78233B3527B0}"/>
                </a:ext>
              </a:extLst>
            </p:cNvPr>
            <p:cNvSpPr/>
            <p:nvPr/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07B8B82-0B72-4ED8-9B81-34F4FFE36D03}"/>
                </a:ext>
              </a:extLst>
            </p:cNvPr>
            <p:cNvSpPr/>
            <p:nvPr/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5D9EAF9-CAEF-4FF0-9058-814B8ACBF733}"/>
                </a:ext>
              </a:extLst>
            </p:cNvPr>
            <p:cNvSpPr/>
            <p:nvPr/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4D306CA-AE96-4770-AAC2-329436299FD5}"/>
                </a:ext>
              </a:extLst>
            </p:cNvPr>
            <p:cNvSpPr/>
            <p:nvPr/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862B6D5-3EEE-436C-BBBC-F1659763ED9B}"/>
                </a:ext>
              </a:extLst>
            </p:cNvPr>
            <p:cNvSpPr/>
            <p:nvPr/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62E78C8-8408-4F72-8CE4-33F4074906BC}"/>
                </a:ext>
              </a:extLst>
            </p:cNvPr>
            <p:cNvSpPr/>
            <p:nvPr/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F5DA04B1-3A54-49FF-9074-CB0BF5193DE0}"/>
                </a:ext>
              </a:extLst>
            </p:cNvPr>
            <p:cNvSpPr/>
            <p:nvPr/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588DD8D-4661-4483-82D6-07A669902745}"/>
                </a:ext>
              </a:extLst>
            </p:cNvPr>
            <p:cNvSpPr/>
            <p:nvPr/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427B20B-173D-4E73-BA16-6B70B039591A}"/>
                </a:ext>
              </a:extLst>
            </p:cNvPr>
            <p:cNvSpPr/>
            <p:nvPr/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4AB2BC-0366-48DE-A7BC-31B0C7FDF81C}"/>
                </a:ext>
              </a:extLst>
            </p:cNvPr>
            <p:cNvSpPr/>
            <p:nvPr/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CDC0462-EDF1-4DC6-B022-B9D6A4883C97}"/>
                </a:ext>
              </a:extLst>
            </p:cNvPr>
            <p:cNvSpPr/>
            <p:nvPr/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CB57D5F-1A85-4067-A884-5FF7697972BF}"/>
                </a:ext>
              </a:extLst>
            </p:cNvPr>
            <p:cNvSpPr/>
            <p:nvPr/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E996A340-2E9C-4C3B-AB03-1CD09E34956E}"/>
                </a:ext>
              </a:extLst>
            </p:cNvPr>
            <p:cNvSpPr/>
            <p:nvPr/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7BFB716-CE13-4D34-BF72-03D902C777E6}"/>
                </a:ext>
              </a:extLst>
            </p:cNvPr>
            <p:cNvSpPr/>
            <p:nvPr/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174C1C5-4C0C-4661-BCCF-41A5ACFE21C7}"/>
                </a:ext>
              </a:extLst>
            </p:cNvPr>
            <p:cNvSpPr/>
            <p:nvPr/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5A6027B-DD9D-4CE2-BD61-5C04290BCF40}"/>
                </a:ext>
              </a:extLst>
            </p:cNvPr>
            <p:cNvSpPr/>
            <p:nvPr/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0708877B-8D92-4FC4-8A65-38968B9E3241}"/>
                </a:ext>
              </a:extLst>
            </p:cNvPr>
            <p:cNvSpPr/>
            <p:nvPr/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3525F5F-F114-43F3-A9F7-261A28B24DF9}"/>
                </a:ext>
              </a:extLst>
            </p:cNvPr>
            <p:cNvSpPr/>
            <p:nvPr/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339711F-C386-4DCE-9FBF-EE6BC2C1FE35}"/>
                </a:ext>
              </a:extLst>
            </p:cNvPr>
            <p:cNvSpPr/>
            <p:nvPr/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B4BAE73-7982-46FB-A57B-811E3B8F79E4}"/>
                </a:ext>
              </a:extLst>
            </p:cNvPr>
            <p:cNvSpPr/>
            <p:nvPr/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4175C9A-42C7-461B-A3DC-84B7A21771C1}"/>
                </a:ext>
              </a:extLst>
            </p:cNvPr>
            <p:cNvSpPr/>
            <p:nvPr/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2F385D0-D050-42A4-898F-83C653F24C4F}"/>
                </a:ext>
              </a:extLst>
            </p:cNvPr>
            <p:cNvSpPr/>
            <p:nvPr/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FFD7E539-37B2-48C9-B730-CDB7A4FCADCD}"/>
                </a:ext>
              </a:extLst>
            </p:cNvPr>
            <p:cNvSpPr/>
            <p:nvPr/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26C0AC-F299-48BD-AED7-26C5A1998D41}"/>
                </a:ext>
              </a:extLst>
            </p:cNvPr>
            <p:cNvSpPr/>
            <p:nvPr/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5E478F3-0C5B-477C-819A-BF4A72B4CC5D}"/>
                </a:ext>
              </a:extLst>
            </p:cNvPr>
            <p:cNvSpPr/>
            <p:nvPr/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DE8A1B0-551E-4693-928C-BBFDAC2DE894}"/>
                </a:ext>
              </a:extLst>
            </p:cNvPr>
            <p:cNvSpPr/>
            <p:nvPr/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565C552-100C-4C0F-9727-52B462CB5777}"/>
                </a:ext>
              </a:extLst>
            </p:cNvPr>
            <p:cNvSpPr/>
            <p:nvPr/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65AF3C8-A7D3-4F7E-8297-70B16E682C87}"/>
                </a:ext>
              </a:extLst>
            </p:cNvPr>
            <p:cNvSpPr/>
            <p:nvPr/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89C4C3A-B0E7-45DB-9736-2820F1E48582}"/>
                </a:ext>
              </a:extLst>
            </p:cNvPr>
            <p:cNvSpPr/>
            <p:nvPr/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DF9AE49-EBF5-4E8B-811B-A95469060E7B}"/>
                </a:ext>
              </a:extLst>
            </p:cNvPr>
            <p:cNvSpPr/>
            <p:nvPr/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4A6E6901-66E0-4614-A82A-4C8B199F313E}"/>
                </a:ext>
              </a:extLst>
            </p:cNvPr>
            <p:cNvSpPr/>
            <p:nvPr/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AF4D28A-9C05-4C54-8EC3-A4AF071575B8}"/>
                </a:ext>
              </a:extLst>
            </p:cNvPr>
            <p:cNvSpPr/>
            <p:nvPr/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E13432FE-A2F7-40F1-A071-5299288F21B5}"/>
                </a:ext>
              </a:extLst>
            </p:cNvPr>
            <p:cNvSpPr/>
            <p:nvPr/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70FB6A9-6497-4E63-9C82-7B0BAEB50225}"/>
                </a:ext>
              </a:extLst>
            </p:cNvPr>
            <p:cNvSpPr/>
            <p:nvPr/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1159FE3-5513-4772-A657-6925C879024E}"/>
                </a:ext>
              </a:extLst>
            </p:cNvPr>
            <p:cNvSpPr/>
            <p:nvPr/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48E9D8E-3725-4460-951D-FD784F1A5725}"/>
                </a:ext>
              </a:extLst>
            </p:cNvPr>
            <p:cNvSpPr/>
            <p:nvPr/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99A1AA77-CF8C-4018-A5A1-E7AA82889B35}"/>
                </a:ext>
              </a:extLst>
            </p:cNvPr>
            <p:cNvSpPr/>
            <p:nvPr/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6B44DD95-1ACE-4B45-A9F7-5277F77037AA}"/>
                </a:ext>
              </a:extLst>
            </p:cNvPr>
            <p:cNvSpPr/>
            <p:nvPr/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8913144-E9E6-4FF3-9830-F8CC75BA0FD1}"/>
                </a:ext>
              </a:extLst>
            </p:cNvPr>
            <p:cNvSpPr/>
            <p:nvPr/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DB38853C-E3C5-43FA-B193-280C55043055}"/>
                </a:ext>
              </a:extLst>
            </p:cNvPr>
            <p:cNvSpPr/>
            <p:nvPr/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D38EA362-05F8-4A48-9412-7BBAC11BA14C}"/>
                </a:ext>
              </a:extLst>
            </p:cNvPr>
            <p:cNvSpPr/>
            <p:nvPr/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1986071F-7E83-4C85-9A61-81C2026DAEDB}"/>
                </a:ext>
              </a:extLst>
            </p:cNvPr>
            <p:cNvSpPr/>
            <p:nvPr/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FDA9302-0D40-4468-A5DD-D042113E2366}"/>
                </a:ext>
              </a:extLst>
            </p:cNvPr>
            <p:cNvSpPr/>
            <p:nvPr/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D4012E0-8F7C-4DE5-80F7-EC9FE67F8A50}"/>
                </a:ext>
              </a:extLst>
            </p:cNvPr>
            <p:cNvSpPr/>
            <p:nvPr/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2D5F08D-D985-415A-AFD2-BF4B2E33AE44}"/>
                </a:ext>
              </a:extLst>
            </p:cNvPr>
            <p:cNvSpPr/>
            <p:nvPr/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3552DCF-A7DB-46EF-AB70-400B7601A95C}"/>
                </a:ext>
              </a:extLst>
            </p:cNvPr>
            <p:cNvSpPr/>
            <p:nvPr/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62A78F9-AE4E-43D9-8540-ACC05C3AFCE9}"/>
                </a:ext>
              </a:extLst>
            </p:cNvPr>
            <p:cNvSpPr/>
            <p:nvPr/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097F9892-F0B3-404B-BF30-774A0E7D064D}"/>
                </a:ext>
              </a:extLst>
            </p:cNvPr>
            <p:cNvSpPr/>
            <p:nvPr/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9711B14-C3D0-4038-9F77-4F2810AB7637}"/>
                </a:ext>
              </a:extLst>
            </p:cNvPr>
            <p:cNvSpPr/>
            <p:nvPr/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54BABD95-EAA5-40A2-9BE7-9220A1375240}"/>
                </a:ext>
              </a:extLst>
            </p:cNvPr>
            <p:cNvSpPr/>
            <p:nvPr/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55DE9C0C-8FEB-47C6-8542-A4EE2AA550A4}"/>
                </a:ext>
              </a:extLst>
            </p:cNvPr>
            <p:cNvSpPr/>
            <p:nvPr/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EE9D466-41E1-42ED-BA06-5819D8A65201}"/>
                </a:ext>
              </a:extLst>
            </p:cNvPr>
            <p:cNvSpPr/>
            <p:nvPr/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B06234EB-F295-43D3-8303-50B8DF50BE70}"/>
                </a:ext>
              </a:extLst>
            </p:cNvPr>
            <p:cNvSpPr/>
            <p:nvPr/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65A7745-646B-4492-B740-D431772E0C73}"/>
                </a:ext>
              </a:extLst>
            </p:cNvPr>
            <p:cNvSpPr/>
            <p:nvPr/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C32B0E9-76CF-4864-AACB-A734AB760A68}"/>
                </a:ext>
              </a:extLst>
            </p:cNvPr>
            <p:cNvSpPr/>
            <p:nvPr/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D230E29-009F-49CA-BB92-73F86BD65B42}"/>
                </a:ext>
              </a:extLst>
            </p:cNvPr>
            <p:cNvSpPr/>
            <p:nvPr/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1894DA4D-D2BF-472E-A609-7943EEA754A3}"/>
                </a:ext>
              </a:extLst>
            </p:cNvPr>
            <p:cNvSpPr/>
            <p:nvPr/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15980D6F-F1D0-4C25-BD24-95BAF8036A61}"/>
                </a:ext>
              </a:extLst>
            </p:cNvPr>
            <p:cNvSpPr/>
            <p:nvPr/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4DE745B8-6FD8-4E30-B0D8-7912083CA4A1}"/>
                </a:ext>
              </a:extLst>
            </p:cNvPr>
            <p:cNvSpPr/>
            <p:nvPr/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7C8DB3C-E614-4BE6-87F5-CA32D2A55B75}"/>
                </a:ext>
              </a:extLst>
            </p:cNvPr>
            <p:cNvSpPr/>
            <p:nvPr/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8B52997-BEA9-4CB3-A854-B3D1838ABDEB}"/>
                </a:ext>
              </a:extLst>
            </p:cNvPr>
            <p:cNvSpPr/>
            <p:nvPr/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933A5D4-5140-4C75-AC1B-357A8E14ABE0}"/>
                </a:ext>
              </a:extLst>
            </p:cNvPr>
            <p:cNvSpPr/>
            <p:nvPr/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9EB5D21A-EECD-4B3F-99C4-5135E8A84554}"/>
                </a:ext>
              </a:extLst>
            </p:cNvPr>
            <p:cNvSpPr/>
            <p:nvPr/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509CDAC-09A7-42A6-82B7-2F994603039F}"/>
                </a:ext>
              </a:extLst>
            </p:cNvPr>
            <p:cNvSpPr/>
            <p:nvPr/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DC9C344-3F87-4F2B-B2CE-477CCA2AF14C}"/>
                </a:ext>
              </a:extLst>
            </p:cNvPr>
            <p:cNvSpPr/>
            <p:nvPr/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7083C972-4528-4FD9-9C2E-B24CB38AAD6A}"/>
                </a:ext>
              </a:extLst>
            </p:cNvPr>
            <p:cNvSpPr/>
            <p:nvPr/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DF55C190-3D83-46E7-9393-6C1BA9856045}"/>
                </a:ext>
              </a:extLst>
            </p:cNvPr>
            <p:cNvSpPr/>
            <p:nvPr/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FEAF47D9-E0F4-4FBF-9A49-B35DA68BC132}"/>
                </a:ext>
              </a:extLst>
            </p:cNvPr>
            <p:cNvSpPr/>
            <p:nvPr/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C8AA1DB-E111-4637-9F48-CDFCFAAFF2DE}"/>
                </a:ext>
              </a:extLst>
            </p:cNvPr>
            <p:cNvSpPr/>
            <p:nvPr/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44529F9-47A4-4695-B030-A673999D19D4}"/>
                </a:ext>
              </a:extLst>
            </p:cNvPr>
            <p:cNvSpPr/>
            <p:nvPr/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DDF4B72-D66C-4F6A-B4EC-0C4E1B5F8D84}"/>
                </a:ext>
              </a:extLst>
            </p:cNvPr>
            <p:cNvSpPr/>
            <p:nvPr/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2C5331D9-FE79-42B2-8EC6-DC0C634CEDAB}"/>
                </a:ext>
              </a:extLst>
            </p:cNvPr>
            <p:cNvSpPr/>
            <p:nvPr/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840DAEE-8157-464A-8948-78E3C30D0665}"/>
                </a:ext>
              </a:extLst>
            </p:cNvPr>
            <p:cNvSpPr/>
            <p:nvPr/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D530B50C-AAB8-462D-B26D-B3391536F404}"/>
                </a:ext>
              </a:extLst>
            </p:cNvPr>
            <p:cNvSpPr/>
            <p:nvPr/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52300202-9247-4B3F-921C-53A1A1EE0A81}"/>
                </a:ext>
              </a:extLst>
            </p:cNvPr>
            <p:cNvSpPr/>
            <p:nvPr/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D84AB20-9D72-4966-B0AB-743C78D65A13}"/>
                </a:ext>
              </a:extLst>
            </p:cNvPr>
            <p:cNvSpPr/>
            <p:nvPr/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33F4E79-F105-44E6-929F-38221991F8A8}"/>
                </a:ext>
              </a:extLst>
            </p:cNvPr>
            <p:cNvSpPr/>
            <p:nvPr/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8615D19-16A8-473B-97FF-9CD54467E969}"/>
                </a:ext>
              </a:extLst>
            </p:cNvPr>
            <p:cNvSpPr/>
            <p:nvPr/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DA68BB2-B80D-4DC7-9E06-62B7C7CB341B}"/>
                </a:ext>
              </a:extLst>
            </p:cNvPr>
            <p:cNvSpPr/>
            <p:nvPr/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C7CE019-6A1D-4D07-9DD2-26DA83EAE648}"/>
                </a:ext>
              </a:extLst>
            </p:cNvPr>
            <p:cNvSpPr/>
            <p:nvPr/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BFF2711B-36A2-44D5-861A-325515F1B3A2}"/>
                </a:ext>
              </a:extLst>
            </p:cNvPr>
            <p:cNvSpPr/>
            <p:nvPr/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C9F33789-5EC0-4861-B3A6-F1F3833566B6}"/>
                </a:ext>
              </a:extLst>
            </p:cNvPr>
            <p:cNvSpPr/>
            <p:nvPr/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7A765877-A648-49F6-A82F-C3B1CD6F9459}"/>
                </a:ext>
              </a:extLst>
            </p:cNvPr>
            <p:cNvSpPr/>
            <p:nvPr/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EE0D3F8-1149-447E-A758-6FFB952C223C}"/>
                </a:ext>
              </a:extLst>
            </p:cNvPr>
            <p:cNvSpPr/>
            <p:nvPr/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C4C60FB1-2BFD-41F4-91B6-F30907BA513E}"/>
                </a:ext>
              </a:extLst>
            </p:cNvPr>
            <p:cNvSpPr/>
            <p:nvPr/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54E315F-BD6B-48F7-B642-0A0FA00A6F10}"/>
                </a:ext>
              </a:extLst>
            </p:cNvPr>
            <p:cNvSpPr/>
            <p:nvPr/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CE87E3B1-F721-4C81-AB9C-ED095F39666D}"/>
                </a:ext>
              </a:extLst>
            </p:cNvPr>
            <p:cNvSpPr/>
            <p:nvPr/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8FE2FEEA-33F7-4909-9F95-FC2DDDFDF104}"/>
                </a:ext>
              </a:extLst>
            </p:cNvPr>
            <p:cNvSpPr/>
            <p:nvPr/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6CDD8031-905C-4817-BAC6-1ABE1CC54A1E}"/>
                </a:ext>
              </a:extLst>
            </p:cNvPr>
            <p:cNvSpPr/>
            <p:nvPr/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5457991-3D14-4869-83CD-94BFC24D2205}"/>
                </a:ext>
              </a:extLst>
            </p:cNvPr>
            <p:cNvSpPr/>
            <p:nvPr/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0CA9119-3432-41C3-8E5C-03632F91F2DF}"/>
                </a:ext>
              </a:extLst>
            </p:cNvPr>
            <p:cNvSpPr/>
            <p:nvPr/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8945319D-F9DA-40B8-BC36-E0945135A266}"/>
                </a:ext>
              </a:extLst>
            </p:cNvPr>
            <p:cNvSpPr/>
            <p:nvPr/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363375D8-F3F5-4DCF-8284-435210ED5725}"/>
                </a:ext>
              </a:extLst>
            </p:cNvPr>
            <p:cNvSpPr/>
            <p:nvPr/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C9D694E-32F3-4BB8-AC44-A4D1F0842245}"/>
                </a:ext>
              </a:extLst>
            </p:cNvPr>
            <p:cNvSpPr/>
            <p:nvPr/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1849A04-3813-404D-A26A-D71EA9E5C2B8}"/>
                </a:ext>
              </a:extLst>
            </p:cNvPr>
            <p:cNvSpPr/>
            <p:nvPr/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5F7225E6-9707-4DEA-AA2A-32BF4DC04596}"/>
                </a:ext>
              </a:extLst>
            </p:cNvPr>
            <p:cNvSpPr/>
            <p:nvPr/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AD33F38-9A81-4862-ABA6-D45EB1E0583A}"/>
                </a:ext>
              </a:extLst>
            </p:cNvPr>
            <p:cNvSpPr/>
            <p:nvPr/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C8C55B26-52B8-4804-97E8-1208419C51D2}"/>
                </a:ext>
              </a:extLst>
            </p:cNvPr>
            <p:cNvSpPr/>
            <p:nvPr/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A2ED0D31-C12F-4094-8E98-B6600A35162E}"/>
                </a:ext>
              </a:extLst>
            </p:cNvPr>
            <p:cNvSpPr/>
            <p:nvPr/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5BFD0D47-41D7-46C9-BFC2-18F9CD6D9D9D}"/>
                </a:ext>
              </a:extLst>
            </p:cNvPr>
            <p:cNvSpPr/>
            <p:nvPr/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B3F309EC-D80A-4EB6-B52F-8FB82DA7D6F3}"/>
                </a:ext>
              </a:extLst>
            </p:cNvPr>
            <p:cNvSpPr/>
            <p:nvPr/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8C54A0CE-91C6-42D9-9FF5-41F199BB636F}"/>
                </a:ext>
              </a:extLst>
            </p:cNvPr>
            <p:cNvSpPr/>
            <p:nvPr/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CABACA6C-A5CB-4CF3-A4AE-EA706CF3BE88}"/>
                </a:ext>
              </a:extLst>
            </p:cNvPr>
            <p:cNvSpPr/>
            <p:nvPr/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2E78ADF2-5052-4A16-9639-10C563738913}"/>
                </a:ext>
              </a:extLst>
            </p:cNvPr>
            <p:cNvSpPr/>
            <p:nvPr/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6D8F4523-43DA-44FA-9636-7AF8A2017629}"/>
                </a:ext>
              </a:extLst>
            </p:cNvPr>
            <p:cNvSpPr/>
            <p:nvPr/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11F429A-3257-492D-8A29-84A1D13A36A6}"/>
                </a:ext>
              </a:extLst>
            </p:cNvPr>
            <p:cNvSpPr/>
            <p:nvPr/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2ECE09F-60A8-4210-93A0-A106F86E72D5}"/>
                </a:ext>
              </a:extLst>
            </p:cNvPr>
            <p:cNvSpPr/>
            <p:nvPr/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2F6510AF-26CB-4C15-9721-25DAF4D11227}"/>
                </a:ext>
              </a:extLst>
            </p:cNvPr>
            <p:cNvSpPr/>
            <p:nvPr/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733FA97-3A4B-4FEC-9E4D-17709501D2CF}"/>
                </a:ext>
              </a:extLst>
            </p:cNvPr>
            <p:cNvSpPr/>
            <p:nvPr/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C157C8E6-B080-484E-BC21-50304625D3C4}"/>
                </a:ext>
              </a:extLst>
            </p:cNvPr>
            <p:cNvSpPr/>
            <p:nvPr/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0489747D-9419-477E-9DDC-DB0013D6C38C}"/>
                </a:ext>
              </a:extLst>
            </p:cNvPr>
            <p:cNvSpPr/>
            <p:nvPr/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6275509-2E49-4FF1-9F40-856F58B8252F}"/>
                </a:ext>
              </a:extLst>
            </p:cNvPr>
            <p:cNvSpPr/>
            <p:nvPr/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03736E0-472B-482C-928D-B5F49E4771B9}"/>
                </a:ext>
              </a:extLst>
            </p:cNvPr>
            <p:cNvSpPr/>
            <p:nvPr/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7FBD502F-54A6-4808-BEAC-AC2D41D5643C}"/>
                </a:ext>
              </a:extLst>
            </p:cNvPr>
            <p:cNvSpPr/>
            <p:nvPr/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F1ED3136-A06E-4DCC-88B2-3875E5743FFE}"/>
                </a:ext>
              </a:extLst>
            </p:cNvPr>
            <p:cNvSpPr/>
            <p:nvPr/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4DE0F6C0-6228-48B9-9CAD-C38CE231CEEA}"/>
                </a:ext>
              </a:extLst>
            </p:cNvPr>
            <p:cNvSpPr/>
            <p:nvPr/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5B7C3C42-11DB-4B15-B8CB-FE18C3105A2F}"/>
                </a:ext>
              </a:extLst>
            </p:cNvPr>
            <p:cNvSpPr/>
            <p:nvPr/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A8886BDE-918B-4409-AAEF-72E92A4DC866}"/>
                </a:ext>
              </a:extLst>
            </p:cNvPr>
            <p:cNvSpPr/>
            <p:nvPr/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B8C8E6BF-0F3A-4589-A8AF-B3714E74FDF4}"/>
                </a:ext>
              </a:extLst>
            </p:cNvPr>
            <p:cNvSpPr/>
            <p:nvPr/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DDC44D30-863E-43FB-8742-44C1D9F3E531}"/>
                </a:ext>
              </a:extLst>
            </p:cNvPr>
            <p:cNvSpPr/>
            <p:nvPr/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D8DB85FA-14C6-4973-A4D7-44562B42CA44}"/>
                </a:ext>
              </a:extLst>
            </p:cNvPr>
            <p:cNvSpPr/>
            <p:nvPr/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3E7FE024-6E32-462A-871F-8F6B72188B3C}"/>
                </a:ext>
              </a:extLst>
            </p:cNvPr>
            <p:cNvSpPr/>
            <p:nvPr/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E69BFA7E-0AB9-498B-BA39-EF3C3C5BEB21}"/>
                </a:ext>
              </a:extLst>
            </p:cNvPr>
            <p:cNvSpPr/>
            <p:nvPr/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3236D4A1-FC5C-4C5E-B889-9D912A0011BB}"/>
                </a:ext>
              </a:extLst>
            </p:cNvPr>
            <p:cNvSpPr/>
            <p:nvPr/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BA5D4991-8CE2-4793-A6ED-3328CA691D90}"/>
                </a:ext>
              </a:extLst>
            </p:cNvPr>
            <p:cNvSpPr/>
            <p:nvPr/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1AC542D8-71BB-423D-AF81-5DE3851C896C}"/>
                </a:ext>
              </a:extLst>
            </p:cNvPr>
            <p:cNvSpPr/>
            <p:nvPr/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3D45D6A6-37C0-42D7-8B67-0F131703EC77}"/>
                </a:ext>
              </a:extLst>
            </p:cNvPr>
            <p:cNvSpPr/>
            <p:nvPr/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699C817A-290E-4BD1-9FAE-7AA9BFE7C3DB}"/>
                </a:ext>
              </a:extLst>
            </p:cNvPr>
            <p:cNvSpPr/>
            <p:nvPr/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D8DD7577-F544-4731-AC1E-4C33460CE0C1}"/>
                </a:ext>
              </a:extLst>
            </p:cNvPr>
            <p:cNvSpPr/>
            <p:nvPr/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021297F1-D0B8-4026-8CC5-221E54FDD063}"/>
                </a:ext>
              </a:extLst>
            </p:cNvPr>
            <p:cNvSpPr/>
            <p:nvPr/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04A984F3-E660-429F-AED9-04786475F634}"/>
                </a:ext>
              </a:extLst>
            </p:cNvPr>
            <p:cNvSpPr/>
            <p:nvPr/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2DB17F0D-D77B-4483-9E8E-319177789665}"/>
                </a:ext>
              </a:extLst>
            </p:cNvPr>
            <p:cNvSpPr/>
            <p:nvPr/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9046B41E-0F2B-4082-A3E4-5548644371A4}"/>
                </a:ext>
              </a:extLst>
            </p:cNvPr>
            <p:cNvSpPr/>
            <p:nvPr/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850BC367-3EFE-468D-9C0E-57BEEACBB42B}"/>
                </a:ext>
              </a:extLst>
            </p:cNvPr>
            <p:cNvSpPr/>
            <p:nvPr/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C9888921-C8FE-4492-B32A-237D6C8F7DC1}"/>
                </a:ext>
              </a:extLst>
            </p:cNvPr>
            <p:cNvSpPr/>
            <p:nvPr/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E44D46CA-77FA-4BB6-87FB-E3B22CE18FAC}"/>
                </a:ext>
              </a:extLst>
            </p:cNvPr>
            <p:cNvSpPr/>
            <p:nvPr/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222FFF28-1339-4CEC-9507-5712688B707A}"/>
                </a:ext>
              </a:extLst>
            </p:cNvPr>
            <p:cNvSpPr/>
            <p:nvPr/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97046F8D-E7F8-4947-BD15-F7C277D10455}"/>
                </a:ext>
              </a:extLst>
            </p:cNvPr>
            <p:cNvSpPr/>
            <p:nvPr/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95C1D3F5-E6A3-481D-9011-52EB6B1F4E6A}"/>
                </a:ext>
              </a:extLst>
            </p:cNvPr>
            <p:cNvSpPr/>
            <p:nvPr/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09E45670-225D-440E-B5FD-B4D2F8238333}"/>
                </a:ext>
              </a:extLst>
            </p:cNvPr>
            <p:cNvSpPr/>
            <p:nvPr/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B8901341-7B58-4B5C-B203-C00AC80C4AA2}"/>
                </a:ext>
              </a:extLst>
            </p:cNvPr>
            <p:cNvSpPr/>
            <p:nvPr/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6721ACE4-99CD-4E6B-9A31-175DB6EFB94D}"/>
                </a:ext>
              </a:extLst>
            </p:cNvPr>
            <p:cNvSpPr/>
            <p:nvPr/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939B2D0-D432-4960-96D1-9ACE70E71B73}"/>
                </a:ext>
              </a:extLst>
            </p:cNvPr>
            <p:cNvSpPr/>
            <p:nvPr/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837922C9-5AF6-4E8E-9DB4-8F356EFD836F}"/>
                </a:ext>
              </a:extLst>
            </p:cNvPr>
            <p:cNvSpPr/>
            <p:nvPr/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84F52B65-D542-4CB4-BBDA-44C1A78A81C9}"/>
                </a:ext>
              </a:extLst>
            </p:cNvPr>
            <p:cNvSpPr/>
            <p:nvPr/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B61086A9-C1C4-4A2C-B6F1-5956D0261016}"/>
                </a:ext>
              </a:extLst>
            </p:cNvPr>
            <p:cNvSpPr/>
            <p:nvPr/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1AA397D9-9689-4FC7-ADA7-F05661CC4C54}"/>
                </a:ext>
              </a:extLst>
            </p:cNvPr>
            <p:cNvSpPr/>
            <p:nvPr/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EE1171A0-B1C0-438A-B262-BE014FA1F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579799" y="466375"/>
            <a:ext cx="1089022" cy="1089022"/>
            <a:chOff x="4741467" y="593941"/>
            <a:chExt cx="932200" cy="932200"/>
          </a:xfrm>
        </p:grpSpPr>
        <p:sp>
          <p:nvSpPr>
            <p:cNvPr id="222" name="Graphic 212">
              <a:extLst>
                <a:ext uri="{FF2B5EF4-FFF2-40B4-BE49-F238E27FC236}">
                  <a16:creationId xmlns:a16="http://schemas.microsoft.com/office/drawing/2014/main" id="{14F2FEF3-50D1-40FC-B4B4-77A1F7E21F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741467" y="593941"/>
              <a:ext cx="932200" cy="932200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23" name="Graphic 212">
              <a:extLst>
                <a:ext uri="{FF2B5EF4-FFF2-40B4-BE49-F238E27FC236}">
                  <a16:creationId xmlns:a16="http://schemas.microsoft.com/office/drawing/2014/main" id="{BD9CE92B-22AD-4B2F-992F-14F8CEC882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741467" y="593941"/>
              <a:ext cx="932200" cy="932200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lt1"/>
                </a:solidFill>
              </a:endParaRP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C3915ABD-0965-4BFC-BC2C-9614D5970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87753" y="5626538"/>
            <a:ext cx="319941" cy="319941"/>
            <a:chOff x="1185735" y="4917084"/>
            <a:chExt cx="319941" cy="319941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9FE4684E-2475-4E37-AA4F-264F7CA7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85735" y="4917084"/>
              <a:ext cx="319941" cy="319941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AF59A320-BCCE-4552-ABEC-E6072F986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85735" y="4917084"/>
              <a:ext cx="319941" cy="319941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07528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588BAEF-9B22-4B78-838B-7DC11C0EA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847291" y="292656"/>
            <a:ext cx="1861854" cy="717514"/>
            <a:chOff x="0" y="292656"/>
            <a:chExt cx="1861854" cy="71751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20212D7-7787-4FFC-B8D9-35F729D18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92656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7577D49-4464-484D-8792-C20C8556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732391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FF06135-5FEE-41FD-9B18-A0441D2A7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8878" y="-8878"/>
            <a:ext cx="1242819" cy="1314996"/>
            <a:chOff x="79900" y="122321"/>
            <a:chExt cx="2232251" cy="236189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3AEB7B2-43A7-459D-9CFA-1C75B3351C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9900" y="122321"/>
              <a:ext cx="2232251" cy="2361890"/>
            </a:xfrm>
            <a:custGeom>
              <a:avLst/>
              <a:gdLst>
                <a:gd name="connsiteX0" fmla="*/ 2292284 w 3871489"/>
                <a:gd name="connsiteY0" fmla="*/ 0 h 4096327"/>
                <a:gd name="connsiteX1" fmla="*/ 3500914 w 3871489"/>
                <a:gd name="connsiteY1" fmla="*/ 0 h 4096327"/>
                <a:gd name="connsiteX2" fmla="*/ 3542229 w 3871489"/>
                <a:gd name="connsiteY2" fmla="*/ 68006 h 4096327"/>
                <a:gd name="connsiteX3" fmla="*/ 3871489 w 3871489"/>
                <a:gd name="connsiteY3" fmla="*/ 1368323 h 4096327"/>
                <a:gd name="connsiteX4" fmla="*/ 1143485 w 3871489"/>
                <a:gd name="connsiteY4" fmla="*/ 4096327 h 4096327"/>
                <a:gd name="connsiteX5" fmla="*/ 81633 w 3871489"/>
                <a:gd name="connsiteY5" fmla="*/ 3881944 h 4096327"/>
                <a:gd name="connsiteX6" fmla="*/ 0 w 3871489"/>
                <a:gd name="connsiteY6" fmla="*/ 3842618 h 4096327"/>
                <a:gd name="connsiteX7" fmla="*/ 0 w 3871489"/>
                <a:gd name="connsiteY7" fmla="*/ 2741475 h 4096327"/>
                <a:gd name="connsiteX8" fmla="*/ 6615 w 3871489"/>
                <a:gd name="connsiteY8" fmla="*/ 2747487 h 4096327"/>
                <a:gd name="connsiteX9" fmla="*/ 1143485 w 3871489"/>
                <a:gd name="connsiteY9" fmla="*/ 3155655 h 4096327"/>
                <a:gd name="connsiteX10" fmla="*/ 2930817 w 3871489"/>
                <a:gd name="connsiteY10" fmla="*/ 1368323 h 4096327"/>
                <a:gd name="connsiteX11" fmla="*/ 2407287 w 3871489"/>
                <a:gd name="connsiteY11" fmla="*/ 104524 h 409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71489" h="4096327">
                  <a:moveTo>
                    <a:pt x="2292284" y="0"/>
                  </a:moveTo>
                  <a:lnTo>
                    <a:pt x="3500914" y="0"/>
                  </a:lnTo>
                  <a:lnTo>
                    <a:pt x="3542229" y="68006"/>
                  </a:lnTo>
                  <a:cubicBezTo>
                    <a:pt x="3752213" y="454545"/>
                    <a:pt x="3871489" y="897507"/>
                    <a:pt x="3871489" y="1368323"/>
                  </a:cubicBezTo>
                  <a:cubicBezTo>
                    <a:pt x="3871489" y="2874936"/>
                    <a:pt x="2650098" y="4096327"/>
                    <a:pt x="1143485" y="4096327"/>
                  </a:cubicBezTo>
                  <a:cubicBezTo>
                    <a:pt x="766832" y="4096327"/>
                    <a:pt x="408006" y="4019990"/>
                    <a:pt x="81633" y="3881944"/>
                  </a:cubicBezTo>
                  <a:lnTo>
                    <a:pt x="0" y="3842618"/>
                  </a:lnTo>
                  <a:lnTo>
                    <a:pt x="0" y="2741475"/>
                  </a:lnTo>
                  <a:lnTo>
                    <a:pt x="6615" y="2747487"/>
                  </a:lnTo>
                  <a:cubicBezTo>
                    <a:pt x="315579" y="3002472"/>
                    <a:pt x="711663" y="3155655"/>
                    <a:pt x="1143485" y="3155655"/>
                  </a:cubicBezTo>
                  <a:cubicBezTo>
                    <a:pt x="2130515" y="3155655"/>
                    <a:pt x="2930817" y="2355353"/>
                    <a:pt x="2930817" y="1368323"/>
                  </a:cubicBezTo>
                  <a:cubicBezTo>
                    <a:pt x="2930817" y="874812"/>
                    <a:pt x="2730741" y="427979"/>
                    <a:pt x="2407287" y="104524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accent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A095D62-486F-47DD-A58F-7F4BE6617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9900" y="122321"/>
              <a:ext cx="2232251" cy="2361890"/>
            </a:xfrm>
            <a:custGeom>
              <a:avLst/>
              <a:gdLst>
                <a:gd name="connsiteX0" fmla="*/ 2292284 w 3871489"/>
                <a:gd name="connsiteY0" fmla="*/ 0 h 4096327"/>
                <a:gd name="connsiteX1" fmla="*/ 3500914 w 3871489"/>
                <a:gd name="connsiteY1" fmla="*/ 0 h 4096327"/>
                <a:gd name="connsiteX2" fmla="*/ 3542229 w 3871489"/>
                <a:gd name="connsiteY2" fmla="*/ 68006 h 4096327"/>
                <a:gd name="connsiteX3" fmla="*/ 3871489 w 3871489"/>
                <a:gd name="connsiteY3" fmla="*/ 1368323 h 4096327"/>
                <a:gd name="connsiteX4" fmla="*/ 1143485 w 3871489"/>
                <a:gd name="connsiteY4" fmla="*/ 4096327 h 4096327"/>
                <a:gd name="connsiteX5" fmla="*/ 81633 w 3871489"/>
                <a:gd name="connsiteY5" fmla="*/ 3881944 h 4096327"/>
                <a:gd name="connsiteX6" fmla="*/ 0 w 3871489"/>
                <a:gd name="connsiteY6" fmla="*/ 3842618 h 4096327"/>
                <a:gd name="connsiteX7" fmla="*/ 0 w 3871489"/>
                <a:gd name="connsiteY7" fmla="*/ 2741475 h 4096327"/>
                <a:gd name="connsiteX8" fmla="*/ 6615 w 3871489"/>
                <a:gd name="connsiteY8" fmla="*/ 2747487 h 4096327"/>
                <a:gd name="connsiteX9" fmla="*/ 1143485 w 3871489"/>
                <a:gd name="connsiteY9" fmla="*/ 3155655 h 4096327"/>
                <a:gd name="connsiteX10" fmla="*/ 2930817 w 3871489"/>
                <a:gd name="connsiteY10" fmla="*/ 1368323 h 4096327"/>
                <a:gd name="connsiteX11" fmla="*/ 2407287 w 3871489"/>
                <a:gd name="connsiteY11" fmla="*/ 104524 h 409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71489" h="4096327">
                  <a:moveTo>
                    <a:pt x="2292284" y="0"/>
                  </a:moveTo>
                  <a:lnTo>
                    <a:pt x="3500914" y="0"/>
                  </a:lnTo>
                  <a:lnTo>
                    <a:pt x="3542229" y="68006"/>
                  </a:lnTo>
                  <a:cubicBezTo>
                    <a:pt x="3752213" y="454545"/>
                    <a:pt x="3871489" y="897507"/>
                    <a:pt x="3871489" y="1368323"/>
                  </a:cubicBezTo>
                  <a:cubicBezTo>
                    <a:pt x="3871489" y="2874936"/>
                    <a:pt x="2650098" y="4096327"/>
                    <a:pt x="1143485" y="4096327"/>
                  </a:cubicBezTo>
                  <a:cubicBezTo>
                    <a:pt x="766832" y="4096327"/>
                    <a:pt x="408006" y="4019990"/>
                    <a:pt x="81633" y="3881944"/>
                  </a:cubicBezTo>
                  <a:lnTo>
                    <a:pt x="0" y="3842618"/>
                  </a:lnTo>
                  <a:lnTo>
                    <a:pt x="0" y="2741475"/>
                  </a:lnTo>
                  <a:lnTo>
                    <a:pt x="6615" y="2747487"/>
                  </a:lnTo>
                  <a:cubicBezTo>
                    <a:pt x="315579" y="3002472"/>
                    <a:pt x="711663" y="3155655"/>
                    <a:pt x="1143485" y="3155655"/>
                  </a:cubicBezTo>
                  <a:cubicBezTo>
                    <a:pt x="2130515" y="3155655"/>
                    <a:pt x="2930817" y="2355353"/>
                    <a:pt x="2930817" y="1368323"/>
                  </a:cubicBezTo>
                  <a:cubicBezTo>
                    <a:pt x="2930817" y="874812"/>
                    <a:pt x="2730741" y="427979"/>
                    <a:pt x="2407287" y="104524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n-GB">
                <a:solidFill>
                  <a:schemeClr val="accent1"/>
                </a:solidFill>
              </a:endParaRPr>
            </a:p>
          </p:txBody>
        </p: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A4FD0935-8B36-453D-B28E-23C060B3E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1324" y="358614"/>
            <a:ext cx="7710127" cy="1044058"/>
          </a:xfrm>
        </p:spPr>
        <p:txBody>
          <a:bodyPr rtlCol="0" anchor="t"/>
          <a:lstStyle>
            <a:lvl1pPr>
              <a:defRPr/>
            </a:lvl1pPr>
          </a:lstStyle>
          <a:p>
            <a:pPr rtl="0"/>
            <a:r>
              <a:rPr lang="en-GB"/>
              <a:t>Click to add title</a:t>
            </a:r>
          </a:p>
        </p:txBody>
      </p:sp>
      <p:sp>
        <p:nvSpPr>
          <p:cNvPr id="38" name="Text Placeholder 23">
            <a:extLst>
              <a:ext uri="{FF2B5EF4-FFF2-40B4-BE49-F238E27FC236}">
                <a16:creationId xmlns:a16="http://schemas.microsoft.com/office/drawing/2014/main" id="{FD196DEF-9124-464A-BE20-4F758F4E31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0103" y="1758956"/>
            <a:ext cx="3534208" cy="518874"/>
          </a:xfrm>
        </p:spPr>
        <p:txBody>
          <a:bodyPr rtlCol="0"/>
          <a:lstStyle>
            <a:lvl1pPr>
              <a:buNone/>
              <a:defRPr b="1"/>
            </a:lvl1pPr>
          </a:lstStyle>
          <a:p>
            <a:pPr lvl="0" rtl="0"/>
            <a:r>
              <a:rPr lang="en-GB"/>
              <a:t>Click to add title</a:t>
            </a:r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A0F85BB1-4795-429F-8AC3-DACE25FEB6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0103" y="2410736"/>
            <a:ext cx="3534208" cy="3295650"/>
          </a:xfrm>
        </p:spPr>
        <p:txBody>
          <a:bodyPr rtlCol="0">
            <a:normAutofit/>
          </a:bodyPr>
          <a:lstStyle>
            <a:lvl1pPr>
              <a:buFont typeface="Arial" panose="020B0604020202020204" pitchFamily="34" charset="0"/>
              <a:buChar char="•"/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n-GB"/>
              <a:t>Click to add text</a:t>
            </a:r>
          </a:p>
        </p:txBody>
      </p:sp>
      <p:sp>
        <p:nvSpPr>
          <p:cNvPr id="40" name="Text Placeholder 23">
            <a:extLst>
              <a:ext uri="{FF2B5EF4-FFF2-40B4-BE49-F238E27FC236}">
                <a16:creationId xmlns:a16="http://schemas.microsoft.com/office/drawing/2014/main" id="{68F13C61-FEA2-4F84-ADB4-B072944A1F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2520" y="1758956"/>
            <a:ext cx="3534208" cy="518874"/>
          </a:xfrm>
        </p:spPr>
        <p:txBody>
          <a:bodyPr rtlCol="0"/>
          <a:lstStyle>
            <a:lvl1pPr>
              <a:buNone/>
              <a:defRPr b="1"/>
            </a:lvl1pPr>
          </a:lstStyle>
          <a:p>
            <a:pPr lvl="0" rtl="0"/>
            <a:r>
              <a:rPr lang="en-GB"/>
              <a:t>Click to add title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0931B5D4-0C97-40D5-93AF-A0CA590E8F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2520" y="2410736"/>
            <a:ext cx="3534208" cy="3295650"/>
          </a:xfrm>
        </p:spPr>
        <p:txBody>
          <a:bodyPr rtlCol="0">
            <a:normAutofit/>
          </a:bodyPr>
          <a:lstStyle>
            <a:lvl1pPr>
              <a:buFont typeface="Arial" panose="020B0604020202020204" pitchFamily="34" charset="0"/>
              <a:buChar char="•"/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n-GB"/>
              <a:t>Click to add text</a:t>
            </a:r>
          </a:p>
        </p:txBody>
      </p:sp>
      <p:sp>
        <p:nvSpPr>
          <p:cNvPr id="42" name="Text Placeholder 23">
            <a:extLst>
              <a:ext uri="{FF2B5EF4-FFF2-40B4-BE49-F238E27FC236}">
                <a16:creationId xmlns:a16="http://schemas.microsoft.com/office/drawing/2014/main" id="{57C721C7-54E7-4F91-AC64-A6CB4A58FB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74937" y="1758956"/>
            <a:ext cx="3534208" cy="518874"/>
          </a:xfrm>
        </p:spPr>
        <p:txBody>
          <a:bodyPr rtlCol="0"/>
          <a:lstStyle>
            <a:lvl1pPr>
              <a:buNone/>
              <a:defRPr b="1"/>
            </a:lvl1pPr>
          </a:lstStyle>
          <a:p>
            <a:pPr lvl="0" rtl="0"/>
            <a:r>
              <a:rPr lang="en-GB"/>
              <a:t>Click to add title</a:t>
            </a:r>
          </a:p>
        </p:txBody>
      </p:sp>
      <p:sp>
        <p:nvSpPr>
          <p:cNvPr id="43" name="Text Placeholder 25">
            <a:extLst>
              <a:ext uri="{FF2B5EF4-FFF2-40B4-BE49-F238E27FC236}">
                <a16:creationId xmlns:a16="http://schemas.microsoft.com/office/drawing/2014/main" id="{6F350A6E-AE98-42CD-9742-7F116F9AF60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74937" y="2410736"/>
            <a:ext cx="3534208" cy="3295650"/>
          </a:xfrm>
        </p:spPr>
        <p:txBody>
          <a:bodyPr rtlCol="0">
            <a:normAutofit/>
          </a:bodyPr>
          <a:lstStyle>
            <a:lvl1pPr>
              <a:buFont typeface="Arial" panose="020B0604020202020204" pitchFamily="34" charset="0"/>
              <a:buChar char="•"/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n-GB"/>
              <a:t>Click to add text</a:t>
            </a:r>
          </a:p>
        </p:txBody>
      </p:sp>
      <p:sp>
        <p:nvSpPr>
          <p:cNvPr id="24" name="Date Placeholder 178">
            <a:extLst>
              <a:ext uri="{FF2B5EF4-FFF2-40B4-BE49-F238E27FC236}">
                <a16:creationId xmlns:a16="http://schemas.microsoft.com/office/drawing/2014/main" id="{C04F291D-0D54-49CD-9169-A039D453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2/1/20XX</a:t>
            </a:r>
          </a:p>
        </p:txBody>
      </p:sp>
      <p:sp>
        <p:nvSpPr>
          <p:cNvPr id="25" name="Footer Placeholder 179">
            <a:extLst>
              <a:ext uri="{FF2B5EF4-FFF2-40B4-BE49-F238E27FC236}">
                <a16:creationId xmlns:a16="http://schemas.microsoft.com/office/drawing/2014/main" id="{0625F097-2116-4450-AC09-0BB7311D0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32" name="Slide Number Placeholder 180">
            <a:extLst>
              <a:ext uri="{FF2B5EF4-FFF2-40B4-BE49-F238E27FC236}">
                <a16:creationId xmlns:a16="http://schemas.microsoft.com/office/drawing/2014/main" id="{5936DA3D-F2F0-4997-A41B-0FE9AFEDC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5EA792F7-1D9E-4C7E-A103-E8EDFDC2691E}" type="slidenum">
              <a:rPr lang="en-GB" smtClean="0"/>
              <a:pPr rtl="0"/>
              <a:t>‹#›</a:t>
            </a:fld>
            <a:endParaRPr lang="en-GB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AC563FF-7AA4-42A5-8F4E-9C62398C16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056904" y="5782880"/>
            <a:ext cx="1054467" cy="469689"/>
            <a:chOff x="10056904" y="5720734"/>
            <a:chExt cx="1054467" cy="469689"/>
          </a:xfrm>
        </p:grpSpPr>
        <p:grpSp>
          <p:nvGrpSpPr>
            <p:cNvPr id="45" name="Graphic 185">
              <a:extLst>
                <a:ext uri="{FF2B5EF4-FFF2-40B4-BE49-F238E27FC236}">
                  <a16:creationId xmlns:a16="http://schemas.microsoft.com/office/drawing/2014/main" id="{2F57252D-B141-4A8D-A8E0-321B5580C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10056904" y="5720734"/>
              <a:ext cx="1054467" cy="469689"/>
              <a:chOff x="9841624" y="4115729"/>
              <a:chExt cx="602170" cy="268223"/>
            </a:xfrm>
            <a:solidFill>
              <a:schemeClr val="tx1"/>
            </a:solidFill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297FCD16-1C56-4DA4-B8C9-51BFC88A889B}"/>
                  </a:ext>
                </a:extLst>
              </p:cNvPr>
              <p:cNvSpPr/>
              <p:nvPr/>
            </p:nvSpPr>
            <p:spPr>
              <a:xfrm>
                <a:off x="9841624" y="4115729"/>
                <a:ext cx="202882" cy="268223"/>
              </a:xfrm>
              <a:custGeom>
                <a:avLst/>
                <a:gdLst>
                  <a:gd name="connsiteX0" fmla="*/ 20765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765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47497B0E-345C-4CE9-99D5-BE1A7B8D1725}"/>
                  </a:ext>
                </a:extLst>
              </p:cNvPr>
              <p:cNvSpPr/>
              <p:nvPr/>
            </p:nvSpPr>
            <p:spPr>
              <a:xfrm>
                <a:off x="9941445" y="4115729"/>
                <a:ext cx="202882" cy="268223"/>
              </a:xfrm>
              <a:custGeom>
                <a:avLst/>
                <a:gdLst>
                  <a:gd name="connsiteX0" fmla="*/ 20765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765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E669A919-E94D-4EBD-9BEF-E0D88107D0EB}"/>
                  </a:ext>
                </a:extLst>
              </p:cNvPr>
              <p:cNvSpPr/>
              <p:nvPr/>
            </p:nvSpPr>
            <p:spPr>
              <a:xfrm>
                <a:off x="10041267" y="4115729"/>
                <a:ext cx="202882" cy="268223"/>
              </a:xfrm>
              <a:custGeom>
                <a:avLst/>
                <a:gdLst>
                  <a:gd name="connsiteX0" fmla="*/ 20669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669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1BA1768-AECB-478D-8E11-2C1B926C1203}"/>
                  </a:ext>
                </a:extLst>
              </p:cNvPr>
              <p:cNvSpPr/>
              <p:nvPr/>
            </p:nvSpPr>
            <p:spPr>
              <a:xfrm>
                <a:off x="10141090" y="4115729"/>
                <a:ext cx="202882" cy="268223"/>
              </a:xfrm>
              <a:custGeom>
                <a:avLst/>
                <a:gdLst>
                  <a:gd name="connsiteX0" fmla="*/ 20669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669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3DC23997-45DE-4735-AC40-8284598C4E7B}"/>
                  </a:ext>
                </a:extLst>
              </p:cNvPr>
              <p:cNvSpPr/>
              <p:nvPr/>
            </p:nvSpPr>
            <p:spPr>
              <a:xfrm>
                <a:off x="10240911" y="4115729"/>
                <a:ext cx="202882" cy="268223"/>
              </a:xfrm>
              <a:custGeom>
                <a:avLst/>
                <a:gdLst>
                  <a:gd name="connsiteX0" fmla="*/ 20669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669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grpSp>
          <p:nvGrpSpPr>
            <p:cNvPr id="46" name="Graphic 185">
              <a:extLst>
                <a:ext uri="{FF2B5EF4-FFF2-40B4-BE49-F238E27FC236}">
                  <a16:creationId xmlns:a16="http://schemas.microsoft.com/office/drawing/2014/main" id="{C4D33E31-7264-4B2D-B2DD-12BE09194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10056904" y="5720734"/>
              <a:ext cx="1054467" cy="469689"/>
              <a:chOff x="9841624" y="4115729"/>
              <a:chExt cx="602170" cy="268223"/>
            </a:xfrm>
            <a:solidFill>
              <a:schemeClr val="accent3">
                <a:alpha val="20000"/>
              </a:schemeClr>
            </a:solidFill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06E4DFCB-D813-48EA-886A-E63C75F25516}"/>
                  </a:ext>
                </a:extLst>
              </p:cNvPr>
              <p:cNvSpPr/>
              <p:nvPr/>
            </p:nvSpPr>
            <p:spPr>
              <a:xfrm>
                <a:off x="9841624" y="4115729"/>
                <a:ext cx="202882" cy="268223"/>
              </a:xfrm>
              <a:custGeom>
                <a:avLst/>
                <a:gdLst>
                  <a:gd name="connsiteX0" fmla="*/ 20765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765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88750DAC-820B-45EB-8027-61B308D93D68}"/>
                  </a:ext>
                </a:extLst>
              </p:cNvPr>
              <p:cNvSpPr/>
              <p:nvPr/>
            </p:nvSpPr>
            <p:spPr>
              <a:xfrm>
                <a:off x="9941445" y="4115729"/>
                <a:ext cx="202882" cy="268223"/>
              </a:xfrm>
              <a:custGeom>
                <a:avLst/>
                <a:gdLst>
                  <a:gd name="connsiteX0" fmla="*/ 20765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765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77CDEC08-9D69-429D-B9FE-8CD9D1808BA8}"/>
                  </a:ext>
                </a:extLst>
              </p:cNvPr>
              <p:cNvSpPr/>
              <p:nvPr/>
            </p:nvSpPr>
            <p:spPr>
              <a:xfrm>
                <a:off x="10041267" y="4115729"/>
                <a:ext cx="202882" cy="268223"/>
              </a:xfrm>
              <a:custGeom>
                <a:avLst/>
                <a:gdLst>
                  <a:gd name="connsiteX0" fmla="*/ 20669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669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FA1D2AF9-5184-4BCB-9C38-AED1CF745378}"/>
                  </a:ext>
                </a:extLst>
              </p:cNvPr>
              <p:cNvSpPr/>
              <p:nvPr/>
            </p:nvSpPr>
            <p:spPr>
              <a:xfrm>
                <a:off x="10141090" y="4115729"/>
                <a:ext cx="202882" cy="268223"/>
              </a:xfrm>
              <a:custGeom>
                <a:avLst/>
                <a:gdLst>
                  <a:gd name="connsiteX0" fmla="*/ 20669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669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DAF345D8-C962-4DCF-9681-C4051FBDF178}"/>
                  </a:ext>
                </a:extLst>
              </p:cNvPr>
              <p:cNvSpPr/>
              <p:nvPr/>
            </p:nvSpPr>
            <p:spPr>
              <a:xfrm>
                <a:off x="10240911" y="4115729"/>
                <a:ext cx="202882" cy="268223"/>
              </a:xfrm>
              <a:custGeom>
                <a:avLst/>
                <a:gdLst>
                  <a:gd name="connsiteX0" fmla="*/ 20669 w 202882"/>
                  <a:gd name="connsiteY0" fmla="*/ 268224 h 268223"/>
                  <a:gd name="connsiteX1" fmla="*/ 0 w 202882"/>
                  <a:gd name="connsiteY1" fmla="*/ 268224 h 268223"/>
                  <a:gd name="connsiteX2" fmla="*/ 182118 w 202882"/>
                  <a:gd name="connsiteY2" fmla="*/ 0 h 268223"/>
                  <a:gd name="connsiteX3" fmla="*/ 202883 w 202882"/>
                  <a:gd name="connsiteY3" fmla="*/ 0 h 26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882" h="268223">
                    <a:moveTo>
                      <a:pt x="20669" y="268224"/>
                    </a:moveTo>
                    <a:lnTo>
                      <a:pt x="0" y="268224"/>
                    </a:lnTo>
                    <a:lnTo>
                      <a:pt x="182118" y="0"/>
                    </a:lnTo>
                    <a:lnTo>
                      <a:pt x="20288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09511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pPr rtl="0"/>
            <a:r>
              <a:rPr lang="en-GB"/>
              <a:t>2/1/20XX</a:t>
            </a:r>
            <a:endParaRPr lang="en-GB" b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pPr rtl="0"/>
            <a:r>
              <a:rPr lang="en-GB" b="1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pPr rtl="0"/>
            <a:fld id="{F3450C42-9A0B-4425-92C2-70FCF7C45734}" type="slidenum">
              <a:rPr lang="en-GB" smtClean="0"/>
              <a:pPr rtl="0"/>
              <a:t>‹#›</a:t>
            </a:fld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1140502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652" r:id="rId19"/>
    <p:sldLayoutId id="2147483653" r:id="rId20"/>
    <p:sldLayoutId id="2147483654" r:id="rId21"/>
    <p:sldLayoutId id="2147483656" r:id="rId22"/>
    <p:sldLayoutId id="2147483657" r:id="rId23"/>
    <p:sldLayoutId id="2147483659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jp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2BFE5-8802-E686-9E4B-A191C0AD9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9F0210A-7308-8235-F8E4-E9B1CAC2EE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289" y="503497"/>
            <a:ext cx="9301317" cy="3845891"/>
          </a:xfrm>
        </p:spPr>
        <p:txBody>
          <a:bodyPr rtlCol="0">
            <a:normAutofit/>
          </a:bodyPr>
          <a:lstStyle/>
          <a:p>
            <a:pPr rtl="0"/>
            <a:r>
              <a:rPr lang="en-GB" sz="4000" spc="300" dirty="0">
                <a:latin typeface="Amasis MT Pro Black" panose="020F0502020204030204" pitchFamily="18" charset="0"/>
              </a:rPr>
              <a:t>Exploring Dynamic Difficulty in a 3D action game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23C7B518-4F34-AD98-879D-47E2BB6971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dirty="0"/>
              <a:t>Daniel Whilock</a:t>
            </a:r>
          </a:p>
          <a:p>
            <a:pPr rtl="0"/>
            <a:endParaRPr lang="en-GB" dirty="0"/>
          </a:p>
          <a:p>
            <a:pPr rtl="0"/>
            <a:r>
              <a:rPr lang="en-GB" sz="1200" dirty="0"/>
              <a:t>Dissertation Viva</a:t>
            </a:r>
          </a:p>
        </p:txBody>
      </p:sp>
    </p:spTree>
    <p:extLst>
      <p:ext uri="{BB962C8B-B14F-4D97-AF65-F5344CB8AC3E}">
        <p14:creationId xmlns:p14="http://schemas.microsoft.com/office/powerpoint/2010/main" val="3253470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8AD4E-3D69-445C-BDE7-14507249A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EA21C02D-F593-40EB-50E2-5F0E7FB09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Agenda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0FEF208-772F-DF66-9B0D-7CA431B02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en-GB" dirty="0"/>
              <a:t>Introductions</a:t>
            </a:r>
          </a:p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en-GB" dirty="0"/>
              <a:t>Aims and Objectives</a:t>
            </a:r>
          </a:p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en-GB" dirty="0"/>
              <a:t>Literature Review</a:t>
            </a:r>
          </a:p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en-GB" dirty="0"/>
              <a:t>Research Methodology</a:t>
            </a:r>
          </a:p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en-GB" dirty="0"/>
              <a:t>Artefact Demonstration</a:t>
            </a:r>
          </a:p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en-GB" dirty="0"/>
              <a:t>Results and findings</a:t>
            </a:r>
          </a:p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en-GB" dirty="0"/>
              <a:t>Discussion and Analysis</a:t>
            </a:r>
          </a:p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en-GB" dirty="0"/>
              <a:t>Conclusion</a:t>
            </a:r>
          </a:p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en-GB" dirty="0"/>
              <a:t>Recommendations</a:t>
            </a:r>
          </a:p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en-GB" dirty="0"/>
              <a:t>Questions</a:t>
            </a:r>
          </a:p>
          <a:p>
            <a:pPr marL="342900" indent="-342900" rtl="0">
              <a:buFont typeface="Wingdings" panose="05000000000000000000" pitchFamily="2" charset="2"/>
              <a:buChar char="§"/>
            </a:pPr>
            <a:endParaRPr lang="en-GB" dirty="0"/>
          </a:p>
        </p:txBody>
      </p:sp>
      <p:sp>
        <p:nvSpPr>
          <p:cNvPr id="701" name="Date Placeholder 700">
            <a:extLst>
              <a:ext uri="{FF2B5EF4-FFF2-40B4-BE49-F238E27FC236}">
                <a16:creationId xmlns:a16="http://schemas.microsoft.com/office/drawing/2014/main" id="{4D19C03F-D1B8-FA77-2E80-5C777997E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dirty="0"/>
              <a:t>Dissertation Viva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B40B01-5C8A-B678-587E-535CAC69D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dirty="0"/>
              <a:t>Exploring dynamic Difficulty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AF0B04-EE30-32D1-A973-42D4D3F29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A792F7-1D9E-4C7E-A103-E8EDFDC2691E}" type="slidenum">
              <a:rPr lang="en-GB" smtClean="0"/>
              <a:t>2</a:t>
            </a:fld>
            <a:endParaRPr lang="en-GB"/>
          </a:p>
        </p:txBody>
      </p: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074E16BE-90C8-552B-A218-E9D314A7A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85771" y="4474366"/>
            <a:ext cx="1443404" cy="1443418"/>
            <a:chOff x="10154386" y="4452483"/>
            <a:chExt cx="1443404" cy="1443418"/>
          </a:xfrm>
          <a:solidFill>
            <a:schemeClr val="tx1"/>
          </a:solidFill>
        </p:grpSpPr>
        <p:grpSp>
          <p:nvGrpSpPr>
            <p:cNvPr id="359" name="Graphic 4">
              <a:extLst>
                <a:ext uri="{FF2B5EF4-FFF2-40B4-BE49-F238E27FC236}">
                  <a16:creationId xmlns:a16="http://schemas.microsoft.com/office/drawing/2014/main" id="{CDD3FB8A-5778-A0D1-9041-B71D67202046}"/>
                </a:ext>
              </a:extLst>
            </p:cNvPr>
            <p:cNvGrpSpPr/>
            <p:nvPr/>
          </p:nvGrpSpPr>
          <p:grpSpPr>
            <a:xfrm>
              <a:off x="10154386" y="4452483"/>
              <a:ext cx="1443404" cy="1443418"/>
              <a:chOff x="5734037" y="3067039"/>
              <a:chExt cx="724483" cy="724489"/>
            </a:xfrm>
            <a:grpFill/>
          </p:grpSpPr>
          <p:sp>
            <p:nvSpPr>
              <p:cNvPr id="530" name="Freeform: Shape 529">
                <a:extLst>
                  <a:ext uri="{FF2B5EF4-FFF2-40B4-BE49-F238E27FC236}">
                    <a16:creationId xmlns:a16="http://schemas.microsoft.com/office/drawing/2014/main" id="{6B5CF1F0-865D-8FA9-77EB-5735356F4619}"/>
                  </a:ext>
                </a:extLst>
              </p:cNvPr>
              <p:cNvSpPr/>
              <p:nvPr/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31" name="Freeform: Shape 530">
                <a:extLst>
                  <a:ext uri="{FF2B5EF4-FFF2-40B4-BE49-F238E27FC236}">
                    <a16:creationId xmlns:a16="http://schemas.microsoft.com/office/drawing/2014/main" id="{94EB08EF-2C7A-24AC-6AFD-6DB1BED85EC8}"/>
                  </a:ext>
                </a:extLst>
              </p:cNvPr>
              <p:cNvSpPr/>
              <p:nvPr/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32" name="Freeform: Shape 531">
                <a:extLst>
                  <a:ext uri="{FF2B5EF4-FFF2-40B4-BE49-F238E27FC236}">
                    <a16:creationId xmlns:a16="http://schemas.microsoft.com/office/drawing/2014/main" id="{265AA63C-F599-73B3-A119-910A61ADF1F3}"/>
                  </a:ext>
                </a:extLst>
              </p:cNvPr>
              <p:cNvSpPr/>
              <p:nvPr/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33" name="Freeform: Shape 532">
                <a:extLst>
                  <a:ext uri="{FF2B5EF4-FFF2-40B4-BE49-F238E27FC236}">
                    <a16:creationId xmlns:a16="http://schemas.microsoft.com/office/drawing/2014/main" id="{84CC3266-1858-C5AD-91F2-3C9BDC6CA8E3}"/>
                  </a:ext>
                </a:extLst>
              </p:cNvPr>
              <p:cNvSpPr/>
              <p:nvPr/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34" name="Freeform: Shape 533">
                <a:extLst>
                  <a:ext uri="{FF2B5EF4-FFF2-40B4-BE49-F238E27FC236}">
                    <a16:creationId xmlns:a16="http://schemas.microsoft.com/office/drawing/2014/main" id="{76EE6FF0-FE03-33BE-D73F-D2D1A3F95286}"/>
                  </a:ext>
                </a:extLst>
              </p:cNvPr>
              <p:cNvSpPr/>
              <p:nvPr/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35" name="Freeform: Shape 534">
                <a:extLst>
                  <a:ext uri="{FF2B5EF4-FFF2-40B4-BE49-F238E27FC236}">
                    <a16:creationId xmlns:a16="http://schemas.microsoft.com/office/drawing/2014/main" id="{4C740066-0C36-66AC-DDC3-05A2AFFECCBC}"/>
                  </a:ext>
                </a:extLst>
              </p:cNvPr>
              <p:cNvSpPr/>
              <p:nvPr/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36" name="Freeform: Shape 535">
                <a:extLst>
                  <a:ext uri="{FF2B5EF4-FFF2-40B4-BE49-F238E27FC236}">
                    <a16:creationId xmlns:a16="http://schemas.microsoft.com/office/drawing/2014/main" id="{60814F0E-A939-423E-B456-79BFBFE32A26}"/>
                  </a:ext>
                </a:extLst>
              </p:cNvPr>
              <p:cNvSpPr/>
              <p:nvPr/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37" name="Freeform: Shape 536">
                <a:extLst>
                  <a:ext uri="{FF2B5EF4-FFF2-40B4-BE49-F238E27FC236}">
                    <a16:creationId xmlns:a16="http://schemas.microsoft.com/office/drawing/2014/main" id="{8A16368F-89F3-DBB5-17F9-4531CAAB16C2}"/>
                  </a:ext>
                </a:extLst>
              </p:cNvPr>
              <p:cNvSpPr/>
              <p:nvPr/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38" name="Freeform: Shape 537">
                <a:extLst>
                  <a:ext uri="{FF2B5EF4-FFF2-40B4-BE49-F238E27FC236}">
                    <a16:creationId xmlns:a16="http://schemas.microsoft.com/office/drawing/2014/main" id="{C5AC6ACE-9339-17DC-29B1-342795D01B35}"/>
                  </a:ext>
                </a:extLst>
              </p:cNvPr>
              <p:cNvSpPr/>
              <p:nvPr/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39" name="Freeform: Shape 538">
                <a:extLst>
                  <a:ext uri="{FF2B5EF4-FFF2-40B4-BE49-F238E27FC236}">
                    <a16:creationId xmlns:a16="http://schemas.microsoft.com/office/drawing/2014/main" id="{5B655998-DD81-3812-3961-97D93A7CDDBC}"/>
                  </a:ext>
                </a:extLst>
              </p:cNvPr>
              <p:cNvSpPr/>
              <p:nvPr/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40" name="Freeform: Shape 539">
                <a:extLst>
                  <a:ext uri="{FF2B5EF4-FFF2-40B4-BE49-F238E27FC236}">
                    <a16:creationId xmlns:a16="http://schemas.microsoft.com/office/drawing/2014/main" id="{12A1BFE6-4DDD-3516-1DD7-C53A78FC2EB9}"/>
                  </a:ext>
                </a:extLst>
              </p:cNvPr>
              <p:cNvSpPr/>
              <p:nvPr/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41" name="Freeform: Shape 540">
                <a:extLst>
                  <a:ext uri="{FF2B5EF4-FFF2-40B4-BE49-F238E27FC236}">
                    <a16:creationId xmlns:a16="http://schemas.microsoft.com/office/drawing/2014/main" id="{59A28816-83B1-C30A-54B0-B55E4A7D886E}"/>
                  </a:ext>
                </a:extLst>
              </p:cNvPr>
              <p:cNvSpPr/>
              <p:nvPr/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42" name="Freeform: Shape 541">
                <a:extLst>
                  <a:ext uri="{FF2B5EF4-FFF2-40B4-BE49-F238E27FC236}">
                    <a16:creationId xmlns:a16="http://schemas.microsoft.com/office/drawing/2014/main" id="{5BA2C11B-159B-CAEA-507C-D89EC58402BB}"/>
                  </a:ext>
                </a:extLst>
              </p:cNvPr>
              <p:cNvSpPr/>
              <p:nvPr/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43" name="Freeform: Shape 542">
                <a:extLst>
                  <a:ext uri="{FF2B5EF4-FFF2-40B4-BE49-F238E27FC236}">
                    <a16:creationId xmlns:a16="http://schemas.microsoft.com/office/drawing/2014/main" id="{50D277F6-1D2B-BB2E-61C4-71768566B65A}"/>
                  </a:ext>
                </a:extLst>
              </p:cNvPr>
              <p:cNvSpPr/>
              <p:nvPr/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44" name="Freeform: Shape 543">
                <a:extLst>
                  <a:ext uri="{FF2B5EF4-FFF2-40B4-BE49-F238E27FC236}">
                    <a16:creationId xmlns:a16="http://schemas.microsoft.com/office/drawing/2014/main" id="{0FDFA37F-9527-B5AD-5359-18BB81FBED68}"/>
                  </a:ext>
                </a:extLst>
              </p:cNvPr>
              <p:cNvSpPr/>
              <p:nvPr/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45" name="Freeform: Shape 544">
                <a:extLst>
                  <a:ext uri="{FF2B5EF4-FFF2-40B4-BE49-F238E27FC236}">
                    <a16:creationId xmlns:a16="http://schemas.microsoft.com/office/drawing/2014/main" id="{69B4A2C4-5148-08EE-76B7-6ED650A399CB}"/>
                  </a:ext>
                </a:extLst>
              </p:cNvPr>
              <p:cNvSpPr/>
              <p:nvPr/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46" name="Freeform: Shape 545">
                <a:extLst>
                  <a:ext uri="{FF2B5EF4-FFF2-40B4-BE49-F238E27FC236}">
                    <a16:creationId xmlns:a16="http://schemas.microsoft.com/office/drawing/2014/main" id="{4461108D-9B5A-A354-D971-850D1204786D}"/>
                  </a:ext>
                </a:extLst>
              </p:cNvPr>
              <p:cNvSpPr/>
              <p:nvPr/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47" name="Freeform: Shape 546">
                <a:extLst>
                  <a:ext uri="{FF2B5EF4-FFF2-40B4-BE49-F238E27FC236}">
                    <a16:creationId xmlns:a16="http://schemas.microsoft.com/office/drawing/2014/main" id="{F5AF949D-FDDF-CF25-263B-6BCA7DF803A0}"/>
                  </a:ext>
                </a:extLst>
              </p:cNvPr>
              <p:cNvSpPr/>
              <p:nvPr/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48" name="Freeform: Shape 547">
                <a:extLst>
                  <a:ext uri="{FF2B5EF4-FFF2-40B4-BE49-F238E27FC236}">
                    <a16:creationId xmlns:a16="http://schemas.microsoft.com/office/drawing/2014/main" id="{F5EC6A2A-E19D-BFD3-1B46-755B0C0B18DF}"/>
                  </a:ext>
                </a:extLst>
              </p:cNvPr>
              <p:cNvSpPr/>
              <p:nvPr/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49" name="Freeform: Shape 548">
                <a:extLst>
                  <a:ext uri="{FF2B5EF4-FFF2-40B4-BE49-F238E27FC236}">
                    <a16:creationId xmlns:a16="http://schemas.microsoft.com/office/drawing/2014/main" id="{CC468079-193C-B308-72AB-F4F1CDD4465E}"/>
                  </a:ext>
                </a:extLst>
              </p:cNvPr>
              <p:cNvSpPr/>
              <p:nvPr/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50" name="Freeform: Shape 549">
                <a:extLst>
                  <a:ext uri="{FF2B5EF4-FFF2-40B4-BE49-F238E27FC236}">
                    <a16:creationId xmlns:a16="http://schemas.microsoft.com/office/drawing/2014/main" id="{6A5A2CC5-FAE9-6BB2-302A-2CF2011E93AC}"/>
                  </a:ext>
                </a:extLst>
              </p:cNvPr>
              <p:cNvSpPr/>
              <p:nvPr/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51" name="Freeform: Shape 550">
                <a:extLst>
                  <a:ext uri="{FF2B5EF4-FFF2-40B4-BE49-F238E27FC236}">
                    <a16:creationId xmlns:a16="http://schemas.microsoft.com/office/drawing/2014/main" id="{C3D5F362-7C94-4089-BA3D-BE7B58A32ACE}"/>
                  </a:ext>
                </a:extLst>
              </p:cNvPr>
              <p:cNvSpPr/>
              <p:nvPr/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52" name="Freeform: Shape 551">
                <a:extLst>
                  <a:ext uri="{FF2B5EF4-FFF2-40B4-BE49-F238E27FC236}">
                    <a16:creationId xmlns:a16="http://schemas.microsoft.com/office/drawing/2014/main" id="{7516443D-A4EC-D8AE-8BC4-5A067975EFF1}"/>
                  </a:ext>
                </a:extLst>
              </p:cNvPr>
              <p:cNvSpPr/>
              <p:nvPr/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53" name="Freeform: Shape 552">
                <a:extLst>
                  <a:ext uri="{FF2B5EF4-FFF2-40B4-BE49-F238E27FC236}">
                    <a16:creationId xmlns:a16="http://schemas.microsoft.com/office/drawing/2014/main" id="{08010891-9713-524A-EF46-1FA35B5365F2}"/>
                  </a:ext>
                </a:extLst>
              </p:cNvPr>
              <p:cNvSpPr/>
              <p:nvPr/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54" name="Freeform: Shape 553">
                <a:extLst>
                  <a:ext uri="{FF2B5EF4-FFF2-40B4-BE49-F238E27FC236}">
                    <a16:creationId xmlns:a16="http://schemas.microsoft.com/office/drawing/2014/main" id="{F267B2F2-A0BD-F7FE-38E8-A425AC1A6BDE}"/>
                  </a:ext>
                </a:extLst>
              </p:cNvPr>
              <p:cNvSpPr/>
              <p:nvPr/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55" name="Freeform: Shape 554">
                <a:extLst>
                  <a:ext uri="{FF2B5EF4-FFF2-40B4-BE49-F238E27FC236}">
                    <a16:creationId xmlns:a16="http://schemas.microsoft.com/office/drawing/2014/main" id="{D82FD706-FC5C-FF53-38CB-9345F5B0700B}"/>
                  </a:ext>
                </a:extLst>
              </p:cNvPr>
              <p:cNvSpPr/>
              <p:nvPr/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56" name="Freeform: Shape 555">
                <a:extLst>
                  <a:ext uri="{FF2B5EF4-FFF2-40B4-BE49-F238E27FC236}">
                    <a16:creationId xmlns:a16="http://schemas.microsoft.com/office/drawing/2014/main" id="{61239915-F5DB-C7EC-200C-111EC196447C}"/>
                  </a:ext>
                </a:extLst>
              </p:cNvPr>
              <p:cNvSpPr/>
              <p:nvPr/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57" name="Freeform: Shape 556">
                <a:extLst>
                  <a:ext uri="{FF2B5EF4-FFF2-40B4-BE49-F238E27FC236}">
                    <a16:creationId xmlns:a16="http://schemas.microsoft.com/office/drawing/2014/main" id="{2FAB84D6-1619-48FE-C396-A66CC91BF674}"/>
                  </a:ext>
                </a:extLst>
              </p:cNvPr>
              <p:cNvSpPr/>
              <p:nvPr/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58" name="Freeform: Shape 557">
                <a:extLst>
                  <a:ext uri="{FF2B5EF4-FFF2-40B4-BE49-F238E27FC236}">
                    <a16:creationId xmlns:a16="http://schemas.microsoft.com/office/drawing/2014/main" id="{DFE981F7-187F-7A03-0872-33B6F15469A5}"/>
                  </a:ext>
                </a:extLst>
              </p:cNvPr>
              <p:cNvSpPr/>
              <p:nvPr/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59" name="Freeform: Shape 558">
                <a:extLst>
                  <a:ext uri="{FF2B5EF4-FFF2-40B4-BE49-F238E27FC236}">
                    <a16:creationId xmlns:a16="http://schemas.microsoft.com/office/drawing/2014/main" id="{B8635D8D-EF07-7D24-3B85-6F0EE6BC1D15}"/>
                  </a:ext>
                </a:extLst>
              </p:cNvPr>
              <p:cNvSpPr/>
              <p:nvPr/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60" name="Freeform: Shape 559">
                <a:extLst>
                  <a:ext uri="{FF2B5EF4-FFF2-40B4-BE49-F238E27FC236}">
                    <a16:creationId xmlns:a16="http://schemas.microsoft.com/office/drawing/2014/main" id="{94DCD487-756D-9763-E161-7EC2253014E1}"/>
                  </a:ext>
                </a:extLst>
              </p:cNvPr>
              <p:cNvSpPr/>
              <p:nvPr/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61" name="Freeform: Shape 560">
                <a:extLst>
                  <a:ext uri="{FF2B5EF4-FFF2-40B4-BE49-F238E27FC236}">
                    <a16:creationId xmlns:a16="http://schemas.microsoft.com/office/drawing/2014/main" id="{E89017E6-89C6-C020-F5B2-A5CA4EB0CA85}"/>
                  </a:ext>
                </a:extLst>
              </p:cNvPr>
              <p:cNvSpPr/>
              <p:nvPr/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62" name="Freeform: Shape 561">
                <a:extLst>
                  <a:ext uri="{FF2B5EF4-FFF2-40B4-BE49-F238E27FC236}">
                    <a16:creationId xmlns:a16="http://schemas.microsoft.com/office/drawing/2014/main" id="{0941870C-3FB2-70C4-98B7-339A6759C7A6}"/>
                  </a:ext>
                </a:extLst>
              </p:cNvPr>
              <p:cNvSpPr/>
              <p:nvPr/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63" name="Freeform: Shape 562">
                <a:extLst>
                  <a:ext uri="{FF2B5EF4-FFF2-40B4-BE49-F238E27FC236}">
                    <a16:creationId xmlns:a16="http://schemas.microsoft.com/office/drawing/2014/main" id="{AF493C9E-A51D-C286-7CAB-EF6DFE4ADA58}"/>
                  </a:ext>
                </a:extLst>
              </p:cNvPr>
              <p:cNvSpPr/>
              <p:nvPr/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64" name="Freeform: Shape 563">
                <a:extLst>
                  <a:ext uri="{FF2B5EF4-FFF2-40B4-BE49-F238E27FC236}">
                    <a16:creationId xmlns:a16="http://schemas.microsoft.com/office/drawing/2014/main" id="{4E661377-AFCA-1F7A-970B-A31177D2FBDA}"/>
                  </a:ext>
                </a:extLst>
              </p:cNvPr>
              <p:cNvSpPr/>
              <p:nvPr/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65" name="Freeform: Shape 564">
                <a:extLst>
                  <a:ext uri="{FF2B5EF4-FFF2-40B4-BE49-F238E27FC236}">
                    <a16:creationId xmlns:a16="http://schemas.microsoft.com/office/drawing/2014/main" id="{5FFD740F-04F2-5F92-C58D-0820BCD07ABA}"/>
                  </a:ext>
                </a:extLst>
              </p:cNvPr>
              <p:cNvSpPr/>
              <p:nvPr/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66" name="Freeform: Shape 565">
                <a:extLst>
                  <a:ext uri="{FF2B5EF4-FFF2-40B4-BE49-F238E27FC236}">
                    <a16:creationId xmlns:a16="http://schemas.microsoft.com/office/drawing/2014/main" id="{C35258D6-314A-F38C-7F9A-146798EC6E39}"/>
                  </a:ext>
                </a:extLst>
              </p:cNvPr>
              <p:cNvSpPr/>
              <p:nvPr/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67" name="Freeform: Shape 566">
                <a:extLst>
                  <a:ext uri="{FF2B5EF4-FFF2-40B4-BE49-F238E27FC236}">
                    <a16:creationId xmlns:a16="http://schemas.microsoft.com/office/drawing/2014/main" id="{55B3A3F2-E726-E4B7-77E6-FBEE3EA44268}"/>
                  </a:ext>
                </a:extLst>
              </p:cNvPr>
              <p:cNvSpPr/>
              <p:nvPr/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68" name="Freeform: Shape 567">
                <a:extLst>
                  <a:ext uri="{FF2B5EF4-FFF2-40B4-BE49-F238E27FC236}">
                    <a16:creationId xmlns:a16="http://schemas.microsoft.com/office/drawing/2014/main" id="{EA421DA1-EF10-DF15-08A5-8FF90463ACCF}"/>
                  </a:ext>
                </a:extLst>
              </p:cNvPr>
              <p:cNvSpPr/>
              <p:nvPr/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69" name="Freeform: Shape 568">
                <a:extLst>
                  <a:ext uri="{FF2B5EF4-FFF2-40B4-BE49-F238E27FC236}">
                    <a16:creationId xmlns:a16="http://schemas.microsoft.com/office/drawing/2014/main" id="{BC89694F-C799-F859-5151-4FFBB106FD66}"/>
                  </a:ext>
                </a:extLst>
              </p:cNvPr>
              <p:cNvSpPr/>
              <p:nvPr/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0" name="Freeform: Shape 569">
                <a:extLst>
                  <a:ext uri="{FF2B5EF4-FFF2-40B4-BE49-F238E27FC236}">
                    <a16:creationId xmlns:a16="http://schemas.microsoft.com/office/drawing/2014/main" id="{616DE2E1-BC56-9DD2-FFF7-29389040BC12}"/>
                  </a:ext>
                </a:extLst>
              </p:cNvPr>
              <p:cNvSpPr/>
              <p:nvPr/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1" name="Freeform: Shape 570">
                <a:extLst>
                  <a:ext uri="{FF2B5EF4-FFF2-40B4-BE49-F238E27FC236}">
                    <a16:creationId xmlns:a16="http://schemas.microsoft.com/office/drawing/2014/main" id="{6D952F17-E14C-C743-FD1A-FA1EAADF40B5}"/>
                  </a:ext>
                </a:extLst>
              </p:cNvPr>
              <p:cNvSpPr/>
              <p:nvPr/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2" name="Freeform: Shape 571">
                <a:extLst>
                  <a:ext uri="{FF2B5EF4-FFF2-40B4-BE49-F238E27FC236}">
                    <a16:creationId xmlns:a16="http://schemas.microsoft.com/office/drawing/2014/main" id="{2CC6E79E-4EF8-9E7D-917C-91704434769A}"/>
                  </a:ext>
                </a:extLst>
              </p:cNvPr>
              <p:cNvSpPr/>
              <p:nvPr/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3" name="Freeform: Shape 572">
                <a:extLst>
                  <a:ext uri="{FF2B5EF4-FFF2-40B4-BE49-F238E27FC236}">
                    <a16:creationId xmlns:a16="http://schemas.microsoft.com/office/drawing/2014/main" id="{9D78E359-390E-DA7E-E4D5-D1E0F35946E9}"/>
                  </a:ext>
                </a:extLst>
              </p:cNvPr>
              <p:cNvSpPr/>
              <p:nvPr/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4" name="Freeform: Shape 573">
                <a:extLst>
                  <a:ext uri="{FF2B5EF4-FFF2-40B4-BE49-F238E27FC236}">
                    <a16:creationId xmlns:a16="http://schemas.microsoft.com/office/drawing/2014/main" id="{05ED44E3-984B-B581-DA10-CC2DCA298D7D}"/>
                  </a:ext>
                </a:extLst>
              </p:cNvPr>
              <p:cNvSpPr/>
              <p:nvPr/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5" name="Freeform: Shape 574">
                <a:extLst>
                  <a:ext uri="{FF2B5EF4-FFF2-40B4-BE49-F238E27FC236}">
                    <a16:creationId xmlns:a16="http://schemas.microsoft.com/office/drawing/2014/main" id="{804E4A86-88AB-AE7A-DB57-AECDB604C0C7}"/>
                  </a:ext>
                </a:extLst>
              </p:cNvPr>
              <p:cNvSpPr/>
              <p:nvPr/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6" name="Freeform: Shape 575">
                <a:extLst>
                  <a:ext uri="{FF2B5EF4-FFF2-40B4-BE49-F238E27FC236}">
                    <a16:creationId xmlns:a16="http://schemas.microsoft.com/office/drawing/2014/main" id="{3A17FE5D-FCE1-EAC5-0406-2F9A5D5E0C7A}"/>
                  </a:ext>
                </a:extLst>
              </p:cNvPr>
              <p:cNvSpPr/>
              <p:nvPr/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7" name="Freeform: Shape 576">
                <a:extLst>
                  <a:ext uri="{FF2B5EF4-FFF2-40B4-BE49-F238E27FC236}">
                    <a16:creationId xmlns:a16="http://schemas.microsoft.com/office/drawing/2014/main" id="{0997004D-0765-05BF-F981-7D75ACBBC12B}"/>
                  </a:ext>
                </a:extLst>
              </p:cNvPr>
              <p:cNvSpPr/>
              <p:nvPr/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8" name="Freeform: Shape 577">
                <a:extLst>
                  <a:ext uri="{FF2B5EF4-FFF2-40B4-BE49-F238E27FC236}">
                    <a16:creationId xmlns:a16="http://schemas.microsoft.com/office/drawing/2014/main" id="{641E84CB-2087-9765-E1FC-285122016057}"/>
                  </a:ext>
                </a:extLst>
              </p:cNvPr>
              <p:cNvSpPr/>
              <p:nvPr/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9" name="Freeform: Shape 578">
                <a:extLst>
                  <a:ext uri="{FF2B5EF4-FFF2-40B4-BE49-F238E27FC236}">
                    <a16:creationId xmlns:a16="http://schemas.microsoft.com/office/drawing/2014/main" id="{4FE9B50F-59C0-5A08-8E47-BCAA3D21ACE3}"/>
                  </a:ext>
                </a:extLst>
              </p:cNvPr>
              <p:cNvSpPr/>
              <p:nvPr/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0" name="Freeform: Shape 579">
                <a:extLst>
                  <a:ext uri="{FF2B5EF4-FFF2-40B4-BE49-F238E27FC236}">
                    <a16:creationId xmlns:a16="http://schemas.microsoft.com/office/drawing/2014/main" id="{4D67EC25-2895-6BEE-3C3D-25A76B178685}"/>
                  </a:ext>
                </a:extLst>
              </p:cNvPr>
              <p:cNvSpPr/>
              <p:nvPr/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1" name="Freeform: Shape 580">
                <a:extLst>
                  <a:ext uri="{FF2B5EF4-FFF2-40B4-BE49-F238E27FC236}">
                    <a16:creationId xmlns:a16="http://schemas.microsoft.com/office/drawing/2014/main" id="{F0B8CE3F-0910-71B0-CB66-1ED1E303F6C0}"/>
                  </a:ext>
                </a:extLst>
              </p:cNvPr>
              <p:cNvSpPr/>
              <p:nvPr/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2" name="Freeform: Shape 581">
                <a:extLst>
                  <a:ext uri="{FF2B5EF4-FFF2-40B4-BE49-F238E27FC236}">
                    <a16:creationId xmlns:a16="http://schemas.microsoft.com/office/drawing/2014/main" id="{2262EF66-5EBA-E690-FF0B-621A91E32DAE}"/>
                  </a:ext>
                </a:extLst>
              </p:cNvPr>
              <p:cNvSpPr/>
              <p:nvPr/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3" name="Freeform: Shape 582">
                <a:extLst>
                  <a:ext uri="{FF2B5EF4-FFF2-40B4-BE49-F238E27FC236}">
                    <a16:creationId xmlns:a16="http://schemas.microsoft.com/office/drawing/2014/main" id="{CB440FB0-2406-7127-CFF1-3BB06B6E5A7E}"/>
                  </a:ext>
                </a:extLst>
              </p:cNvPr>
              <p:cNvSpPr/>
              <p:nvPr/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4" name="Freeform: Shape 583">
                <a:extLst>
                  <a:ext uri="{FF2B5EF4-FFF2-40B4-BE49-F238E27FC236}">
                    <a16:creationId xmlns:a16="http://schemas.microsoft.com/office/drawing/2014/main" id="{8237E520-45F5-43F1-511A-AD13066AC593}"/>
                  </a:ext>
                </a:extLst>
              </p:cNvPr>
              <p:cNvSpPr/>
              <p:nvPr/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5" name="Freeform: Shape 584">
                <a:extLst>
                  <a:ext uri="{FF2B5EF4-FFF2-40B4-BE49-F238E27FC236}">
                    <a16:creationId xmlns:a16="http://schemas.microsoft.com/office/drawing/2014/main" id="{FA5139B1-3037-75F8-9B18-323E777C0B3D}"/>
                  </a:ext>
                </a:extLst>
              </p:cNvPr>
              <p:cNvSpPr/>
              <p:nvPr/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6" name="Freeform: Shape 585">
                <a:extLst>
                  <a:ext uri="{FF2B5EF4-FFF2-40B4-BE49-F238E27FC236}">
                    <a16:creationId xmlns:a16="http://schemas.microsoft.com/office/drawing/2014/main" id="{32A30BC2-3A37-5ACF-8198-BC4BD085AD95}"/>
                  </a:ext>
                </a:extLst>
              </p:cNvPr>
              <p:cNvSpPr/>
              <p:nvPr/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7" name="Freeform: Shape 586">
                <a:extLst>
                  <a:ext uri="{FF2B5EF4-FFF2-40B4-BE49-F238E27FC236}">
                    <a16:creationId xmlns:a16="http://schemas.microsoft.com/office/drawing/2014/main" id="{E8AA8B8E-910D-E2CD-77F0-5D1471ED6AE1}"/>
                  </a:ext>
                </a:extLst>
              </p:cNvPr>
              <p:cNvSpPr/>
              <p:nvPr/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8" name="Freeform: Shape 587">
                <a:extLst>
                  <a:ext uri="{FF2B5EF4-FFF2-40B4-BE49-F238E27FC236}">
                    <a16:creationId xmlns:a16="http://schemas.microsoft.com/office/drawing/2014/main" id="{8FD0C048-017B-8DE9-DDB3-6B394A806F46}"/>
                  </a:ext>
                </a:extLst>
              </p:cNvPr>
              <p:cNvSpPr/>
              <p:nvPr/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9" name="Freeform: Shape 588">
                <a:extLst>
                  <a:ext uri="{FF2B5EF4-FFF2-40B4-BE49-F238E27FC236}">
                    <a16:creationId xmlns:a16="http://schemas.microsoft.com/office/drawing/2014/main" id="{A22EE70B-10EC-5D7A-FBE7-E60AE3735D63}"/>
                  </a:ext>
                </a:extLst>
              </p:cNvPr>
              <p:cNvSpPr/>
              <p:nvPr/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0" name="Freeform: Shape 589">
                <a:extLst>
                  <a:ext uri="{FF2B5EF4-FFF2-40B4-BE49-F238E27FC236}">
                    <a16:creationId xmlns:a16="http://schemas.microsoft.com/office/drawing/2014/main" id="{9096D566-F18F-9B23-56C0-19F63A095BE1}"/>
                  </a:ext>
                </a:extLst>
              </p:cNvPr>
              <p:cNvSpPr/>
              <p:nvPr/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1" name="Freeform: Shape 590">
                <a:extLst>
                  <a:ext uri="{FF2B5EF4-FFF2-40B4-BE49-F238E27FC236}">
                    <a16:creationId xmlns:a16="http://schemas.microsoft.com/office/drawing/2014/main" id="{705F85C8-069E-2BC7-BF7A-8F8DF2B280D7}"/>
                  </a:ext>
                </a:extLst>
              </p:cNvPr>
              <p:cNvSpPr/>
              <p:nvPr/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2" name="Freeform: Shape 591">
                <a:extLst>
                  <a:ext uri="{FF2B5EF4-FFF2-40B4-BE49-F238E27FC236}">
                    <a16:creationId xmlns:a16="http://schemas.microsoft.com/office/drawing/2014/main" id="{71B3FA68-0EFB-0FDF-F17F-DE2C9768B9B0}"/>
                  </a:ext>
                </a:extLst>
              </p:cNvPr>
              <p:cNvSpPr/>
              <p:nvPr/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3" name="Freeform: Shape 592">
                <a:extLst>
                  <a:ext uri="{FF2B5EF4-FFF2-40B4-BE49-F238E27FC236}">
                    <a16:creationId xmlns:a16="http://schemas.microsoft.com/office/drawing/2014/main" id="{BFA179BC-5431-54C4-CE84-40408E850071}"/>
                  </a:ext>
                </a:extLst>
              </p:cNvPr>
              <p:cNvSpPr/>
              <p:nvPr/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4" name="Freeform: Shape 593">
                <a:extLst>
                  <a:ext uri="{FF2B5EF4-FFF2-40B4-BE49-F238E27FC236}">
                    <a16:creationId xmlns:a16="http://schemas.microsoft.com/office/drawing/2014/main" id="{1D7FCCCD-ACA9-7A27-2C18-C0DF5B9B3AD2}"/>
                  </a:ext>
                </a:extLst>
              </p:cNvPr>
              <p:cNvSpPr/>
              <p:nvPr/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5" name="Freeform: Shape 594">
                <a:extLst>
                  <a:ext uri="{FF2B5EF4-FFF2-40B4-BE49-F238E27FC236}">
                    <a16:creationId xmlns:a16="http://schemas.microsoft.com/office/drawing/2014/main" id="{28984E8C-3048-BAD4-CB4A-DEA7232DA322}"/>
                  </a:ext>
                </a:extLst>
              </p:cNvPr>
              <p:cNvSpPr/>
              <p:nvPr/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6" name="Freeform: Shape 595">
                <a:extLst>
                  <a:ext uri="{FF2B5EF4-FFF2-40B4-BE49-F238E27FC236}">
                    <a16:creationId xmlns:a16="http://schemas.microsoft.com/office/drawing/2014/main" id="{BADF67C5-3BE6-8DBB-734C-7A3670209D70}"/>
                  </a:ext>
                </a:extLst>
              </p:cNvPr>
              <p:cNvSpPr/>
              <p:nvPr/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7" name="Freeform: Shape 596">
                <a:extLst>
                  <a:ext uri="{FF2B5EF4-FFF2-40B4-BE49-F238E27FC236}">
                    <a16:creationId xmlns:a16="http://schemas.microsoft.com/office/drawing/2014/main" id="{13E3DC5E-AD78-B214-2875-604F8F447023}"/>
                  </a:ext>
                </a:extLst>
              </p:cNvPr>
              <p:cNvSpPr/>
              <p:nvPr/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8" name="Freeform: Shape 597">
                <a:extLst>
                  <a:ext uri="{FF2B5EF4-FFF2-40B4-BE49-F238E27FC236}">
                    <a16:creationId xmlns:a16="http://schemas.microsoft.com/office/drawing/2014/main" id="{CA53616B-E222-8465-E032-67CE8CE49F9E}"/>
                  </a:ext>
                </a:extLst>
              </p:cNvPr>
              <p:cNvSpPr/>
              <p:nvPr/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9" name="Freeform: Shape 598">
                <a:extLst>
                  <a:ext uri="{FF2B5EF4-FFF2-40B4-BE49-F238E27FC236}">
                    <a16:creationId xmlns:a16="http://schemas.microsoft.com/office/drawing/2014/main" id="{950FA3CA-D984-81C8-AFF4-100E52409819}"/>
                  </a:ext>
                </a:extLst>
              </p:cNvPr>
              <p:cNvSpPr/>
              <p:nvPr/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0" name="Freeform: Shape 599">
                <a:extLst>
                  <a:ext uri="{FF2B5EF4-FFF2-40B4-BE49-F238E27FC236}">
                    <a16:creationId xmlns:a16="http://schemas.microsoft.com/office/drawing/2014/main" id="{782930CF-7AAA-6753-232F-322629B58A2A}"/>
                  </a:ext>
                </a:extLst>
              </p:cNvPr>
              <p:cNvSpPr/>
              <p:nvPr/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1" name="Freeform: Shape 600">
                <a:extLst>
                  <a:ext uri="{FF2B5EF4-FFF2-40B4-BE49-F238E27FC236}">
                    <a16:creationId xmlns:a16="http://schemas.microsoft.com/office/drawing/2014/main" id="{4A99B3D0-8BC4-F72E-1AB9-0EC13F560E59}"/>
                  </a:ext>
                </a:extLst>
              </p:cNvPr>
              <p:cNvSpPr/>
              <p:nvPr/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2" name="Freeform: Shape 601">
                <a:extLst>
                  <a:ext uri="{FF2B5EF4-FFF2-40B4-BE49-F238E27FC236}">
                    <a16:creationId xmlns:a16="http://schemas.microsoft.com/office/drawing/2014/main" id="{C9D4EA56-B3F1-D73C-D7D2-A38DA8815B72}"/>
                  </a:ext>
                </a:extLst>
              </p:cNvPr>
              <p:cNvSpPr/>
              <p:nvPr/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3" name="Freeform: Shape 602">
                <a:extLst>
                  <a:ext uri="{FF2B5EF4-FFF2-40B4-BE49-F238E27FC236}">
                    <a16:creationId xmlns:a16="http://schemas.microsoft.com/office/drawing/2014/main" id="{355CDA30-8511-FC20-9A1F-D2A6EE96BE0A}"/>
                  </a:ext>
                </a:extLst>
              </p:cNvPr>
              <p:cNvSpPr/>
              <p:nvPr/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4" name="Freeform: Shape 603">
                <a:extLst>
                  <a:ext uri="{FF2B5EF4-FFF2-40B4-BE49-F238E27FC236}">
                    <a16:creationId xmlns:a16="http://schemas.microsoft.com/office/drawing/2014/main" id="{57ECE582-3B36-EB2A-3614-90C72B365717}"/>
                  </a:ext>
                </a:extLst>
              </p:cNvPr>
              <p:cNvSpPr/>
              <p:nvPr/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5" name="Freeform: Shape 604">
                <a:extLst>
                  <a:ext uri="{FF2B5EF4-FFF2-40B4-BE49-F238E27FC236}">
                    <a16:creationId xmlns:a16="http://schemas.microsoft.com/office/drawing/2014/main" id="{C6F48864-0B96-3755-BACE-885B8310E357}"/>
                  </a:ext>
                </a:extLst>
              </p:cNvPr>
              <p:cNvSpPr/>
              <p:nvPr/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6" name="Freeform: Shape 605">
                <a:extLst>
                  <a:ext uri="{FF2B5EF4-FFF2-40B4-BE49-F238E27FC236}">
                    <a16:creationId xmlns:a16="http://schemas.microsoft.com/office/drawing/2014/main" id="{4E0D3C5D-141F-58C6-3E9C-F2B91A6BDC3A}"/>
                  </a:ext>
                </a:extLst>
              </p:cNvPr>
              <p:cNvSpPr/>
              <p:nvPr/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7" name="Freeform: Shape 606">
                <a:extLst>
                  <a:ext uri="{FF2B5EF4-FFF2-40B4-BE49-F238E27FC236}">
                    <a16:creationId xmlns:a16="http://schemas.microsoft.com/office/drawing/2014/main" id="{D3A4A829-0457-B8DE-6054-636F909EB807}"/>
                  </a:ext>
                </a:extLst>
              </p:cNvPr>
              <p:cNvSpPr/>
              <p:nvPr/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8" name="Freeform: Shape 607">
                <a:extLst>
                  <a:ext uri="{FF2B5EF4-FFF2-40B4-BE49-F238E27FC236}">
                    <a16:creationId xmlns:a16="http://schemas.microsoft.com/office/drawing/2014/main" id="{713F3769-3104-4092-5189-E5D433913B0F}"/>
                  </a:ext>
                </a:extLst>
              </p:cNvPr>
              <p:cNvSpPr/>
              <p:nvPr/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9" name="Freeform: Shape 608">
                <a:extLst>
                  <a:ext uri="{FF2B5EF4-FFF2-40B4-BE49-F238E27FC236}">
                    <a16:creationId xmlns:a16="http://schemas.microsoft.com/office/drawing/2014/main" id="{9E68DF47-8B6D-6A09-7F39-B8C04DED7843}"/>
                  </a:ext>
                </a:extLst>
              </p:cNvPr>
              <p:cNvSpPr/>
              <p:nvPr/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0" name="Freeform: Shape 609">
                <a:extLst>
                  <a:ext uri="{FF2B5EF4-FFF2-40B4-BE49-F238E27FC236}">
                    <a16:creationId xmlns:a16="http://schemas.microsoft.com/office/drawing/2014/main" id="{2855AFDC-67B4-DA60-2414-A43D586575E2}"/>
                  </a:ext>
                </a:extLst>
              </p:cNvPr>
              <p:cNvSpPr/>
              <p:nvPr/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1" name="Freeform: Shape 610">
                <a:extLst>
                  <a:ext uri="{FF2B5EF4-FFF2-40B4-BE49-F238E27FC236}">
                    <a16:creationId xmlns:a16="http://schemas.microsoft.com/office/drawing/2014/main" id="{0EFFB471-DBFA-3C45-EB2D-AB33C55ABCF9}"/>
                  </a:ext>
                </a:extLst>
              </p:cNvPr>
              <p:cNvSpPr/>
              <p:nvPr/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2" name="Freeform: Shape 611">
                <a:extLst>
                  <a:ext uri="{FF2B5EF4-FFF2-40B4-BE49-F238E27FC236}">
                    <a16:creationId xmlns:a16="http://schemas.microsoft.com/office/drawing/2014/main" id="{1576F283-9FDA-E986-EA5B-E878072F0A94}"/>
                  </a:ext>
                </a:extLst>
              </p:cNvPr>
              <p:cNvSpPr/>
              <p:nvPr/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3" name="Freeform: Shape 612">
                <a:extLst>
                  <a:ext uri="{FF2B5EF4-FFF2-40B4-BE49-F238E27FC236}">
                    <a16:creationId xmlns:a16="http://schemas.microsoft.com/office/drawing/2014/main" id="{0F0154CC-13D7-2A7E-0A77-B7CA4B55B626}"/>
                  </a:ext>
                </a:extLst>
              </p:cNvPr>
              <p:cNvSpPr/>
              <p:nvPr/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4" name="Freeform: Shape 613">
                <a:extLst>
                  <a:ext uri="{FF2B5EF4-FFF2-40B4-BE49-F238E27FC236}">
                    <a16:creationId xmlns:a16="http://schemas.microsoft.com/office/drawing/2014/main" id="{7030009F-A9B8-1AFF-3F21-C6911D7A34AA}"/>
                  </a:ext>
                </a:extLst>
              </p:cNvPr>
              <p:cNvSpPr/>
              <p:nvPr/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5" name="Freeform: Shape 614">
                <a:extLst>
                  <a:ext uri="{FF2B5EF4-FFF2-40B4-BE49-F238E27FC236}">
                    <a16:creationId xmlns:a16="http://schemas.microsoft.com/office/drawing/2014/main" id="{7F03F658-A97D-3928-BD2C-9D4200286A22}"/>
                  </a:ext>
                </a:extLst>
              </p:cNvPr>
              <p:cNvSpPr/>
              <p:nvPr/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6" name="Freeform: Shape 615">
                <a:extLst>
                  <a:ext uri="{FF2B5EF4-FFF2-40B4-BE49-F238E27FC236}">
                    <a16:creationId xmlns:a16="http://schemas.microsoft.com/office/drawing/2014/main" id="{403DDA68-F21F-2622-18C4-16233902E5A2}"/>
                  </a:ext>
                </a:extLst>
              </p:cNvPr>
              <p:cNvSpPr/>
              <p:nvPr/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7" name="Freeform: Shape 616">
                <a:extLst>
                  <a:ext uri="{FF2B5EF4-FFF2-40B4-BE49-F238E27FC236}">
                    <a16:creationId xmlns:a16="http://schemas.microsoft.com/office/drawing/2014/main" id="{ACE7E4B7-934F-BF83-82CB-8586227EC89E}"/>
                  </a:ext>
                </a:extLst>
              </p:cNvPr>
              <p:cNvSpPr/>
              <p:nvPr/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8" name="Freeform: Shape 617">
                <a:extLst>
                  <a:ext uri="{FF2B5EF4-FFF2-40B4-BE49-F238E27FC236}">
                    <a16:creationId xmlns:a16="http://schemas.microsoft.com/office/drawing/2014/main" id="{8CE2B662-5490-8078-6C57-B941609D10A9}"/>
                  </a:ext>
                </a:extLst>
              </p:cNvPr>
              <p:cNvSpPr/>
              <p:nvPr/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9" name="Freeform: Shape 618">
                <a:extLst>
                  <a:ext uri="{FF2B5EF4-FFF2-40B4-BE49-F238E27FC236}">
                    <a16:creationId xmlns:a16="http://schemas.microsoft.com/office/drawing/2014/main" id="{C3B47CFC-C162-7160-77E5-433D77ACF173}"/>
                  </a:ext>
                </a:extLst>
              </p:cNvPr>
              <p:cNvSpPr/>
              <p:nvPr/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0" name="Freeform: Shape 619">
                <a:extLst>
                  <a:ext uri="{FF2B5EF4-FFF2-40B4-BE49-F238E27FC236}">
                    <a16:creationId xmlns:a16="http://schemas.microsoft.com/office/drawing/2014/main" id="{24CED2BB-0D16-F6E9-EF36-8AEA3D6F1135}"/>
                  </a:ext>
                </a:extLst>
              </p:cNvPr>
              <p:cNvSpPr/>
              <p:nvPr/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1" name="Freeform: Shape 620">
                <a:extLst>
                  <a:ext uri="{FF2B5EF4-FFF2-40B4-BE49-F238E27FC236}">
                    <a16:creationId xmlns:a16="http://schemas.microsoft.com/office/drawing/2014/main" id="{34794EA3-6C54-D240-0222-9052364EAD4A}"/>
                  </a:ext>
                </a:extLst>
              </p:cNvPr>
              <p:cNvSpPr/>
              <p:nvPr/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2" name="Freeform: Shape 621">
                <a:extLst>
                  <a:ext uri="{FF2B5EF4-FFF2-40B4-BE49-F238E27FC236}">
                    <a16:creationId xmlns:a16="http://schemas.microsoft.com/office/drawing/2014/main" id="{486B097F-6005-E58D-DE00-E108F59C2CB4}"/>
                  </a:ext>
                </a:extLst>
              </p:cNvPr>
              <p:cNvSpPr/>
              <p:nvPr/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3" name="Freeform: Shape 622">
                <a:extLst>
                  <a:ext uri="{FF2B5EF4-FFF2-40B4-BE49-F238E27FC236}">
                    <a16:creationId xmlns:a16="http://schemas.microsoft.com/office/drawing/2014/main" id="{76598303-5704-1797-A5F5-545B12E04707}"/>
                  </a:ext>
                </a:extLst>
              </p:cNvPr>
              <p:cNvSpPr/>
              <p:nvPr/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4" name="Freeform: Shape 623">
                <a:extLst>
                  <a:ext uri="{FF2B5EF4-FFF2-40B4-BE49-F238E27FC236}">
                    <a16:creationId xmlns:a16="http://schemas.microsoft.com/office/drawing/2014/main" id="{72754639-1A83-9B36-1202-7A43361E415B}"/>
                  </a:ext>
                </a:extLst>
              </p:cNvPr>
              <p:cNvSpPr/>
              <p:nvPr/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5" name="Freeform: Shape 624">
                <a:extLst>
                  <a:ext uri="{FF2B5EF4-FFF2-40B4-BE49-F238E27FC236}">
                    <a16:creationId xmlns:a16="http://schemas.microsoft.com/office/drawing/2014/main" id="{13DF6023-6EBA-86E6-8559-ECB215411397}"/>
                  </a:ext>
                </a:extLst>
              </p:cNvPr>
              <p:cNvSpPr/>
              <p:nvPr/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6" name="Freeform: Shape 625">
                <a:extLst>
                  <a:ext uri="{FF2B5EF4-FFF2-40B4-BE49-F238E27FC236}">
                    <a16:creationId xmlns:a16="http://schemas.microsoft.com/office/drawing/2014/main" id="{7AA98F31-9967-0200-E07B-CDA7AE97476E}"/>
                  </a:ext>
                </a:extLst>
              </p:cNvPr>
              <p:cNvSpPr/>
              <p:nvPr/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7" name="Freeform: Shape 626">
                <a:extLst>
                  <a:ext uri="{FF2B5EF4-FFF2-40B4-BE49-F238E27FC236}">
                    <a16:creationId xmlns:a16="http://schemas.microsoft.com/office/drawing/2014/main" id="{6F384AD0-8D3F-9914-6B0F-18CD89C930A6}"/>
                  </a:ext>
                </a:extLst>
              </p:cNvPr>
              <p:cNvSpPr/>
              <p:nvPr/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8" name="Freeform: Shape 627">
                <a:extLst>
                  <a:ext uri="{FF2B5EF4-FFF2-40B4-BE49-F238E27FC236}">
                    <a16:creationId xmlns:a16="http://schemas.microsoft.com/office/drawing/2014/main" id="{3CDB438F-33E8-2F8E-D927-EE37034663E4}"/>
                  </a:ext>
                </a:extLst>
              </p:cNvPr>
              <p:cNvSpPr/>
              <p:nvPr/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9" name="Freeform: Shape 628">
                <a:extLst>
                  <a:ext uri="{FF2B5EF4-FFF2-40B4-BE49-F238E27FC236}">
                    <a16:creationId xmlns:a16="http://schemas.microsoft.com/office/drawing/2014/main" id="{463ED4A6-4EF8-719B-C3E4-F39BB4D9179B}"/>
                  </a:ext>
                </a:extLst>
              </p:cNvPr>
              <p:cNvSpPr/>
              <p:nvPr/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0" name="Freeform: Shape 629">
                <a:extLst>
                  <a:ext uri="{FF2B5EF4-FFF2-40B4-BE49-F238E27FC236}">
                    <a16:creationId xmlns:a16="http://schemas.microsoft.com/office/drawing/2014/main" id="{634776CC-B430-A72F-E58C-857D55F352E2}"/>
                  </a:ext>
                </a:extLst>
              </p:cNvPr>
              <p:cNvSpPr/>
              <p:nvPr/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1" name="Freeform: Shape 630">
                <a:extLst>
                  <a:ext uri="{FF2B5EF4-FFF2-40B4-BE49-F238E27FC236}">
                    <a16:creationId xmlns:a16="http://schemas.microsoft.com/office/drawing/2014/main" id="{7686A06D-CF85-6425-860F-C4BB98178F82}"/>
                  </a:ext>
                </a:extLst>
              </p:cNvPr>
              <p:cNvSpPr/>
              <p:nvPr/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2" name="Freeform: Shape 631">
                <a:extLst>
                  <a:ext uri="{FF2B5EF4-FFF2-40B4-BE49-F238E27FC236}">
                    <a16:creationId xmlns:a16="http://schemas.microsoft.com/office/drawing/2014/main" id="{CD4F954F-BE2B-A0EA-A541-D96BE4104E59}"/>
                  </a:ext>
                </a:extLst>
              </p:cNvPr>
              <p:cNvSpPr/>
              <p:nvPr/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3" name="Freeform: Shape 632">
                <a:extLst>
                  <a:ext uri="{FF2B5EF4-FFF2-40B4-BE49-F238E27FC236}">
                    <a16:creationId xmlns:a16="http://schemas.microsoft.com/office/drawing/2014/main" id="{D48C4DE4-F96B-31A1-9AFD-3A5EE4D29382}"/>
                  </a:ext>
                </a:extLst>
              </p:cNvPr>
              <p:cNvSpPr/>
              <p:nvPr/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4" name="Freeform: Shape 633">
                <a:extLst>
                  <a:ext uri="{FF2B5EF4-FFF2-40B4-BE49-F238E27FC236}">
                    <a16:creationId xmlns:a16="http://schemas.microsoft.com/office/drawing/2014/main" id="{0C9590E5-C6A3-A39E-1412-DA15489D7329}"/>
                  </a:ext>
                </a:extLst>
              </p:cNvPr>
              <p:cNvSpPr/>
              <p:nvPr/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5" name="Freeform: Shape 634">
                <a:extLst>
                  <a:ext uri="{FF2B5EF4-FFF2-40B4-BE49-F238E27FC236}">
                    <a16:creationId xmlns:a16="http://schemas.microsoft.com/office/drawing/2014/main" id="{8F3F76E5-71A1-D846-9EDA-9A165528F030}"/>
                  </a:ext>
                </a:extLst>
              </p:cNvPr>
              <p:cNvSpPr/>
              <p:nvPr/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6" name="Freeform: Shape 635">
                <a:extLst>
                  <a:ext uri="{FF2B5EF4-FFF2-40B4-BE49-F238E27FC236}">
                    <a16:creationId xmlns:a16="http://schemas.microsoft.com/office/drawing/2014/main" id="{2446FD77-1E93-8695-A934-6998DCADC442}"/>
                  </a:ext>
                </a:extLst>
              </p:cNvPr>
              <p:cNvSpPr/>
              <p:nvPr/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7" name="Freeform: Shape 636">
                <a:extLst>
                  <a:ext uri="{FF2B5EF4-FFF2-40B4-BE49-F238E27FC236}">
                    <a16:creationId xmlns:a16="http://schemas.microsoft.com/office/drawing/2014/main" id="{BB028E27-9291-904A-50C3-862FDC9B9EBF}"/>
                  </a:ext>
                </a:extLst>
              </p:cNvPr>
              <p:cNvSpPr/>
              <p:nvPr/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8" name="Freeform: Shape 637">
                <a:extLst>
                  <a:ext uri="{FF2B5EF4-FFF2-40B4-BE49-F238E27FC236}">
                    <a16:creationId xmlns:a16="http://schemas.microsoft.com/office/drawing/2014/main" id="{E8541698-87F5-2700-A7EB-CFE5401D7378}"/>
                  </a:ext>
                </a:extLst>
              </p:cNvPr>
              <p:cNvSpPr/>
              <p:nvPr/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9" name="Freeform: Shape 638">
                <a:extLst>
                  <a:ext uri="{FF2B5EF4-FFF2-40B4-BE49-F238E27FC236}">
                    <a16:creationId xmlns:a16="http://schemas.microsoft.com/office/drawing/2014/main" id="{0F759497-93AA-A5BC-11B5-80CC89D5A5D3}"/>
                  </a:ext>
                </a:extLst>
              </p:cNvPr>
              <p:cNvSpPr/>
              <p:nvPr/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0" name="Freeform: Shape 639">
                <a:extLst>
                  <a:ext uri="{FF2B5EF4-FFF2-40B4-BE49-F238E27FC236}">
                    <a16:creationId xmlns:a16="http://schemas.microsoft.com/office/drawing/2014/main" id="{33A904EC-E256-D24B-9759-F47570048498}"/>
                  </a:ext>
                </a:extLst>
              </p:cNvPr>
              <p:cNvSpPr/>
              <p:nvPr/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1" name="Freeform: Shape 640">
                <a:extLst>
                  <a:ext uri="{FF2B5EF4-FFF2-40B4-BE49-F238E27FC236}">
                    <a16:creationId xmlns:a16="http://schemas.microsoft.com/office/drawing/2014/main" id="{9185E5E3-803E-4B01-81C9-A18620695110}"/>
                  </a:ext>
                </a:extLst>
              </p:cNvPr>
              <p:cNvSpPr/>
              <p:nvPr/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2" name="Freeform: Shape 641">
                <a:extLst>
                  <a:ext uri="{FF2B5EF4-FFF2-40B4-BE49-F238E27FC236}">
                    <a16:creationId xmlns:a16="http://schemas.microsoft.com/office/drawing/2014/main" id="{4E871DB0-2C8F-0BDD-9244-B30EA2626979}"/>
                  </a:ext>
                </a:extLst>
              </p:cNvPr>
              <p:cNvSpPr/>
              <p:nvPr/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3" name="Freeform: Shape 642">
                <a:extLst>
                  <a:ext uri="{FF2B5EF4-FFF2-40B4-BE49-F238E27FC236}">
                    <a16:creationId xmlns:a16="http://schemas.microsoft.com/office/drawing/2014/main" id="{28C78C49-2CE1-8D51-AE9C-99D461C2BB2C}"/>
                  </a:ext>
                </a:extLst>
              </p:cNvPr>
              <p:cNvSpPr/>
              <p:nvPr/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4" name="Freeform: Shape 643">
                <a:extLst>
                  <a:ext uri="{FF2B5EF4-FFF2-40B4-BE49-F238E27FC236}">
                    <a16:creationId xmlns:a16="http://schemas.microsoft.com/office/drawing/2014/main" id="{523EC84A-3145-44F8-165D-66F69F328652}"/>
                  </a:ext>
                </a:extLst>
              </p:cNvPr>
              <p:cNvSpPr/>
              <p:nvPr/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5" name="Freeform: Shape 644">
                <a:extLst>
                  <a:ext uri="{FF2B5EF4-FFF2-40B4-BE49-F238E27FC236}">
                    <a16:creationId xmlns:a16="http://schemas.microsoft.com/office/drawing/2014/main" id="{E502C0BF-0267-2D67-2F52-C6B7643DF907}"/>
                  </a:ext>
                </a:extLst>
              </p:cNvPr>
              <p:cNvSpPr/>
              <p:nvPr/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6" name="Freeform: Shape 645">
                <a:extLst>
                  <a:ext uri="{FF2B5EF4-FFF2-40B4-BE49-F238E27FC236}">
                    <a16:creationId xmlns:a16="http://schemas.microsoft.com/office/drawing/2014/main" id="{A14880F0-E7D2-6396-A01C-A3450A5B5557}"/>
                  </a:ext>
                </a:extLst>
              </p:cNvPr>
              <p:cNvSpPr/>
              <p:nvPr/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7" name="Freeform: Shape 646">
                <a:extLst>
                  <a:ext uri="{FF2B5EF4-FFF2-40B4-BE49-F238E27FC236}">
                    <a16:creationId xmlns:a16="http://schemas.microsoft.com/office/drawing/2014/main" id="{6CFE5E5E-6753-5610-2307-DCB505CC2746}"/>
                  </a:ext>
                </a:extLst>
              </p:cNvPr>
              <p:cNvSpPr/>
              <p:nvPr/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8" name="Freeform: Shape 647">
                <a:extLst>
                  <a:ext uri="{FF2B5EF4-FFF2-40B4-BE49-F238E27FC236}">
                    <a16:creationId xmlns:a16="http://schemas.microsoft.com/office/drawing/2014/main" id="{D4305D3C-AF37-AB64-B722-226C5B24A9EE}"/>
                  </a:ext>
                </a:extLst>
              </p:cNvPr>
              <p:cNvSpPr/>
              <p:nvPr/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9" name="Freeform: Shape 648">
                <a:extLst>
                  <a:ext uri="{FF2B5EF4-FFF2-40B4-BE49-F238E27FC236}">
                    <a16:creationId xmlns:a16="http://schemas.microsoft.com/office/drawing/2014/main" id="{AFA8935A-0281-2374-54F2-0D7F8F3FD502}"/>
                  </a:ext>
                </a:extLst>
              </p:cNvPr>
              <p:cNvSpPr/>
              <p:nvPr/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0" name="Freeform: Shape 649">
                <a:extLst>
                  <a:ext uri="{FF2B5EF4-FFF2-40B4-BE49-F238E27FC236}">
                    <a16:creationId xmlns:a16="http://schemas.microsoft.com/office/drawing/2014/main" id="{85E163EF-0B20-FFDB-C946-257B60450DBF}"/>
                  </a:ext>
                </a:extLst>
              </p:cNvPr>
              <p:cNvSpPr/>
              <p:nvPr/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1" name="Freeform: Shape 650">
                <a:extLst>
                  <a:ext uri="{FF2B5EF4-FFF2-40B4-BE49-F238E27FC236}">
                    <a16:creationId xmlns:a16="http://schemas.microsoft.com/office/drawing/2014/main" id="{AF4C5270-CFE8-1316-8CDC-380C8D2AB30B}"/>
                  </a:ext>
                </a:extLst>
              </p:cNvPr>
              <p:cNvSpPr/>
              <p:nvPr/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2" name="Freeform: Shape 651">
                <a:extLst>
                  <a:ext uri="{FF2B5EF4-FFF2-40B4-BE49-F238E27FC236}">
                    <a16:creationId xmlns:a16="http://schemas.microsoft.com/office/drawing/2014/main" id="{C304A953-7936-33BD-CFD7-02D098949958}"/>
                  </a:ext>
                </a:extLst>
              </p:cNvPr>
              <p:cNvSpPr/>
              <p:nvPr/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3" name="Freeform: Shape 652">
                <a:extLst>
                  <a:ext uri="{FF2B5EF4-FFF2-40B4-BE49-F238E27FC236}">
                    <a16:creationId xmlns:a16="http://schemas.microsoft.com/office/drawing/2014/main" id="{E76225AF-0E98-F8AA-72B6-943B396CF61D}"/>
                  </a:ext>
                </a:extLst>
              </p:cNvPr>
              <p:cNvSpPr/>
              <p:nvPr/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4" name="Freeform: Shape 653">
                <a:extLst>
                  <a:ext uri="{FF2B5EF4-FFF2-40B4-BE49-F238E27FC236}">
                    <a16:creationId xmlns:a16="http://schemas.microsoft.com/office/drawing/2014/main" id="{7CC67F90-41E6-7AAD-A11D-B815358A69A8}"/>
                  </a:ext>
                </a:extLst>
              </p:cNvPr>
              <p:cNvSpPr/>
              <p:nvPr/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5" name="Freeform: Shape 654">
                <a:extLst>
                  <a:ext uri="{FF2B5EF4-FFF2-40B4-BE49-F238E27FC236}">
                    <a16:creationId xmlns:a16="http://schemas.microsoft.com/office/drawing/2014/main" id="{2F7EE614-7051-D664-DCB8-5A9103970C48}"/>
                  </a:ext>
                </a:extLst>
              </p:cNvPr>
              <p:cNvSpPr/>
              <p:nvPr/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6" name="Freeform: Shape 655">
                <a:extLst>
                  <a:ext uri="{FF2B5EF4-FFF2-40B4-BE49-F238E27FC236}">
                    <a16:creationId xmlns:a16="http://schemas.microsoft.com/office/drawing/2014/main" id="{2B6FD444-99B8-AA7D-4871-9946623E270F}"/>
                  </a:ext>
                </a:extLst>
              </p:cNvPr>
              <p:cNvSpPr/>
              <p:nvPr/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7" name="Freeform: Shape 656">
                <a:extLst>
                  <a:ext uri="{FF2B5EF4-FFF2-40B4-BE49-F238E27FC236}">
                    <a16:creationId xmlns:a16="http://schemas.microsoft.com/office/drawing/2014/main" id="{7307B97A-C218-E5A0-3C33-BE021EAB2F07}"/>
                  </a:ext>
                </a:extLst>
              </p:cNvPr>
              <p:cNvSpPr/>
              <p:nvPr/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8" name="Freeform: Shape 657">
                <a:extLst>
                  <a:ext uri="{FF2B5EF4-FFF2-40B4-BE49-F238E27FC236}">
                    <a16:creationId xmlns:a16="http://schemas.microsoft.com/office/drawing/2014/main" id="{6F312327-69DC-A1D5-11AF-7D068BA62018}"/>
                  </a:ext>
                </a:extLst>
              </p:cNvPr>
              <p:cNvSpPr/>
              <p:nvPr/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9" name="Freeform: Shape 658">
                <a:extLst>
                  <a:ext uri="{FF2B5EF4-FFF2-40B4-BE49-F238E27FC236}">
                    <a16:creationId xmlns:a16="http://schemas.microsoft.com/office/drawing/2014/main" id="{E740E002-7726-60A5-B74E-075238E48E19}"/>
                  </a:ext>
                </a:extLst>
              </p:cNvPr>
              <p:cNvSpPr/>
              <p:nvPr/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0" name="Freeform: Shape 659">
                <a:extLst>
                  <a:ext uri="{FF2B5EF4-FFF2-40B4-BE49-F238E27FC236}">
                    <a16:creationId xmlns:a16="http://schemas.microsoft.com/office/drawing/2014/main" id="{AFCFA349-B728-03B5-1736-BB0B2F524CF9}"/>
                  </a:ext>
                </a:extLst>
              </p:cNvPr>
              <p:cNvSpPr/>
              <p:nvPr/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1" name="Freeform: Shape 660">
                <a:extLst>
                  <a:ext uri="{FF2B5EF4-FFF2-40B4-BE49-F238E27FC236}">
                    <a16:creationId xmlns:a16="http://schemas.microsoft.com/office/drawing/2014/main" id="{ED2964BE-89F6-A2A7-AE8D-C8710C24D9E2}"/>
                  </a:ext>
                </a:extLst>
              </p:cNvPr>
              <p:cNvSpPr/>
              <p:nvPr/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2" name="Freeform: Shape 661">
                <a:extLst>
                  <a:ext uri="{FF2B5EF4-FFF2-40B4-BE49-F238E27FC236}">
                    <a16:creationId xmlns:a16="http://schemas.microsoft.com/office/drawing/2014/main" id="{6AE53317-2C5D-A223-DCBC-AE932A71FC95}"/>
                  </a:ext>
                </a:extLst>
              </p:cNvPr>
              <p:cNvSpPr/>
              <p:nvPr/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3" name="Freeform: Shape 662">
                <a:extLst>
                  <a:ext uri="{FF2B5EF4-FFF2-40B4-BE49-F238E27FC236}">
                    <a16:creationId xmlns:a16="http://schemas.microsoft.com/office/drawing/2014/main" id="{942FBC74-7782-98B7-F0D4-5931F8FDC3E3}"/>
                  </a:ext>
                </a:extLst>
              </p:cNvPr>
              <p:cNvSpPr/>
              <p:nvPr/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4" name="Freeform: Shape 663">
                <a:extLst>
                  <a:ext uri="{FF2B5EF4-FFF2-40B4-BE49-F238E27FC236}">
                    <a16:creationId xmlns:a16="http://schemas.microsoft.com/office/drawing/2014/main" id="{2363C57C-1A45-1844-ACE0-73B041756A8F}"/>
                  </a:ext>
                </a:extLst>
              </p:cNvPr>
              <p:cNvSpPr/>
              <p:nvPr/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5" name="Freeform: Shape 664">
                <a:extLst>
                  <a:ext uri="{FF2B5EF4-FFF2-40B4-BE49-F238E27FC236}">
                    <a16:creationId xmlns:a16="http://schemas.microsoft.com/office/drawing/2014/main" id="{F3C9C4F7-718E-900B-5FCA-A8413B25E3C9}"/>
                  </a:ext>
                </a:extLst>
              </p:cNvPr>
              <p:cNvSpPr/>
              <p:nvPr/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6" name="Freeform: Shape 665">
                <a:extLst>
                  <a:ext uri="{FF2B5EF4-FFF2-40B4-BE49-F238E27FC236}">
                    <a16:creationId xmlns:a16="http://schemas.microsoft.com/office/drawing/2014/main" id="{E8646A9C-9982-2822-CE74-2DB72CDBD0E2}"/>
                  </a:ext>
                </a:extLst>
              </p:cNvPr>
              <p:cNvSpPr/>
              <p:nvPr/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7" name="Freeform: Shape 666">
                <a:extLst>
                  <a:ext uri="{FF2B5EF4-FFF2-40B4-BE49-F238E27FC236}">
                    <a16:creationId xmlns:a16="http://schemas.microsoft.com/office/drawing/2014/main" id="{9733CB13-6877-6813-B2C6-632D8330F08D}"/>
                  </a:ext>
                </a:extLst>
              </p:cNvPr>
              <p:cNvSpPr/>
              <p:nvPr/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8" name="Freeform: Shape 667">
                <a:extLst>
                  <a:ext uri="{FF2B5EF4-FFF2-40B4-BE49-F238E27FC236}">
                    <a16:creationId xmlns:a16="http://schemas.microsoft.com/office/drawing/2014/main" id="{A4B8C0B0-D0D6-C84D-D5A8-66C6A98327B9}"/>
                  </a:ext>
                </a:extLst>
              </p:cNvPr>
              <p:cNvSpPr/>
              <p:nvPr/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9" name="Freeform: Shape 668">
                <a:extLst>
                  <a:ext uri="{FF2B5EF4-FFF2-40B4-BE49-F238E27FC236}">
                    <a16:creationId xmlns:a16="http://schemas.microsoft.com/office/drawing/2014/main" id="{1CD542D9-592C-9BCF-E565-A5547771477E}"/>
                  </a:ext>
                </a:extLst>
              </p:cNvPr>
              <p:cNvSpPr/>
              <p:nvPr/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0" name="Freeform: Shape 669">
                <a:extLst>
                  <a:ext uri="{FF2B5EF4-FFF2-40B4-BE49-F238E27FC236}">
                    <a16:creationId xmlns:a16="http://schemas.microsoft.com/office/drawing/2014/main" id="{46E71DFF-ADFB-2605-86DA-70E81A8A2213}"/>
                  </a:ext>
                </a:extLst>
              </p:cNvPr>
              <p:cNvSpPr/>
              <p:nvPr/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1" name="Freeform: Shape 670">
                <a:extLst>
                  <a:ext uri="{FF2B5EF4-FFF2-40B4-BE49-F238E27FC236}">
                    <a16:creationId xmlns:a16="http://schemas.microsoft.com/office/drawing/2014/main" id="{4AF6CAC8-2E68-6AE0-B40E-4703F7B02D85}"/>
                  </a:ext>
                </a:extLst>
              </p:cNvPr>
              <p:cNvSpPr/>
              <p:nvPr/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2" name="Freeform: Shape 671">
                <a:extLst>
                  <a:ext uri="{FF2B5EF4-FFF2-40B4-BE49-F238E27FC236}">
                    <a16:creationId xmlns:a16="http://schemas.microsoft.com/office/drawing/2014/main" id="{D244FBBD-94DB-075D-9480-6394BB291D67}"/>
                  </a:ext>
                </a:extLst>
              </p:cNvPr>
              <p:cNvSpPr/>
              <p:nvPr/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3" name="Freeform: Shape 672">
                <a:extLst>
                  <a:ext uri="{FF2B5EF4-FFF2-40B4-BE49-F238E27FC236}">
                    <a16:creationId xmlns:a16="http://schemas.microsoft.com/office/drawing/2014/main" id="{30881D81-E72A-58D5-C518-0DE9BEB678CF}"/>
                  </a:ext>
                </a:extLst>
              </p:cNvPr>
              <p:cNvSpPr/>
              <p:nvPr/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4" name="Freeform: Shape 673">
                <a:extLst>
                  <a:ext uri="{FF2B5EF4-FFF2-40B4-BE49-F238E27FC236}">
                    <a16:creationId xmlns:a16="http://schemas.microsoft.com/office/drawing/2014/main" id="{4ECBC0A7-F5A2-D99C-D780-34996524922B}"/>
                  </a:ext>
                </a:extLst>
              </p:cNvPr>
              <p:cNvSpPr/>
              <p:nvPr/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5" name="Freeform: Shape 674">
                <a:extLst>
                  <a:ext uri="{FF2B5EF4-FFF2-40B4-BE49-F238E27FC236}">
                    <a16:creationId xmlns:a16="http://schemas.microsoft.com/office/drawing/2014/main" id="{8830B1B8-9B69-70BB-4223-6BAFC39E36AD}"/>
                  </a:ext>
                </a:extLst>
              </p:cNvPr>
              <p:cNvSpPr/>
              <p:nvPr/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6" name="Freeform: Shape 675">
                <a:extLst>
                  <a:ext uri="{FF2B5EF4-FFF2-40B4-BE49-F238E27FC236}">
                    <a16:creationId xmlns:a16="http://schemas.microsoft.com/office/drawing/2014/main" id="{5E40531A-DD37-2A5B-34AD-4567D51346EA}"/>
                  </a:ext>
                </a:extLst>
              </p:cNvPr>
              <p:cNvSpPr/>
              <p:nvPr/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7" name="Freeform: Shape 676">
                <a:extLst>
                  <a:ext uri="{FF2B5EF4-FFF2-40B4-BE49-F238E27FC236}">
                    <a16:creationId xmlns:a16="http://schemas.microsoft.com/office/drawing/2014/main" id="{0F3A9687-A3CC-2457-7409-C042FEA398EA}"/>
                  </a:ext>
                </a:extLst>
              </p:cNvPr>
              <p:cNvSpPr/>
              <p:nvPr/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8" name="Freeform: Shape 677">
                <a:extLst>
                  <a:ext uri="{FF2B5EF4-FFF2-40B4-BE49-F238E27FC236}">
                    <a16:creationId xmlns:a16="http://schemas.microsoft.com/office/drawing/2014/main" id="{A40FC94C-5595-EF19-CE54-BAEAD2FC9940}"/>
                  </a:ext>
                </a:extLst>
              </p:cNvPr>
              <p:cNvSpPr/>
              <p:nvPr/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9" name="Freeform: Shape 678">
                <a:extLst>
                  <a:ext uri="{FF2B5EF4-FFF2-40B4-BE49-F238E27FC236}">
                    <a16:creationId xmlns:a16="http://schemas.microsoft.com/office/drawing/2014/main" id="{33A257F1-EFF7-EDB9-EDB2-DC7676443DA6}"/>
                  </a:ext>
                </a:extLst>
              </p:cNvPr>
              <p:cNvSpPr/>
              <p:nvPr/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0" name="Freeform: Shape 679">
                <a:extLst>
                  <a:ext uri="{FF2B5EF4-FFF2-40B4-BE49-F238E27FC236}">
                    <a16:creationId xmlns:a16="http://schemas.microsoft.com/office/drawing/2014/main" id="{3B3353DE-2D7A-AC07-B47A-B2CE131769BB}"/>
                  </a:ext>
                </a:extLst>
              </p:cNvPr>
              <p:cNvSpPr/>
              <p:nvPr/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1" name="Freeform: Shape 680">
                <a:extLst>
                  <a:ext uri="{FF2B5EF4-FFF2-40B4-BE49-F238E27FC236}">
                    <a16:creationId xmlns:a16="http://schemas.microsoft.com/office/drawing/2014/main" id="{9B9C0F93-750F-2039-7CEA-156C0D15C446}"/>
                  </a:ext>
                </a:extLst>
              </p:cNvPr>
              <p:cNvSpPr/>
              <p:nvPr/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2" name="Freeform: Shape 681">
                <a:extLst>
                  <a:ext uri="{FF2B5EF4-FFF2-40B4-BE49-F238E27FC236}">
                    <a16:creationId xmlns:a16="http://schemas.microsoft.com/office/drawing/2014/main" id="{C489D538-F7B1-01D5-B9CD-818366D13052}"/>
                  </a:ext>
                </a:extLst>
              </p:cNvPr>
              <p:cNvSpPr/>
              <p:nvPr/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3" name="Freeform: Shape 682">
                <a:extLst>
                  <a:ext uri="{FF2B5EF4-FFF2-40B4-BE49-F238E27FC236}">
                    <a16:creationId xmlns:a16="http://schemas.microsoft.com/office/drawing/2014/main" id="{A68ACA3A-F254-93AE-25A5-02DF9E00EEE9}"/>
                  </a:ext>
                </a:extLst>
              </p:cNvPr>
              <p:cNvSpPr/>
              <p:nvPr/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4" name="Freeform: Shape 683">
                <a:extLst>
                  <a:ext uri="{FF2B5EF4-FFF2-40B4-BE49-F238E27FC236}">
                    <a16:creationId xmlns:a16="http://schemas.microsoft.com/office/drawing/2014/main" id="{7D2A1E25-6282-8D9A-B5B5-BAF32A2D3093}"/>
                  </a:ext>
                </a:extLst>
              </p:cNvPr>
              <p:cNvSpPr/>
              <p:nvPr/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5" name="Freeform: Shape 684">
                <a:extLst>
                  <a:ext uri="{FF2B5EF4-FFF2-40B4-BE49-F238E27FC236}">
                    <a16:creationId xmlns:a16="http://schemas.microsoft.com/office/drawing/2014/main" id="{3A989B7B-AC61-46D3-F914-5507990BC038}"/>
                  </a:ext>
                </a:extLst>
              </p:cNvPr>
              <p:cNvSpPr/>
              <p:nvPr/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6" name="Freeform: Shape 685">
                <a:extLst>
                  <a:ext uri="{FF2B5EF4-FFF2-40B4-BE49-F238E27FC236}">
                    <a16:creationId xmlns:a16="http://schemas.microsoft.com/office/drawing/2014/main" id="{63E5B1F5-A2CE-AB8C-55FC-E50C78031461}"/>
                  </a:ext>
                </a:extLst>
              </p:cNvPr>
              <p:cNvSpPr/>
              <p:nvPr/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7" name="Freeform: Shape 686">
                <a:extLst>
                  <a:ext uri="{FF2B5EF4-FFF2-40B4-BE49-F238E27FC236}">
                    <a16:creationId xmlns:a16="http://schemas.microsoft.com/office/drawing/2014/main" id="{A30839AC-DE3C-5870-7039-F915AF851080}"/>
                  </a:ext>
                </a:extLst>
              </p:cNvPr>
              <p:cNvSpPr/>
              <p:nvPr/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8" name="Freeform: Shape 687">
                <a:extLst>
                  <a:ext uri="{FF2B5EF4-FFF2-40B4-BE49-F238E27FC236}">
                    <a16:creationId xmlns:a16="http://schemas.microsoft.com/office/drawing/2014/main" id="{47B2D09C-CFBD-9808-2BE2-71F6482153BE}"/>
                  </a:ext>
                </a:extLst>
              </p:cNvPr>
              <p:cNvSpPr/>
              <p:nvPr/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9" name="Freeform: Shape 688">
                <a:extLst>
                  <a:ext uri="{FF2B5EF4-FFF2-40B4-BE49-F238E27FC236}">
                    <a16:creationId xmlns:a16="http://schemas.microsoft.com/office/drawing/2014/main" id="{B8ED56C3-0F17-E674-36F8-1A349DE51E49}"/>
                  </a:ext>
                </a:extLst>
              </p:cNvPr>
              <p:cNvSpPr/>
              <p:nvPr/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0" name="Freeform: Shape 689">
                <a:extLst>
                  <a:ext uri="{FF2B5EF4-FFF2-40B4-BE49-F238E27FC236}">
                    <a16:creationId xmlns:a16="http://schemas.microsoft.com/office/drawing/2014/main" id="{3981C968-C1F3-023D-9F12-E139ACA90E4E}"/>
                  </a:ext>
                </a:extLst>
              </p:cNvPr>
              <p:cNvSpPr/>
              <p:nvPr/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1" name="Freeform: Shape 690">
                <a:extLst>
                  <a:ext uri="{FF2B5EF4-FFF2-40B4-BE49-F238E27FC236}">
                    <a16:creationId xmlns:a16="http://schemas.microsoft.com/office/drawing/2014/main" id="{CD44397E-2328-EC21-4529-B7FABF4607F0}"/>
                  </a:ext>
                </a:extLst>
              </p:cNvPr>
              <p:cNvSpPr/>
              <p:nvPr/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2" name="Freeform: Shape 691">
                <a:extLst>
                  <a:ext uri="{FF2B5EF4-FFF2-40B4-BE49-F238E27FC236}">
                    <a16:creationId xmlns:a16="http://schemas.microsoft.com/office/drawing/2014/main" id="{01E4995B-8337-13BE-B835-C1994038CFA5}"/>
                  </a:ext>
                </a:extLst>
              </p:cNvPr>
              <p:cNvSpPr/>
              <p:nvPr/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3" name="Freeform: Shape 692">
                <a:extLst>
                  <a:ext uri="{FF2B5EF4-FFF2-40B4-BE49-F238E27FC236}">
                    <a16:creationId xmlns:a16="http://schemas.microsoft.com/office/drawing/2014/main" id="{E14E5901-8540-F024-F9EF-BFE00A4955FE}"/>
                  </a:ext>
                </a:extLst>
              </p:cNvPr>
              <p:cNvSpPr/>
              <p:nvPr/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4" name="Freeform: Shape 693">
                <a:extLst>
                  <a:ext uri="{FF2B5EF4-FFF2-40B4-BE49-F238E27FC236}">
                    <a16:creationId xmlns:a16="http://schemas.microsoft.com/office/drawing/2014/main" id="{2D538F12-61E9-039A-6809-82B03DE26B69}"/>
                  </a:ext>
                </a:extLst>
              </p:cNvPr>
              <p:cNvSpPr/>
              <p:nvPr/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5" name="Freeform: Shape 694">
                <a:extLst>
                  <a:ext uri="{FF2B5EF4-FFF2-40B4-BE49-F238E27FC236}">
                    <a16:creationId xmlns:a16="http://schemas.microsoft.com/office/drawing/2014/main" id="{F37D1A80-2E17-D392-B5BA-436DCD70BABD}"/>
                  </a:ext>
                </a:extLst>
              </p:cNvPr>
              <p:cNvSpPr/>
              <p:nvPr/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6" name="Freeform: Shape 695">
                <a:extLst>
                  <a:ext uri="{FF2B5EF4-FFF2-40B4-BE49-F238E27FC236}">
                    <a16:creationId xmlns:a16="http://schemas.microsoft.com/office/drawing/2014/main" id="{2464AB6D-F7B3-3980-CBAC-C6F4A2627A89}"/>
                  </a:ext>
                </a:extLst>
              </p:cNvPr>
              <p:cNvSpPr/>
              <p:nvPr/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7" name="Freeform: Shape 696">
                <a:extLst>
                  <a:ext uri="{FF2B5EF4-FFF2-40B4-BE49-F238E27FC236}">
                    <a16:creationId xmlns:a16="http://schemas.microsoft.com/office/drawing/2014/main" id="{FCE381A8-4100-866A-1CDE-9B938810A0A6}"/>
                  </a:ext>
                </a:extLst>
              </p:cNvPr>
              <p:cNvSpPr/>
              <p:nvPr/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8" name="Freeform: Shape 697">
                <a:extLst>
                  <a:ext uri="{FF2B5EF4-FFF2-40B4-BE49-F238E27FC236}">
                    <a16:creationId xmlns:a16="http://schemas.microsoft.com/office/drawing/2014/main" id="{D42D863C-6FF9-E99D-C1B0-5B3FAFB490A5}"/>
                  </a:ext>
                </a:extLst>
              </p:cNvPr>
              <p:cNvSpPr/>
              <p:nvPr/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grpSp>
          <p:nvGrpSpPr>
            <p:cNvPr id="360" name="Graphic 4">
              <a:extLst>
                <a:ext uri="{FF2B5EF4-FFF2-40B4-BE49-F238E27FC236}">
                  <a16:creationId xmlns:a16="http://schemas.microsoft.com/office/drawing/2014/main" id="{203957C4-87E6-2D88-F93D-17CD9C78ED7F}"/>
                </a:ext>
              </a:extLst>
            </p:cNvPr>
            <p:cNvGrpSpPr/>
            <p:nvPr/>
          </p:nvGrpSpPr>
          <p:grpSpPr>
            <a:xfrm>
              <a:off x="10154386" y="4452483"/>
              <a:ext cx="1443404" cy="1443418"/>
              <a:chOff x="5734037" y="3067039"/>
              <a:chExt cx="724483" cy="724489"/>
            </a:xfrm>
            <a:grpFill/>
          </p:grpSpPr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F20904F9-6AFC-990A-25E9-07D66C1F7833}"/>
                  </a:ext>
                </a:extLst>
              </p:cNvPr>
              <p:cNvSpPr/>
              <p:nvPr/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31ED3DDF-4E26-12EB-983C-1BEDD50EC8D4}"/>
                  </a:ext>
                </a:extLst>
              </p:cNvPr>
              <p:cNvSpPr/>
              <p:nvPr/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0790CB5D-B349-2FD7-CCAA-D1D9B4AD30A2}"/>
                  </a:ext>
                </a:extLst>
              </p:cNvPr>
              <p:cNvSpPr/>
              <p:nvPr/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1CE0A4AA-26CC-73C5-7215-E5301B373390}"/>
                  </a:ext>
                </a:extLst>
              </p:cNvPr>
              <p:cNvSpPr/>
              <p:nvPr/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A466DB03-EC26-BA5F-564C-64F82C729A00}"/>
                  </a:ext>
                </a:extLst>
              </p:cNvPr>
              <p:cNvSpPr/>
              <p:nvPr/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B693F8F3-4EA4-7AFD-2772-BF371C334C9C}"/>
                  </a:ext>
                </a:extLst>
              </p:cNvPr>
              <p:cNvSpPr/>
              <p:nvPr/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980B7331-F50B-E8C9-17DF-216C7710F774}"/>
                  </a:ext>
                </a:extLst>
              </p:cNvPr>
              <p:cNvSpPr/>
              <p:nvPr/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F1E84CAC-7EE4-A63D-E984-3B29D951F54E}"/>
                  </a:ext>
                </a:extLst>
              </p:cNvPr>
              <p:cNvSpPr/>
              <p:nvPr/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F31C2DF2-0495-D818-BCDC-F570A1D623DE}"/>
                  </a:ext>
                </a:extLst>
              </p:cNvPr>
              <p:cNvSpPr/>
              <p:nvPr/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4C200D13-7B21-DB9F-AB61-23569DC8E21A}"/>
                  </a:ext>
                </a:extLst>
              </p:cNvPr>
              <p:cNvSpPr/>
              <p:nvPr/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C2CA3135-0716-5864-2AE1-D160A58E1149}"/>
                  </a:ext>
                </a:extLst>
              </p:cNvPr>
              <p:cNvSpPr/>
              <p:nvPr/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AA850A79-8C31-6EED-3447-AC53445110B6}"/>
                  </a:ext>
                </a:extLst>
              </p:cNvPr>
              <p:cNvSpPr/>
              <p:nvPr/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0E30C7B4-98D4-4910-F62C-8308F1BD8BA9}"/>
                  </a:ext>
                </a:extLst>
              </p:cNvPr>
              <p:cNvSpPr/>
              <p:nvPr/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97236308-36DC-128C-B8AA-F98B1BE6CFE4}"/>
                  </a:ext>
                </a:extLst>
              </p:cNvPr>
              <p:cNvSpPr/>
              <p:nvPr/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85B2512B-E23A-A367-8EDE-487E76F92816}"/>
                  </a:ext>
                </a:extLst>
              </p:cNvPr>
              <p:cNvSpPr/>
              <p:nvPr/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C1B4B8EB-7C9E-9718-8956-03085974A14D}"/>
                  </a:ext>
                </a:extLst>
              </p:cNvPr>
              <p:cNvSpPr/>
              <p:nvPr/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606D2543-7789-E9EE-279D-05766D5D1FB5}"/>
                  </a:ext>
                </a:extLst>
              </p:cNvPr>
              <p:cNvSpPr/>
              <p:nvPr/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3D60A23C-854A-E50A-75E7-048891117511}"/>
                  </a:ext>
                </a:extLst>
              </p:cNvPr>
              <p:cNvSpPr/>
              <p:nvPr/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79" name="Freeform: Shape 378">
                <a:extLst>
                  <a:ext uri="{FF2B5EF4-FFF2-40B4-BE49-F238E27FC236}">
                    <a16:creationId xmlns:a16="http://schemas.microsoft.com/office/drawing/2014/main" id="{AFD5889A-DE18-551F-6E5F-DB87E88EC723}"/>
                  </a:ext>
                </a:extLst>
              </p:cNvPr>
              <p:cNvSpPr/>
              <p:nvPr/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80" name="Freeform: Shape 379">
                <a:extLst>
                  <a:ext uri="{FF2B5EF4-FFF2-40B4-BE49-F238E27FC236}">
                    <a16:creationId xmlns:a16="http://schemas.microsoft.com/office/drawing/2014/main" id="{D9231DBB-5581-04A3-F119-7F860DB539B4}"/>
                  </a:ext>
                </a:extLst>
              </p:cNvPr>
              <p:cNvSpPr/>
              <p:nvPr/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F8F47C60-2BB6-5047-CFFF-F0434AC7DF3C}"/>
                  </a:ext>
                </a:extLst>
              </p:cNvPr>
              <p:cNvSpPr/>
              <p:nvPr/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id="{14AB4100-978B-728C-4D89-5BA48B04F49A}"/>
                  </a:ext>
                </a:extLst>
              </p:cNvPr>
              <p:cNvSpPr/>
              <p:nvPr/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83" name="Freeform: Shape 382">
                <a:extLst>
                  <a:ext uri="{FF2B5EF4-FFF2-40B4-BE49-F238E27FC236}">
                    <a16:creationId xmlns:a16="http://schemas.microsoft.com/office/drawing/2014/main" id="{A728005F-EA07-A472-DA83-B77B399ACDCA}"/>
                  </a:ext>
                </a:extLst>
              </p:cNvPr>
              <p:cNvSpPr/>
              <p:nvPr/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012B5A1B-69EA-C3F6-988B-0C4EF5040E5E}"/>
                  </a:ext>
                </a:extLst>
              </p:cNvPr>
              <p:cNvSpPr/>
              <p:nvPr/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85" name="Freeform: Shape 384">
                <a:extLst>
                  <a:ext uri="{FF2B5EF4-FFF2-40B4-BE49-F238E27FC236}">
                    <a16:creationId xmlns:a16="http://schemas.microsoft.com/office/drawing/2014/main" id="{88E4AB87-E891-AFE7-8B3E-39903C28E0B0}"/>
                  </a:ext>
                </a:extLst>
              </p:cNvPr>
              <p:cNvSpPr/>
              <p:nvPr/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7DC37737-75D0-872C-5A6D-074198C59F87}"/>
                  </a:ext>
                </a:extLst>
              </p:cNvPr>
              <p:cNvSpPr/>
              <p:nvPr/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id="{B49D7538-B12F-3328-FF4A-D497A482EBB0}"/>
                  </a:ext>
                </a:extLst>
              </p:cNvPr>
              <p:cNvSpPr/>
              <p:nvPr/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97AF936A-DD11-1949-AE72-2B8723F31BD4}"/>
                  </a:ext>
                </a:extLst>
              </p:cNvPr>
              <p:cNvSpPr/>
              <p:nvPr/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E8E01C0D-D4E0-FEAB-5BBB-74E2B3744360}"/>
                  </a:ext>
                </a:extLst>
              </p:cNvPr>
              <p:cNvSpPr/>
              <p:nvPr/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4654563C-3BE2-2D2C-415C-C2581F06C8D1}"/>
                  </a:ext>
                </a:extLst>
              </p:cNvPr>
              <p:cNvSpPr/>
              <p:nvPr/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91" name="Freeform: Shape 390">
                <a:extLst>
                  <a:ext uri="{FF2B5EF4-FFF2-40B4-BE49-F238E27FC236}">
                    <a16:creationId xmlns:a16="http://schemas.microsoft.com/office/drawing/2014/main" id="{A7130C3A-D7DB-63AD-4FA7-0C61F9CE8332}"/>
                  </a:ext>
                </a:extLst>
              </p:cNvPr>
              <p:cNvSpPr/>
              <p:nvPr/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B470A787-28C0-BF24-F481-99A5DF75E096}"/>
                  </a:ext>
                </a:extLst>
              </p:cNvPr>
              <p:cNvSpPr/>
              <p:nvPr/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707AADEC-6216-8367-7D6F-CF7BC1B497DB}"/>
                  </a:ext>
                </a:extLst>
              </p:cNvPr>
              <p:cNvSpPr/>
              <p:nvPr/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94" name="Freeform: Shape 393">
                <a:extLst>
                  <a:ext uri="{FF2B5EF4-FFF2-40B4-BE49-F238E27FC236}">
                    <a16:creationId xmlns:a16="http://schemas.microsoft.com/office/drawing/2014/main" id="{4B9E9B32-3276-A5CF-16C6-6509E69A3996}"/>
                  </a:ext>
                </a:extLst>
              </p:cNvPr>
              <p:cNvSpPr/>
              <p:nvPr/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95" name="Freeform: Shape 394">
                <a:extLst>
                  <a:ext uri="{FF2B5EF4-FFF2-40B4-BE49-F238E27FC236}">
                    <a16:creationId xmlns:a16="http://schemas.microsoft.com/office/drawing/2014/main" id="{437CBA96-7BF5-21D8-60A1-FC4C53BE16B5}"/>
                  </a:ext>
                </a:extLst>
              </p:cNvPr>
              <p:cNvSpPr/>
              <p:nvPr/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9422C6E5-109C-F1A5-A390-1DEF7FF40516}"/>
                  </a:ext>
                </a:extLst>
              </p:cNvPr>
              <p:cNvSpPr/>
              <p:nvPr/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97" name="Freeform: Shape 396">
                <a:extLst>
                  <a:ext uri="{FF2B5EF4-FFF2-40B4-BE49-F238E27FC236}">
                    <a16:creationId xmlns:a16="http://schemas.microsoft.com/office/drawing/2014/main" id="{0856D276-6866-D5C0-7204-8844111C261F}"/>
                  </a:ext>
                </a:extLst>
              </p:cNvPr>
              <p:cNvSpPr/>
              <p:nvPr/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98" name="Freeform: Shape 397">
                <a:extLst>
                  <a:ext uri="{FF2B5EF4-FFF2-40B4-BE49-F238E27FC236}">
                    <a16:creationId xmlns:a16="http://schemas.microsoft.com/office/drawing/2014/main" id="{AC4E815B-D6CE-239F-A7E2-F76E578124E2}"/>
                  </a:ext>
                </a:extLst>
              </p:cNvPr>
              <p:cNvSpPr/>
              <p:nvPr/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15225DC8-7C37-2B2F-549D-0CA47A1B3CAD}"/>
                  </a:ext>
                </a:extLst>
              </p:cNvPr>
              <p:cNvSpPr/>
              <p:nvPr/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00" name="Freeform: Shape 399">
                <a:extLst>
                  <a:ext uri="{FF2B5EF4-FFF2-40B4-BE49-F238E27FC236}">
                    <a16:creationId xmlns:a16="http://schemas.microsoft.com/office/drawing/2014/main" id="{0BBF8BE0-FA98-F4AD-FDFC-617E94CABAAB}"/>
                  </a:ext>
                </a:extLst>
              </p:cNvPr>
              <p:cNvSpPr/>
              <p:nvPr/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4FD3F642-D78E-6E05-934D-DF68CD3E01F5}"/>
                  </a:ext>
                </a:extLst>
              </p:cNvPr>
              <p:cNvSpPr/>
              <p:nvPr/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02" name="Freeform: Shape 401">
                <a:extLst>
                  <a:ext uri="{FF2B5EF4-FFF2-40B4-BE49-F238E27FC236}">
                    <a16:creationId xmlns:a16="http://schemas.microsoft.com/office/drawing/2014/main" id="{DA8E783B-089A-0900-F1ED-180A4BBA4211}"/>
                  </a:ext>
                </a:extLst>
              </p:cNvPr>
              <p:cNvSpPr/>
              <p:nvPr/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9E79C118-8A76-3282-3DB3-E4D8819066E8}"/>
                  </a:ext>
                </a:extLst>
              </p:cNvPr>
              <p:cNvSpPr/>
              <p:nvPr/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5EC552AE-E505-B764-152A-D7F3F5FD32DD}"/>
                  </a:ext>
                </a:extLst>
              </p:cNvPr>
              <p:cNvSpPr/>
              <p:nvPr/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91C44CD0-71C3-1468-75B6-06BD25C94474}"/>
                  </a:ext>
                </a:extLst>
              </p:cNvPr>
              <p:cNvSpPr/>
              <p:nvPr/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06" name="Freeform: Shape 405">
                <a:extLst>
                  <a:ext uri="{FF2B5EF4-FFF2-40B4-BE49-F238E27FC236}">
                    <a16:creationId xmlns:a16="http://schemas.microsoft.com/office/drawing/2014/main" id="{9492C173-164D-554B-9FF5-C21D2B34CF74}"/>
                  </a:ext>
                </a:extLst>
              </p:cNvPr>
              <p:cNvSpPr/>
              <p:nvPr/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id="{683FDE28-E6A1-8F61-ED43-FD36CEA7E2E1}"/>
                  </a:ext>
                </a:extLst>
              </p:cNvPr>
              <p:cNvSpPr/>
              <p:nvPr/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08" name="Freeform: Shape 407">
                <a:extLst>
                  <a:ext uri="{FF2B5EF4-FFF2-40B4-BE49-F238E27FC236}">
                    <a16:creationId xmlns:a16="http://schemas.microsoft.com/office/drawing/2014/main" id="{F8645A1A-EC03-3009-4897-9BE98A43FD71}"/>
                  </a:ext>
                </a:extLst>
              </p:cNvPr>
              <p:cNvSpPr/>
              <p:nvPr/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54FA54BC-D078-7595-2ABC-666D0ED1862B}"/>
                  </a:ext>
                </a:extLst>
              </p:cNvPr>
              <p:cNvSpPr/>
              <p:nvPr/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BAA78001-6149-7840-9F25-D351B6F88EA4}"/>
                  </a:ext>
                </a:extLst>
              </p:cNvPr>
              <p:cNvSpPr/>
              <p:nvPr/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A7015641-4B03-1424-88DF-18557D5A3A7E}"/>
                  </a:ext>
                </a:extLst>
              </p:cNvPr>
              <p:cNvSpPr/>
              <p:nvPr/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12" name="Freeform: Shape 411">
                <a:extLst>
                  <a:ext uri="{FF2B5EF4-FFF2-40B4-BE49-F238E27FC236}">
                    <a16:creationId xmlns:a16="http://schemas.microsoft.com/office/drawing/2014/main" id="{D4BDEA04-AA52-F8EC-CD8B-A0422ACC773D}"/>
                  </a:ext>
                </a:extLst>
              </p:cNvPr>
              <p:cNvSpPr/>
              <p:nvPr/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13" name="Freeform: Shape 412">
                <a:extLst>
                  <a:ext uri="{FF2B5EF4-FFF2-40B4-BE49-F238E27FC236}">
                    <a16:creationId xmlns:a16="http://schemas.microsoft.com/office/drawing/2014/main" id="{EB2A4A80-F454-C853-1A76-E58B1F0B028B}"/>
                  </a:ext>
                </a:extLst>
              </p:cNvPr>
              <p:cNvSpPr/>
              <p:nvPr/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14" name="Freeform: Shape 413">
                <a:extLst>
                  <a:ext uri="{FF2B5EF4-FFF2-40B4-BE49-F238E27FC236}">
                    <a16:creationId xmlns:a16="http://schemas.microsoft.com/office/drawing/2014/main" id="{556D177B-F366-0F0B-DAAA-19E18A380BD4}"/>
                  </a:ext>
                </a:extLst>
              </p:cNvPr>
              <p:cNvSpPr/>
              <p:nvPr/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15" name="Freeform: Shape 414">
                <a:extLst>
                  <a:ext uri="{FF2B5EF4-FFF2-40B4-BE49-F238E27FC236}">
                    <a16:creationId xmlns:a16="http://schemas.microsoft.com/office/drawing/2014/main" id="{A099652A-6315-6BB8-A10A-3B84D8F93130}"/>
                  </a:ext>
                </a:extLst>
              </p:cNvPr>
              <p:cNvSpPr/>
              <p:nvPr/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16" name="Freeform: Shape 415">
                <a:extLst>
                  <a:ext uri="{FF2B5EF4-FFF2-40B4-BE49-F238E27FC236}">
                    <a16:creationId xmlns:a16="http://schemas.microsoft.com/office/drawing/2014/main" id="{1F2FA2D5-5C10-2838-AF7D-08D3CDAB21AD}"/>
                  </a:ext>
                </a:extLst>
              </p:cNvPr>
              <p:cNvSpPr/>
              <p:nvPr/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17" name="Freeform: Shape 416">
                <a:extLst>
                  <a:ext uri="{FF2B5EF4-FFF2-40B4-BE49-F238E27FC236}">
                    <a16:creationId xmlns:a16="http://schemas.microsoft.com/office/drawing/2014/main" id="{9EA875D6-0008-BFF1-EF89-43D4525A8C40}"/>
                  </a:ext>
                </a:extLst>
              </p:cNvPr>
              <p:cNvSpPr/>
              <p:nvPr/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BBBC2AF2-2B9C-05BB-21AF-8F0DDE29DEA9}"/>
                  </a:ext>
                </a:extLst>
              </p:cNvPr>
              <p:cNvSpPr/>
              <p:nvPr/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19" name="Freeform: Shape 418">
                <a:extLst>
                  <a:ext uri="{FF2B5EF4-FFF2-40B4-BE49-F238E27FC236}">
                    <a16:creationId xmlns:a16="http://schemas.microsoft.com/office/drawing/2014/main" id="{D074FE77-102F-BD08-33FC-FE01586840D9}"/>
                  </a:ext>
                </a:extLst>
              </p:cNvPr>
              <p:cNvSpPr/>
              <p:nvPr/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0A470825-B245-92DD-3AB1-CFABBD3541B6}"/>
                  </a:ext>
                </a:extLst>
              </p:cNvPr>
              <p:cNvSpPr/>
              <p:nvPr/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21" name="Freeform: Shape 420">
                <a:extLst>
                  <a:ext uri="{FF2B5EF4-FFF2-40B4-BE49-F238E27FC236}">
                    <a16:creationId xmlns:a16="http://schemas.microsoft.com/office/drawing/2014/main" id="{9A5E04A4-C352-759D-5C96-BA9A3B7EC36A}"/>
                  </a:ext>
                </a:extLst>
              </p:cNvPr>
              <p:cNvSpPr/>
              <p:nvPr/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22" name="Freeform: Shape 421">
                <a:extLst>
                  <a:ext uri="{FF2B5EF4-FFF2-40B4-BE49-F238E27FC236}">
                    <a16:creationId xmlns:a16="http://schemas.microsoft.com/office/drawing/2014/main" id="{6BCD1CA2-4A62-A439-9005-33C178B8652E}"/>
                  </a:ext>
                </a:extLst>
              </p:cNvPr>
              <p:cNvSpPr/>
              <p:nvPr/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23" name="Freeform: Shape 422">
                <a:extLst>
                  <a:ext uri="{FF2B5EF4-FFF2-40B4-BE49-F238E27FC236}">
                    <a16:creationId xmlns:a16="http://schemas.microsoft.com/office/drawing/2014/main" id="{196C5F94-AFA6-CC34-727C-6A656A416445}"/>
                  </a:ext>
                </a:extLst>
              </p:cNvPr>
              <p:cNvSpPr/>
              <p:nvPr/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8FFAC05A-6A8F-C84D-371B-89EA0D644CCE}"/>
                  </a:ext>
                </a:extLst>
              </p:cNvPr>
              <p:cNvSpPr/>
              <p:nvPr/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id="{5D9CA6BA-AA8D-1249-A2DF-FFAD67558D2E}"/>
                  </a:ext>
                </a:extLst>
              </p:cNvPr>
              <p:cNvSpPr/>
              <p:nvPr/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id="{EE0A6573-4CE0-63BE-B063-F3B593F2346B}"/>
                  </a:ext>
                </a:extLst>
              </p:cNvPr>
              <p:cNvSpPr/>
              <p:nvPr/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27" name="Freeform: Shape 426">
                <a:extLst>
                  <a:ext uri="{FF2B5EF4-FFF2-40B4-BE49-F238E27FC236}">
                    <a16:creationId xmlns:a16="http://schemas.microsoft.com/office/drawing/2014/main" id="{EDFA4B38-EEE8-1603-1889-0D4FE718C8F5}"/>
                  </a:ext>
                </a:extLst>
              </p:cNvPr>
              <p:cNvSpPr/>
              <p:nvPr/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id="{2AD2C9F2-12A6-2812-9765-D40BA7175C8E}"/>
                  </a:ext>
                </a:extLst>
              </p:cNvPr>
              <p:cNvSpPr/>
              <p:nvPr/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29" name="Freeform: Shape 428">
                <a:extLst>
                  <a:ext uri="{FF2B5EF4-FFF2-40B4-BE49-F238E27FC236}">
                    <a16:creationId xmlns:a16="http://schemas.microsoft.com/office/drawing/2014/main" id="{A8ACF399-ED03-E1FF-A769-42A88A9D16EF}"/>
                  </a:ext>
                </a:extLst>
              </p:cNvPr>
              <p:cNvSpPr/>
              <p:nvPr/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30" name="Freeform: Shape 429">
                <a:extLst>
                  <a:ext uri="{FF2B5EF4-FFF2-40B4-BE49-F238E27FC236}">
                    <a16:creationId xmlns:a16="http://schemas.microsoft.com/office/drawing/2014/main" id="{D2882C37-03EF-1B7A-A47E-AC0AF2CB7E87}"/>
                  </a:ext>
                </a:extLst>
              </p:cNvPr>
              <p:cNvSpPr/>
              <p:nvPr/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31" name="Freeform: Shape 430">
                <a:extLst>
                  <a:ext uri="{FF2B5EF4-FFF2-40B4-BE49-F238E27FC236}">
                    <a16:creationId xmlns:a16="http://schemas.microsoft.com/office/drawing/2014/main" id="{20B29B2A-6B4F-1447-37F0-D6343DCC66B7}"/>
                  </a:ext>
                </a:extLst>
              </p:cNvPr>
              <p:cNvSpPr/>
              <p:nvPr/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32" name="Freeform: Shape 431">
                <a:extLst>
                  <a:ext uri="{FF2B5EF4-FFF2-40B4-BE49-F238E27FC236}">
                    <a16:creationId xmlns:a16="http://schemas.microsoft.com/office/drawing/2014/main" id="{6DA1FCEF-E318-FE7B-4820-8FCF2ED168ED}"/>
                  </a:ext>
                </a:extLst>
              </p:cNvPr>
              <p:cNvSpPr/>
              <p:nvPr/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33" name="Freeform: Shape 432">
                <a:extLst>
                  <a:ext uri="{FF2B5EF4-FFF2-40B4-BE49-F238E27FC236}">
                    <a16:creationId xmlns:a16="http://schemas.microsoft.com/office/drawing/2014/main" id="{EDD96888-3020-CF5B-91A9-26F0FD3CB15E}"/>
                  </a:ext>
                </a:extLst>
              </p:cNvPr>
              <p:cNvSpPr/>
              <p:nvPr/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34" name="Freeform: Shape 433">
                <a:extLst>
                  <a:ext uri="{FF2B5EF4-FFF2-40B4-BE49-F238E27FC236}">
                    <a16:creationId xmlns:a16="http://schemas.microsoft.com/office/drawing/2014/main" id="{7197026A-C125-39F4-2DDD-12FA9308B692}"/>
                  </a:ext>
                </a:extLst>
              </p:cNvPr>
              <p:cNvSpPr/>
              <p:nvPr/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35" name="Freeform: Shape 434">
                <a:extLst>
                  <a:ext uri="{FF2B5EF4-FFF2-40B4-BE49-F238E27FC236}">
                    <a16:creationId xmlns:a16="http://schemas.microsoft.com/office/drawing/2014/main" id="{F81C4D3F-E8DF-819B-C04C-FF799EB77998}"/>
                  </a:ext>
                </a:extLst>
              </p:cNvPr>
              <p:cNvSpPr/>
              <p:nvPr/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36" name="Freeform: Shape 435">
                <a:extLst>
                  <a:ext uri="{FF2B5EF4-FFF2-40B4-BE49-F238E27FC236}">
                    <a16:creationId xmlns:a16="http://schemas.microsoft.com/office/drawing/2014/main" id="{03C50E66-A91B-1558-BD97-24ED622BB063}"/>
                  </a:ext>
                </a:extLst>
              </p:cNvPr>
              <p:cNvSpPr/>
              <p:nvPr/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37" name="Freeform: Shape 436">
                <a:extLst>
                  <a:ext uri="{FF2B5EF4-FFF2-40B4-BE49-F238E27FC236}">
                    <a16:creationId xmlns:a16="http://schemas.microsoft.com/office/drawing/2014/main" id="{D5A5A73D-B1DE-F2D9-88A8-02F67C6B594F}"/>
                  </a:ext>
                </a:extLst>
              </p:cNvPr>
              <p:cNvSpPr/>
              <p:nvPr/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38" name="Freeform: Shape 437">
                <a:extLst>
                  <a:ext uri="{FF2B5EF4-FFF2-40B4-BE49-F238E27FC236}">
                    <a16:creationId xmlns:a16="http://schemas.microsoft.com/office/drawing/2014/main" id="{BDFD99A6-8E41-B624-4B0E-AAC7A8D05BDA}"/>
                  </a:ext>
                </a:extLst>
              </p:cNvPr>
              <p:cNvSpPr/>
              <p:nvPr/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id="{A3754355-F481-2169-B4F0-62E357187D35}"/>
                  </a:ext>
                </a:extLst>
              </p:cNvPr>
              <p:cNvSpPr/>
              <p:nvPr/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40" name="Freeform: Shape 439">
                <a:extLst>
                  <a:ext uri="{FF2B5EF4-FFF2-40B4-BE49-F238E27FC236}">
                    <a16:creationId xmlns:a16="http://schemas.microsoft.com/office/drawing/2014/main" id="{AB3EA041-D51A-1ABE-DF60-8A25D1401F50}"/>
                  </a:ext>
                </a:extLst>
              </p:cNvPr>
              <p:cNvSpPr/>
              <p:nvPr/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id="{0A84CF6C-7F88-B7E6-EA34-27AA485DF468}"/>
                  </a:ext>
                </a:extLst>
              </p:cNvPr>
              <p:cNvSpPr/>
              <p:nvPr/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42" name="Freeform: Shape 441">
                <a:extLst>
                  <a:ext uri="{FF2B5EF4-FFF2-40B4-BE49-F238E27FC236}">
                    <a16:creationId xmlns:a16="http://schemas.microsoft.com/office/drawing/2014/main" id="{DC13D0D4-58E3-2730-903D-1F0FE46E8D45}"/>
                  </a:ext>
                </a:extLst>
              </p:cNvPr>
              <p:cNvSpPr/>
              <p:nvPr/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43" name="Freeform: Shape 442">
                <a:extLst>
                  <a:ext uri="{FF2B5EF4-FFF2-40B4-BE49-F238E27FC236}">
                    <a16:creationId xmlns:a16="http://schemas.microsoft.com/office/drawing/2014/main" id="{C427EB64-7ABB-C942-56F3-F7F917215B71}"/>
                  </a:ext>
                </a:extLst>
              </p:cNvPr>
              <p:cNvSpPr/>
              <p:nvPr/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44" name="Freeform: Shape 443">
                <a:extLst>
                  <a:ext uri="{FF2B5EF4-FFF2-40B4-BE49-F238E27FC236}">
                    <a16:creationId xmlns:a16="http://schemas.microsoft.com/office/drawing/2014/main" id="{65EB88FF-E6C1-75A4-290C-8E84B5A39C19}"/>
                  </a:ext>
                </a:extLst>
              </p:cNvPr>
              <p:cNvSpPr/>
              <p:nvPr/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45" name="Freeform: Shape 444">
                <a:extLst>
                  <a:ext uri="{FF2B5EF4-FFF2-40B4-BE49-F238E27FC236}">
                    <a16:creationId xmlns:a16="http://schemas.microsoft.com/office/drawing/2014/main" id="{2A9D3F4C-84E7-A820-BE6F-474B36AF1EAA}"/>
                  </a:ext>
                </a:extLst>
              </p:cNvPr>
              <p:cNvSpPr/>
              <p:nvPr/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46" name="Freeform: Shape 445">
                <a:extLst>
                  <a:ext uri="{FF2B5EF4-FFF2-40B4-BE49-F238E27FC236}">
                    <a16:creationId xmlns:a16="http://schemas.microsoft.com/office/drawing/2014/main" id="{993EC3D4-D524-0D05-DB06-31D833ED1D9B}"/>
                  </a:ext>
                </a:extLst>
              </p:cNvPr>
              <p:cNvSpPr/>
              <p:nvPr/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47" name="Freeform: Shape 446">
                <a:extLst>
                  <a:ext uri="{FF2B5EF4-FFF2-40B4-BE49-F238E27FC236}">
                    <a16:creationId xmlns:a16="http://schemas.microsoft.com/office/drawing/2014/main" id="{7B84C86E-C215-05C5-CA48-414EE1819403}"/>
                  </a:ext>
                </a:extLst>
              </p:cNvPr>
              <p:cNvSpPr/>
              <p:nvPr/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48" name="Freeform: Shape 447">
                <a:extLst>
                  <a:ext uri="{FF2B5EF4-FFF2-40B4-BE49-F238E27FC236}">
                    <a16:creationId xmlns:a16="http://schemas.microsoft.com/office/drawing/2014/main" id="{3BB4EA75-C9B4-740B-A019-09973CFD2CA4}"/>
                  </a:ext>
                </a:extLst>
              </p:cNvPr>
              <p:cNvSpPr/>
              <p:nvPr/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49" name="Freeform: Shape 448">
                <a:extLst>
                  <a:ext uri="{FF2B5EF4-FFF2-40B4-BE49-F238E27FC236}">
                    <a16:creationId xmlns:a16="http://schemas.microsoft.com/office/drawing/2014/main" id="{F103CF44-9FDF-3A33-CA8D-07016C044DB7}"/>
                  </a:ext>
                </a:extLst>
              </p:cNvPr>
              <p:cNvSpPr/>
              <p:nvPr/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28A749E5-C77A-07BB-2ADE-E79E7C01B07D}"/>
                  </a:ext>
                </a:extLst>
              </p:cNvPr>
              <p:cNvSpPr/>
              <p:nvPr/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id="{90E8C314-D7A1-893A-68D6-1562D6422C76}"/>
                  </a:ext>
                </a:extLst>
              </p:cNvPr>
              <p:cNvSpPr/>
              <p:nvPr/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BDD3B3CB-6A9D-063E-112A-085240C578D1}"/>
                  </a:ext>
                </a:extLst>
              </p:cNvPr>
              <p:cNvSpPr/>
              <p:nvPr/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65B00D8B-7A50-EA81-211F-620E7C2CC9A7}"/>
                  </a:ext>
                </a:extLst>
              </p:cNvPr>
              <p:cNvSpPr/>
              <p:nvPr/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54" name="Freeform: Shape 453">
                <a:extLst>
                  <a:ext uri="{FF2B5EF4-FFF2-40B4-BE49-F238E27FC236}">
                    <a16:creationId xmlns:a16="http://schemas.microsoft.com/office/drawing/2014/main" id="{A42F3899-FA7D-DFD1-BD64-98FC720A8C58}"/>
                  </a:ext>
                </a:extLst>
              </p:cNvPr>
              <p:cNvSpPr/>
              <p:nvPr/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A204AC46-B216-EA24-41AC-7177F7BED9A7}"/>
                  </a:ext>
                </a:extLst>
              </p:cNvPr>
              <p:cNvSpPr/>
              <p:nvPr/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ADB990DE-6964-8864-1CF6-B2BD6DFC96A9}"/>
                  </a:ext>
                </a:extLst>
              </p:cNvPr>
              <p:cNvSpPr/>
              <p:nvPr/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57" name="Freeform: Shape 456">
                <a:extLst>
                  <a:ext uri="{FF2B5EF4-FFF2-40B4-BE49-F238E27FC236}">
                    <a16:creationId xmlns:a16="http://schemas.microsoft.com/office/drawing/2014/main" id="{09F1E82D-49BC-0168-62F0-7F8010A46A21}"/>
                  </a:ext>
                </a:extLst>
              </p:cNvPr>
              <p:cNvSpPr/>
              <p:nvPr/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3399AFD2-B18C-18E3-D47E-D55CD468EAFE}"/>
                  </a:ext>
                </a:extLst>
              </p:cNvPr>
              <p:cNvSpPr/>
              <p:nvPr/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59" name="Freeform: Shape 458">
                <a:extLst>
                  <a:ext uri="{FF2B5EF4-FFF2-40B4-BE49-F238E27FC236}">
                    <a16:creationId xmlns:a16="http://schemas.microsoft.com/office/drawing/2014/main" id="{FDF22594-D1C0-42A5-E574-2DF9631B06A5}"/>
                  </a:ext>
                </a:extLst>
              </p:cNvPr>
              <p:cNvSpPr/>
              <p:nvPr/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60" name="Freeform: Shape 459">
                <a:extLst>
                  <a:ext uri="{FF2B5EF4-FFF2-40B4-BE49-F238E27FC236}">
                    <a16:creationId xmlns:a16="http://schemas.microsoft.com/office/drawing/2014/main" id="{6B00D3F0-7573-DAB9-9227-DA6EEA1D69C2}"/>
                  </a:ext>
                </a:extLst>
              </p:cNvPr>
              <p:cNvSpPr/>
              <p:nvPr/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61" name="Freeform: Shape 460">
                <a:extLst>
                  <a:ext uri="{FF2B5EF4-FFF2-40B4-BE49-F238E27FC236}">
                    <a16:creationId xmlns:a16="http://schemas.microsoft.com/office/drawing/2014/main" id="{016BB3E3-EABD-5FF5-4644-6817F680E0F6}"/>
                  </a:ext>
                </a:extLst>
              </p:cNvPr>
              <p:cNvSpPr/>
              <p:nvPr/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62" name="Freeform: Shape 461">
                <a:extLst>
                  <a:ext uri="{FF2B5EF4-FFF2-40B4-BE49-F238E27FC236}">
                    <a16:creationId xmlns:a16="http://schemas.microsoft.com/office/drawing/2014/main" id="{A0E2EBA4-E5DA-8A29-C94C-2E50C58EF3D6}"/>
                  </a:ext>
                </a:extLst>
              </p:cNvPr>
              <p:cNvSpPr/>
              <p:nvPr/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63" name="Freeform: Shape 462">
                <a:extLst>
                  <a:ext uri="{FF2B5EF4-FFF2-40B4-BE49-F238E27FC236}">
                    <a16:creationId xmlns:a16="http://schemas.microsoft.com/office/drawing/2014/main" id="{9B3E90DB-7C65-B3F6-F4F8-E43B166A113C}"/>
                  </a:ext>
                </a:extLst>
              </p:cNvPr>
              <p:cNvSpPr/>
              <p:nvPr/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64" name="Freeform: Shape 463">
                <a:extLst>
                  <a:ext uri="{FF2B5EF4-FFF2-40B4-BE49-F238E27FC236}">
                    <a16:creationId xmlns:a16="http://schemas.microsoft.com/office/drawing/2014/main" id="{DB30DC75-7790-E496-8F39-7281CC001220}"/>
                  </a:ext>
                </a:extLst>
              </p:cNvPr>
              <p:cNvSpPr/>
              <p:nvPr/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65" name="Freeform: Shape 464">
                <a:extLst>
                  <a:ext uri="{FF2B5EF4-FFF2-40B4-BE49-F238E27FC236}">
                    <a16:creationId xmlns:a16="http://schemas.microsoft.com/office/drawing/2014/main" id="{A030FB0D-E5FE-C52F-1951-11D5199C3260}"/>
                  </a:ext>
                </a:extLst>
              </p:cNvPr>
              <p:cNvSpPr/>
              <p:nvPr/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66" name="Freeform: Shape 465">
                <a:extLst>
                  <a:ext uri="{FF2B5EF4-FFF2-40B4-BE49-F238E27FC236}">
                    <a16:creationId xmlns:a16="http://schemas.microsoft.com/office/drawing/2014/main" id="{C4E960BA-FB1C-074B-9271-61CC618CBFAB}"/>
                  </a:ext>
                </a:extLst>
              </p:cNvPr>
              <p:cNvSpPr/>
              <p:nvPr/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3E5D9934-420B-214D-575F-AD1CA192F85F}"/>
                  </a:ext>
                </a:extLst>
              </p:cNvPr>
              <p:cNvSpPr/>
              <p:nvPr/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68" name="Freeform: Shape 467">
                <a:extLst>
                  <a:ext uri="{FF2B5EF4-FFF2-40B4-BE49-F238E27FC236}">
                    <a16:creationId xmlns:a16="http://schemas.microsoft.com/office/drawing/2014/main" id="{97019CD7-CDFE-AFD7-9BFC-170D9A7EA888}"/>
                  </a:ext>
                </a:extLst>
              </p:cNvPr>
              <p:cNvSpPr/>
              <p:nvPr/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69" name="Freeform: Shape 468">
                <a:extLst>
                  <a:ext uri="{FF2B5EF4-FFF2-40B4-BE49-F238E27FC236}">
                    <a16:creationId xmlns:a16="http://schemas.microsoft.com/office/drawing/2014/main" id="{6C4E722E-0AAA-EC08-E1F9-B816BB3D11DB}"/>
                  </a:ext>
                </a:extLst>
              </p:cNvPr>
              <p:cNvSpPr/>
              <p:nvPr/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70" name="Freeform: Shape 469">
                <a:extLst>
                  <a:ext uri="{FF2B5EF4-FFF2-40B4-BE49-F238E27FC236}">
                    <a16:creationId xmlns:a16="http://schemas.microsoft.com/office/drawing/2014/main" id="{92AF99A2-0F21-863B-F60A-23A8075AF9F4}"/>
                  </a:ext>
                </a:extLst>
              </p:cNvPr>
              <p:cNvSpPr/>
              <p:nvPr/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71" name="Freeform: Shape 470">
                <a:extLst>
                  <a:ext uri="{FF2B5EF4-FFF2-40B4-BE49-F238E27FC236}">
                    <a16:creationId xmlns:a16="http://schemas.microsoft.com/office/drawing/2014/main" id="{8B42CB12-E283-610C-34A9-28A0C4B38F5C}"/>
                  </a:ext>
                </a:extLst>
              </p:cNvPr>
              <p:cNvSpPr/>
              <p:nvPr/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72" name="Freeform: Shape 471">
                <a:extLst>
                  <a:ext uri="{FF2B5EF4-FFF2-40B4-BE49-F238E27FC236}">
                    <a16:creationId xmlns:a16="http://schemas.microsoft.com/office/drawing/2014/main" id="{A1D5EE6B-C119-1A29-62B5-48D442581823}"/>
                  </a:ext>
                </a:extLst>
              </p:cNvPr>
              <p:cNvSpPr/>
              <p:nvPr/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4DA13D61-A2A0-BE2A-E1D8-DA89C9C85397}"/>
                  </a:ext>
                </a:extLst>
              </p:cNvPr>
              <p:cNvSpPr/>
              <p:nvPr/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F89D3880-8FC4-A439-547F-717011FF743B}"/>
                  </a:ext>
                </a:extLst>
              </p:cNvPr>
              <p:cNvSpPr/>
              <p:nvPr/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75" name="Freeform: Shape 474">
                <a:extLst>
                  <a:ext uri="{FF2B5EF4-FFF2-40B4-BE49-F238E27FC236}">
                    <a16:creationId xmlns:a16="http://schemas.microsoft.com/office/drawing/2014/main" id="{5D52258A-A215-F47B-0EAA-3ED1583D28B0}"/>
                  </a:ext>
                </a:extLst>
              </p:cNvPr>
              <p:cNvSpPr/>
              <p:nvPr/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60282AAE-6F7C-8B39-7EAE-78D3CC40CA98}"/>
                  </a:ext>
                </a:extLst>
              </p:cNvPr>
              <p:cNvSpPr/>
              <p:nvPr/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5AE11D23-3693-201A-C750-2965118E17E9}"/>
                  </a:ext>
                </a:extLst>
              </p:cNvPr>
              <p:cNvSpPr/>
              <p:nvPr/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F7A16407-6F51-5120-400A-4F82DD104FEE}"/>
                  </a:ext>
                </a:extLst>
              </p:cNvPr>
              <p:cNvSpPr/>
              <p:nvPr/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DA2225A7-9035-D186-E67F-38817959253A}"/>
                  </a:ext>
                </a:extLst>
              </p:cNvPr>
              <p:cNvSpPr/>
              <p:nvPr/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BDDA137B-006D-6BE7-940F-D13591BA4578}"/>
                  </a:ext>
                </a:extLst>
              </p:cNvPr>
              <p:cNvSpPr/>
              <p:nvPr/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9F728BF0-FC44-B611-5E0E-9FCF6BDDB286}"/>
                  </a:ext>
                </a:extLst>
              </p:cNvPr>
              <p:cNvSpPr/>
              <p:nvPr/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217F358D-586E-0B8B-174B-3036F98645A1}"/>
                  </a:ext>
                </a:extLst>
              </p:cNvPr>
              <p:cNvSpPr/>
              <p:nvPr/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45A27986-0842-EC73-131A-9C8C434E6894}"/>
                  </a:ext>
                </a:extLst>
              </p:cNvPr>
              <p:cNvSpPr/>
              <p:nvPr/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84" name="Freeform: Shape 483">
                <a:extLst>
                  <a:ext uri="{FF2B5EF4-FFF2-40B4-BE49-F238E27FC236}">
                    <a16:creationId xmlns:a16="http://schemas.microsoft.com/office/drawing/2014/main" id="{6D17D80E-3390-5C74-46F6-CB099D82CAAA}"/>
                  </a:ext>
                </a:extLst>
              </p:cNvPr>
              <p:cNvSpPr/>
              <p:nvPr/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ED6EE81E-9D0E-103A-020A-B76447C09390}"/>
                  </a:ext>
                </a:extLst>
              </p:cNvPr>
              <p:cNvSpPr/>
              <p:nvPr/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28640E53-0BBF-FAB1-53B9-87C94764E2C1}"/>
                  </a:ext>
                </a:extLst>
              </p:cNvPr>
              <p:cNvSpPr/>
              <p:nvPr/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87" name="Freeform: Shape 486">
                <a:extLst>
                  <a:ext uri="{FF2B5EF4-FFF2-40B4-BE49-F238E27FC236}">
                    <a16:creationId xmlns:a16="http://schemas.microsoft.com/office/drawing/2014/main" id="{1C451920-7F58-5717-7275-7E870FCA842A}"/>
                  </a:ext>
                </a:extLst>
              </p:cNvPr>
              <p:cNvSpPr/>
              <p:nvPr/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FAA128D2-D224-39AF-244D-3E782C935EAC}"/>
                  </a:ext>
                </a:extLst>
              </p:cNvPr>
              <p:cNvSpPr/>
              <p:nvPr/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89" name="Freeform: Shape 488">
                <a:extLst>
                  <a:ext uri="{FF2B5EF4-FFF2-40B4-BE49-F238E27FC236}">
                    <a16:creationId xmlns:a16="http://schemas.microsoft.com/office/drawing/2014/main" id="{819D4F44-68D2-3B01-A0FD-C2A927F3FF6B}"/>
                  </a:ext>
                </a:extLst>
              </p:cNvPr>
              <p:cNvSpPr/>
              <p:nvPr/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04F3EF64-4FBA-D297-3CEA-3D2CE492541B}"/>
                  </a:ext>
                </a:extLst>
              </p:cNvPr>
              <p:cNvSpPr/>
              <p:nvPr/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91" name="Freeform: Shape 490">
                <a:extLst>
                  <a:ext uri="{FF2B5EF4-FFF2-40B4-BE49-F238E27FC236}">
                    <a16:creationId xmlns:a16="http://schemas.microsoft.com/office/drawing/2014/main" id="{D44B8C8D-56EA-3FF3-AF09-38AAF5A92BEB}"/>
                  </a:ext>
                </a:extLst>
              </p:cNvPr>
              <p:cNvSpPr/>
              <p:nvPr/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92" name="Freeform: Shape 491">
                <a:extLst>
                  <a:ext uri="{FF2B5EF4-FFF2-40B4-BE49-F238E27FC236}">
                    <a16:creationId xmlns:a16="http://schemas.microsoft.com/office/drawing/2014/main" id="{FA520DA9-8819-CD72-CFC0-2B28808B3D10}"/>
                  </a:ext>
                </a:extLst>
              </p:cNvPr>
              <p:cNvSpPr/>
              <p:nvPr/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93" name="Freeform: Shape 492">
                <a:extLst>
                  <a:ext uri="{FF2B5EF4-FFF2-40B4-BE49-F238E27FC236}">
                    <a16:creationId xmlns:a16="http://schemas.microsoft.com/office/drawing/2014/main" id="{B9BFE72A-E439-3583-6E9F-E5D5E82BCCC4}"/>
                  </a:ext>
                </a:extLst>
              </p:cNvPr>
              <p:cNvSpPr/>
              <p:nvPr/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94" name="Freeform: Shape 493">
                <a:extLst>
                  <a:ext uri="{FF2B5EF4-FFF2-40B4-BE49-F238E27FC236}">
                    <a16:creationId xmlns:a16="http://schemas.microsoft.com/office/drawing/2014/main" id="{FBBB73D5-EE62-0787-70CB-EFB1B5DD971C}"/>
                  </a:ext>
                </a:extLst>
              </p:cNvPr>
              <p:cNvSpPr/>
              <p:nvPr/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F524D079-CD5C-1E57-FD52-8933C87BD47E}"/>
                  </a:ext>
                </a:extLst>
              </p:cNvPr>
              <p:cNvSpPr/>
              <p:nvPr/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96" name="Freeform: Shape 495">
                <a:extLst>
                  <a:ext uri="{FF2B5EF4-FFF2-40B4-BE49-F238E27FC236}">
                    <a16:creationId xmlns:a16="http://schemas.microsoft.com/office/drawing/2014/main" id="{19C422E9-DDAE-E63F-1260-F46B18521074}"/>
                  </a:ext>
                </a:extLst>
              </p:cNvPr>
              <p:cNvSpPr/>
              <p:nvPr/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97" name="Freeform: Shape 496">
                <a:extLst>
                  <a:ext uri="{FF2B5EF4-FFF2-40B4-BE49-F238E27FC236}">
                    <a16:creationId xmlns:a16="http://schemas.microsoft.com/office/drawing/2014/main" id="{43E6D31E-48CB-D919-020F-E5B2D6129434}"/>
                  </a:ext>
                </a:extLst>
              </p:cNvPr>
              <p:cNvSpPr/>
              <p:nvPr/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98" name="Freeform: Shape 497">
                <a:extLst>
                  <a:ext uri="{FF2B5EF4-FFF2-40B4-BE49-F238E27FC236}">
                    <a16:creationId xmlns:a16="http://schemas.microsoft.com/office/drawing/2014/main" id="{A7CD5640-D0B3-593D-005A-0CB47B9AEC87}"/>
                  </a:ext>
                </a:extLst>
              </p:cNvPr>
              <p:cNvSpPr/>
              <p:nvPr/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499" name="Freeform: Shape 498">
                <a:extLst>
                  <a:ext uri="{FF2B5EF4-FFF2-40B4-BE49-F238E27FC236}">
                    <a16:creationId xmlns:a16="http://schemas.microsoft.com/office/drawing/2014/main" id="{57567A9F-D240-1E34-F62E-BE76DDDED963}"/>
                  </a:ext>
                </a:extLst>
              </p:cNvPr>
              <p:cNvSpPr/>
              <p:nvPr/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00" name="Freeform: Shape 499">
                <a:extLst>
                  <a:ext uri="{FF2B5EF4-FFF2-40B4-BE49-F238E27FC236}">
                    <a16:creationId xmlns:a16="http://schemas.microsoft.com/office/drawing/2014/main" id="{78C09AA4-6C42-AC4C-8B42-692A56933615}"/>
                  </a:ext>
                </a:extLst>
              </p:cNvPr>
              <p:cNvSpPr/>
              <p:nvPr/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01" name="Freeform: Shape 500">
                <a:extLst>
                  <a:ext uri="{FF2B5EF4-FFF2-40B4-BE49-F238E27FC236}">
                    <a16:creationId xmlns:a16="http://schemas.microsoft.com/office/drawing/2014/main" id="{05601B45-3DC5-2232-D819-DD08A9E6DCE2}"/>
                  </a:ext>
                </a:extLst>
              </p:cNvPr>
              <p:cNvSpPr/>
              <p:nvPr/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02" name="Freeform: Shape 501">
                <a:extLst>
                  <a:ext uri="{FF2B5EF4-FFF2-40B4-BE49-F238E27FC236}">
                    <a16:creationId xmlns:a16="http://schemas.microsoft.com/office/drawing/2014/main" id="{0F1E45EA-B216-BEE6-27C9-DE1392F4E4C1}"/>
                  </a:ext>
                </a:extLst>
              </p:cNvPr>
              <p:cNvSpPr/>
              <p:nvPr/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03" name="Freeform: Shape 502">
                <a:extLst>
                  <a:ext uri="{FF2B5EF4-FFF2-40B4-BE49-F238E27FC236}">
                    <a16:creationId xmlns:a16="http://schemas.microsoft.com/office/drawing/2014/main" id="{A9D37395-F439-2748-1FF5-268EE9F41EBB}"/>
                  </a:ext>
                </a:extLst>
              </p:cNvPr>
              <p:cNvSpPr/>
              <p:nvPr/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04" name="Freeform: Shape 503">
                <a:extLst>
                  <a:ext uri="{FF2B5EF4-FFF2-40B4-BE49-F238E27FC236}">
                    <a16:creationId xmlns:a16="http://schemas.microsoft.com/office/drawing/2014/main" id="{20BD514C-309E-0B48-0E19-8FEF213CFFF7}"/>
                  </a:ext>
                </a:extLst>
              </p:cNvPr>
              <p:cNvSpPr/>
              <p:nvPr/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05" name="Freeform: Shape 504">
                <a:extLst>
                  <a:ext uri="{FF2B5EF4-FFF2-40B4-BE49-F238E27FC236}">
                    <a16:creationId xmlns:a16="http://schemas.microsoft.com/office/drawing/2014/main" id="{4A387351-A6E0-5F9C-D570-189BAC0158AE}"/>
                  </a:ext>
                </a:extLst>
              </p:cNvPr>
              <p:cNvSpPr/>
              <p:nvPr/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06" name="Freeform: Shape 505">
                <a:extLst>
                  <a:ext uri="{FF2B5EF4-FFF2-40B4-BE49-F238E27FC236}">
                    <a16:creationId xmlns:a16="http://schemas.microsoft.com/office/drawing/2014/main" id="{2F75EBF4-3ADC-3C12-19E1-2AEE5D512173}"/>
                  </a:ext>
                </a:extLst>
              </p:cNvPr>
              <p:cNvSpPr/>
              <p:nvPr/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07" name="Freeform: Shape 506">
                <a:extLst>
                  <a:ext uri="{FF2B5EF4-FFF2-40B4-BE49-F238E27FC236}">
                    <a16:creationId xmlns:a16="http://schemas.microsoft.com/office/drawing/2014/main" id="{9BAF0230-D1FF-E6B2-0C6F-A6456426BCF1}"/>
                  </a:ext>
                </a:extLst>
              </p:cNvPr>
              <p:cNvSpPr/>
              <p:nvPr/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08" name="Freeform: Shape 507">
                <a:extLst>
                  <a:ext uri="{FF2B5EF4-FFF2-40B4-BE49-F238E27FC236}">
                    <a16:creationId xmlns:a16="http://schemas.microsoft.com/office/drawing/2014/main" id="{ED7C4826-F7AD-C4F7-7CD3-C284C36A09C2}"/>
                  </a:ext>
                </a:extLst>
              </p:cNvPr>
              <p:cNvSpPr/>
              <p:nvPr/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7CAEC5CC-87C2-3E70-B56B-F2547BCE313B}"/>
                  </a:ext>
                </a:extLst>
              </p:cNvPr>
              <p:cNvSpPr/>
              <p:nvPr/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10" name="Freeform: Shape 509">
                <a:extLst>
                  <a:ext uri="{FF2B5EF4-FFF2-40B4-BE49-F238E27FC236}">
                    <a16:creationId xmlns:a16="http://schemas.microsoft.com/office/drawing/2014/main" id="{8CFD2980-EA93-B818-DD38-18D17AF10B55}"/>
                  </a:ext>
                </a:extLst>
              </p:cNvPr>
              <p:cNvSpPr/>
              <p:nvPr/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11" name="Freeform: Shape 510">
                <a:extLst>
                  <a:ext uri="{FF2B5EF4-FFF2-40B4-BE49-F238E27FC236}">
                    <a16:creationId xmlns:a16="http://schemas.microsoft.com/office/drawing/2014/main" id="{98E73829-E3BE-9B49-159D-76A91F1F2D73}"/>
                  </a:ext>
                </a:extLst>
              </p:cNvPr>
              <p:cNvSpPr/>
              <p:nvPr/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12" name="Freeform: Shape 511">
                <a:extLst>
                  <a:ext uri="{FF2B5EF4-FFF2-40B4-BE49-F238E27FC236}">
                    <a16:creationId xmlns:a16="http://schemas.microsoft.com/office/drawing/2014/main" id="{7885E06B-E8AC-6BCE-3CAF-A195B543FDD2}"/>
                  </a:ext>
                </a:extLst>
              </p:cNvPr>
              <p:cNvSpPr/>
              <p:nvPr/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13" name="Freeform: Shape 512">
                <a:extLst>
                  <a:ext uri="{FF2B5EF4-FFF2-40B4-BE49-F238E27FC236}">
                    <a16:creationId xmlns:a16="http://schemas.microsoft.com/office/drawing/2014/main" id="{CB83A8BC-8DB8-EEBB-EA85-3B6775B21D8D}"/>
                  </a:ext>
                </a:extLst>
              </p:cNvPr>
              <p:cNvSpPr/>
              <p:nvPr/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519466DC-1307-EDA0-01A9-F32D7856B1A0}"/>
                  </a:ext>
                </a:extLst>
              </p:cNvPr>
              <p:cNvSpPr/>
              <p:nvPr/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6370C7C9-1812-38FE-3F8B-CC4EA4BC5B35}"/>
                  </a:ext>
                </a:extLst>
              </p:cNvPr>
              <p:cNvSpPr/>
              <p:nvPr/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C813B705-D1A0-599C-37FE-BBD30B1C8E4F}"/>
                  </a:ext>
                </a:extLst>
              </p:cNvPr>
              <p:cNvSpPr/>
              <p:nvPr/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17" name="Freeform: Shape 516">
                <a:extLst>
                  <a:ext uri="{FF2B5EF4-FFF2-40B4-BE49-F238E27FC236}">
                    <a16:creationId xmlns:a16="http://schemas.microsoft.com/office/drawing/2014/main" id="{AFB5E723-DE0A-F89F-3794-DF4221324C9C}"/>
                  </a:ext>
                </a:extLst>
              </p:cNvPr>
              <p:cNvSpPr/>
              <p:nvPr/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18" name="Freeform: Shape 517">
                <a:extLst>
                  <a:ext uri="{FF2B5EF4-FFF2-40B4-BE49-F238E27FC236}">
                    <a16:creationId xmlns:a16="http://schemas.microsoft.com/office/drawing/2014/main" id="{D27ACB47-F4FD-8D17-2C9E-4546A9977E45}"/>
                  </a:ext>
                </a:extLst>
              </p:cNvPr>
              <p:cNvSpPr/>
              <p:nvPr/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19" name="Freeform: Shape 518">
                <a:extLst>
                  <a:ext uri="{FF2B5EF4-FFF2-40B4-BE49-F238E27FC236}">
                    <a16:creationId xmlns:a16="http://schemas.microsoft.com/office/drawing/2014/main" id="{0A16EE58-643F-8A66-59F7-43F35ACC9634}"/>
                  </a:ext>
                </a:extLst>
              </p:cNvPr>
              <p:cNvSpPr/>
              <p:nvPr/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20" name="Freeform: Shape 519">
                <a:extLst>
                  <a:ext uri="{FF2B5EF4-FFF2-40B4-BE49-F238E27FC236}">
                    <a16:creationId xmlns:a16="http://schemas.microsoft.com/office/drawing/2014/main" id="{9F4B4D3B-0FB9-4648-49B5-246DA6D5A85F}"/>
                  </a:ext>
                </a:extLst>
              </p:cNvPr>
              <p:cNvSpPr/>
              <p:nvPr/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21" name="Freeform: Shape 520">
                <a:extLst>
                  <a:ext uri="{FF2B5EF4-FFF2-40B4-BE49-F238E27FC236}">
                    <a16:creationId xmlns:a16="http://schemas.microsoft.com/office/drawing/2014/main" id="{1CF21471-541B-2859-F82A-09FCD1FD0003}"/>
                  </a:ext>
                </a:extLst>
              </p:cNvPr>
              <p:cNvSpPr/>
              <p:nvPr/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22" name="Freeform: Shape 521">
                <a:extLst>
                  <a:ext uri="{FF2B5EF4-FFF2-40B4-BE49-F238E27FC236}">
                    <a16:creationId xmlns:a16="http://schemas.microsoft.com/office/drawing/2014/main" id="{30CE8B62-D7B2-CA7D-1506-443583A6C702}"/>
                  </a:ext>
                </a:extLst>
              </p:cNvPr>
              <p:cNvSpPr/>
              <p:nvPr/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23" name="Freeform: Shape 522">
                <a:extLst>
                  <a:ext uri="{FF2B5EF4-FFF2-40B4-BE49-F238E27FC236}">
                    <a16:creationId xmlns:a16="http://schemas.microsoft.com/office/drawing/2014/main" id="{EFC542DC-7019-D7F5-6935-AD02B9FDCD7E}"/>
                  </a:ext>
                </a:extLst>
              </p:cNvPr>
              <p:cNvSpPr/>
              <p:nvPr/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24" name="Freeform: Shape 523">
                <a:extLst>
                  <a:ext uri="{FF2B5EF4-FFF2-40B4-BE49-F238E27FC236}">
                    <a16:creationId xmlns:a16="http://schemas.microsoft.com/office/drawing/2014/main" id="{F4C7EA79-8D62-D92D-CABB-83668AE3385A}"/>
                  </a:ext>
                </a:extLst>
              </p:cNvPr>
              <p:cNvSpPr/>
              <p:nvPr/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25" name="Freeform: Shape 524">
                <a:extLst>
                  <a:ext uri="{FF2B5EF4-FFF2-40B4-BE49-F238E27FC236}">
                    <a16:creationId xmlns:a16="http://schemas.microsoft.com/office/drawing/2014/main" id="{5E4750CE-8024-88EF-CF8A-F05EE60C7CB9}"/>
                  </a:ext>
                </a:extLst>
              </p:cNvPr>
              <p:cNvSpPr/>
              <p:nvPr/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26" name="Freeform: Shape 525">
                <a:extLst>
                  <a:ext uri="{FF2B5EF4-FFF2-40B4-BE49-F238E27FC236}">
                    <a16:creationId xmlns:a16="http://schemas.microsoft.com/office/drawing/2014/main" id="{52E32B0C-F373-CCC8-6564-D48A974F1DFE}"/>
                  </a:ext>
                </a:extLst>
              </p:cNvPr>
              <p:cNvSpPr/>
              <p:nvPr/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27" name="Freeform: Shape 526">
                <a:extLst>
                  <a:ext uri="{FF2B5EF4-FFF2-40B4-BE49-F238E27FC236}">
                    <a16:creationId xmlns:a16="http://schemas.microsoft.com/office/drawing/2014/main" id="{81897679-8B58-F753-16B9-009E0342EECD}"/>
                  </a:ext>
                </a:extLst>
              </p:cNvPr>
              <p:cNvSpPr/>
              <p:nvPr/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28" name="Freeform: Shape 527">
                <a:extLst>
                  <a:ext uri="{FF2B5EF4-FFF2-40B4-BE49-F238E27FC236}">
                    <a16:creationId xmlns:a16="http://schemas.microsoft.com/office/drawing/2014/main" id="{9CD38AC5-EE7E-C822-2E97-3F15EC65F0CA}"/>
                  </a:ext>
                </a:extLst>
              </p:cNvPr>
              <p:cNvSpPr/>
              <p:nvPr/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29" name="Freeform: Shape 528">
                <a:extLst>
                  <a:ext uri="{FF2B5EF4-FFF2-40B4-BE49-F238E27FC236}">
                    <a16:creationId xmlns:a16="http://schemas.microsoft.com/office/drawing/2014/main" id="{62C87F22-04AE-EBE9-7616-8B39F5EBAA59}"/>
                  </a:ext>
                </a:extLst>
              </p:cNvPr>
              <p:cNvSpPr/>
              <p:nvPr/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9661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C2812-E0E5-C235-5E1E-981F34019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0AE41DA-02DC-9F9E-5C69-496C6F58C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889"/>
            <a:ext cx="3072580" cy="774222"/>
          </a:xfr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dirty="0"/>
              <a:t>Introduction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E8D1BF-1AF0-A642-B7B6-72F63040B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1" y="2024776"/>
            <a:ext cx="7810499" cy="1216264"/>
          </a:xfrm>
        </p:spPr>
        <p:txBody>
          <a:bodyPr vert="horz" lIns="91440" tIns="45720" rIns="91440" bIns="45720" rtlCol="0">
            <a:normAutofit/>
          </a:bodyPr>
          <a:lstStyle/>
          <a:p>
            <a:pPr rtl="0"/>
            <a:r>
              <a:rPr lang="en-GB" sz="2000" i="1" dirty="0"/>
              <a:t>Difficulty in games are very common, as it’s a way for the player to customise their experience. However, often these levels are static. </a:t>
            </a:r>
          </a:p>
          <a:p>
            <a:pPr rtl="0"/>
            <a:endParaRPr lang="en-GB" sz="2000" i="1" dirty="0"/>
          </a:p>
          <a:p>
            <a:pPr rtl="0"/>
            <a:endParaRPr lang="en-GB" sz="2000" i="1" dirty="0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C5C22923-C3C5-0041-B63D-6A5E0E32C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GB" dirty="0"/>
              <a:t>Dissertation Viva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4FDF532-0A37-8AC0-99C9-2EC200888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7ED6CED-6483-8775-F5ED-EE7B9C949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A792F7-1D9E-4C7E-A103-E8EDFDC2691E}" type="slidenum">
              <a:rPr lang="en-GB" smtClean="0"/>
              <a:pPr rtl="0"/>
              <a:t>3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1026" name="Picture 2" descr="Minecraft">
            <a:extLst>
              <a:ext uri="{FF2B5EF4-FFF2-40B4-BE49-F238E27FC236}">
                <a16:creationId xmlns:a16="http://schemas.microsoft.com/office/drawing/2014/main" id="{A549206C-8373-38C7-9CE3-E3C0E2DF8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" y="3241040"/>
            <a:ext cx="2854960" cy="285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Elder Scrolls V: Skyrim - IGN">
            <a:extLst>
              <a:ext uri="{FF2B5EF4-FFF2-40B4-BE49-F238E27FC236}">
                <a16:creationId xmlns:a16="http://schemas.microsoft.com/office/drawing/2014/main" id="{680EA497-9E54-F799-71F8-8A5319092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920" y="3241040"/>
            <a:ext cx="2854960" cy="285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903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8">
            <a:extLst>
              <a:ext uri="{FF2B5EF4-FFF2-40B4-BE49-F238E27FC236}">
                <a16:creationId xmlns:a16="http://schemas.microsoft.com/office/drawing/2014/main" id="{E8F65CA7-134D-87E3-1CA3-F6112FDC0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4" y="741391"/>
            <a:ext cx="2833324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Introduction to DDA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23EF3EC-0165-1326-ECDF-F691AF0DA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Dissertation Viva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EA3D5F-824B-B278-A77F-AAF4B475C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Exploring dynamic Difficulty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9FD6E87-459F-C64C-CC7C-21412750B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5EA792F7-1D9E-4C7E-A103-E8EDFDC2691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 defTabSz="914400">
                <a:spcAft>
                  <a:spcPts val="600"/>
                </a:spcAft>
              </a:pPr>
              <a:t>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1856E3-33DC-5664-3EF4-5D14A5E54850}"/>
              </a:ext>
            </a:extLst>
          </p:cNvPr>
          <p:cNvSpPr txBox="1"/>
          <p:nvPr/>
        </p:nvSpPr>
        <p:spPr>
          <a:xfrm>
            <a:off x="876694" y="2533476"/>
            <a:ext cx="2833324" cy="34478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2000" i="1" dirty="0"/>
              <a:t>This is where Dynamic Difficulty Adjustment(DDA) comes in. </a:t>
            </a: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000" i="1" dirty="0"/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2000" i="1" dirty="0"/>
              <a:t>Does DDA improve a player's experience in action games?</a:t>
            </a:r>
          </a:p>
        </p:txBody>
      </p:sp>
      <p:pic>
        <p:nvPicPr>
          <p:cNvPr id="2050" name="Picture 2" descr="Left 4 Dead - Wikipedia">
            <a:extLst>
              <a:ext uri="{FF2B5EF4-FFF2-40B4-BE49-F238E27FC236}">
                <a16:creationId xmlns:a16="http://schemas.microsoft.com/office/drawing/2014/main" id="{1899BA57-B625-931B-00E8-535CD6A7E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8205"/>
          <a:stretch>
            <a:fillRect/>
          </a:stretch>
        </p:blipFill>
        <p:spPr bwMode="auto">
          <a:xfrm>
            <a:off x="4285839" y="1070147"/>
            <a:ext cx="3393840" cy="467292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2054" name="Picture 6" descr="Resident Evil 4 - PS4 &amp; PS5 games | PlayStation (UK)">
            <a:extLst>
              <a:ext uri="{FF2B5EF4-FFF2-40B4-BE49-F238E27FC236}">
                <a16:creationId xmlns:a16="http://schemas.microsoft.com/office/drawing/2014/main" id="{B0E9F545-9557-8946-8093-23ED33192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96" b="-3"/>
          <a:stretch>
            <a:fillRect/>
          </a:stretch>
        </p:blipFill>
        <p:spPr bwMode="auto">
          <a:xfrm>
            <a:off x="7679652" y="1070147"/>
            <a:ext cx="3439354" cy="4672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466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9B898F9-3B44-6F32-87A7-3AC728470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GB" dirty="0"/>
              <a:t>Project Introduction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1A506EB-8566-F70A-1E77-695866C93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15CCE0-30F8-A8B7-991F-D239E3B1F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5EA792F7-1D9E-4C7E-A103-E8EDFDC2691E}" type="slidenum">
              <a:rPr lang="en-GB" smtClean="0"/>
              <a:pPr rtl="0">
                <a:spcAft>
                  <a:spcPts val="600"/>
                </a:spcAft>
              </a:pPr>
              <a:t>5</a:t>
            </a:fld>
            <a:endParaRPr lang="en-GB"/>
          </a:p>
        </p:txBody>
      </p:sp>
      <p:pic>
        <p:nvPicPr>
          <p:cNvPr id="10" name="Picture 9" descr="A diagram of a flow zone&#10;&#10;AI-generated content may be incorrect.">
            <a:extLst>
              <a:ext uri="{FF2B5EF4-FFF2-40B4-BE49-F238E27FC236}">
                <a16:creationId xmlns:a16="http://schemas.microsoft.com/office/drawing/2014/main" id="{4F2FB2C6-8E7E-A737-0851-C6F976FF2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690688"/>
            <a:ext cx="5181600" cy="3329181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B50DF9-0E3C-C046-35E9-5A320088448B}"/>
              </a:ext>
            </a:extLst>
          </p:cNvPr>
          <p:cNvSpPr txBox="1"/>
          <p:nvPr/>
        </p:nvSpPr>
        <p:spPr>
          <a:xfrm>
            <a:off x="370840" y="5019869"/>
            <a:ext cx="341884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1000"/>
              </a:spcBef>
            </a:pPr>
            <a:r>
              <a:rPr lang="en-US" sz="1600" kern="1200" dirty="0"/>
              <a:t>Theory by Mihaly Csikszentmihalyi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FA0C0A-01B8-5E9A-18E1-F4286A2167DB}"/>
              </a:ext>
            </a:extLst>
          </p:cNvPr>
          <p:cNvSpPr txBox="1"/>
          <p:nvPr/>
        </p:nvSpPr>
        <p:spPr>
          <a:xfrm>
            <a:off x="6140647" y="1690688"/>
            <a:ext cx="4939906" cy="3766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2400" i="1" dirty="0"/>
              <a:t>This project is about exploring DDA, with researching how it’s been done, theories and drawbacks.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endParaRPr lang="en-US" sz="2400" i="1" dirty="0"/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2400" i="1" dirty="0"/>
              <a:t>Then with a created artefact using that information, to test and compare with a static counterpart.</a:t>
            </a:r>
          </a:p>
        </p:txBody>
      </p:sp>
      <p:sp>
        <p:nvSpPr>
          <p:cNvPr id="13" name="Date Placeholder 700">
            <a:extLst>
              <a:ext uri="{FF2B5EF4-FFF2-40B4-BE49-F238E27FC236}">
                <a16:creationId xmlns:a16="http://schemas.microsoft.com/office/drawing/2014/main" id="{4DCD2537-5E40-B05A-D5F6-9BED4A81C047}"/>
              </a:ext>
            </a:extLst>
          </p:cNvPr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shade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Dissertation Viva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8344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CCD3A-011B-889B-9AF4-9E568803B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6A406E-99CE-6593-9FA0-35BDE266E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0482" y="240627"/>
            <a:ext cx="1396005" cy="1044058"/>
          </a:xfrm>
        </p:spPr>
        <p:txBody>
          <a:bodyPr rtlCol="0"/>
          <a:lstStyle/>
          <a:p>
            <a:pPr rtl="0"/>
            <a:r>
              <a:rPr lang="en-GB" dirty="0"/>
              <a:t>Aims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E79CD4-5112-E873-247B-86F944243F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42420" y="1142078"/>
            <a:ext cx="4307160" cy="3665896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en-GB" sz="2000" i="1" dirty="0"/>
              <a:t>This project aimed to explore how players will see and interact with an artefact with both DDA and a static system.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A7440EB5-C5EC-DF03-2D35-26CFE6C3E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GB" dirty="0"/>
              <a:t>Dissertation Viva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7039166B-415B-34FB-5988-E42FFC670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21BB793-36B0-1252-7CD3-FB9B980CD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A792F7-1D9E-4C7E-A103-E8EDFDC2691E}" type="slidenum">
              <a:rPr lang="en-GB" smtClean="0"/>
              <a:pPr rtl="0"/>
              <a:t>6</a:t>
            </a:fld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347005-AC76-3F35-3B32-D981DD89C77C}"/>
              </a:ext>
            </a:extLst>
          </p:cNvPr>
          <p:cNvSpPr/>
          <p:nvPr/>
        </p:nvSpPr>
        <p:spPr>
          <a:xfrm>
            <a:off x="185115" y="2816420"/>
            <a:ext cx="3396285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Created a successful artefact, using comparisons and research as a basis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07A176-4238-CB2E-CD55-E95AA8A9C7B5}"/>
              </a:ext>
            </a:extLst>
          </p:cNvPr>
          <p:cNvSpPr/>
          <p:nvPr/>
        </p:nvSpPr>
        <p:spPr>
          <a:xfrm>
            <a:off x="8473942" y="2816420"/>
            <a:ext cx="3346891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Looked at psychological effects, such as chances of noticing DDA based on start type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16A50B-F985-F11D-BFC1-289041C1F962}"/>
              </a:ext>
            </a:extLst>
          </p:cNvPr>
          <p:cNvSpPr/>
          <p:nvPr/>
        </p:nvSpPr>
        <p:spPr>
          <a:xfrm>
            <a:off x="4300341" y="2833061"/>
            <a:ext cx="3396285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Found out how people opinions from comparing static to DDA.</a:t>
            </a:r>
          </a:p>
        </p:txBody>
      </p:sp>
    </p:spTree>
    <p:extLst>
      <p:ext uri="{BB962C8B-B14F-4D97-AF65-F5344CB8AC3E}">
        <p14:creationId xmlns:p14="http://schemas.microsoft.com/office/powerpoint/2010/main" val="2082859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19A0E-B5CB-59FA-ACB7-BA9C1C015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047ACB0-FF6D-3379-A19A-3E99FEE16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56" y="274176"/>
            <a:ext cx="3360087" cy="669720"/>
          </a:xfrm>
        </p:spPr>
        <p:txBody>
          <a:bodyPr rtlCol="0">
            <a:normAutofit fontScale="90000"/>
          </a:bodyPr>
          <a:lstStyle/>
          <a:p>
            <a:pPr rtl="0"/>
            <a:r>
              <a:rPr lang="en-GB" dirty="0"/>
              <a:t>Met Objectives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FCB8513-8F89-4AFE-4E99-1D48F1C53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GB" dirty="0"/>
              <a:t>Dissertation Viva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A5E21712-87D0-F434-3A17-FD834E3FF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1D41050C-CAC0-644A-0C4D-3A0E5B20E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A792F7-1D9E-4C7E-A103-E8EDFDC2691E}" type="slidenum">
              <a:rPr lang="en-GB" smtClean="0"/>
              <a:pPr rtl="0"/>
              <a:t>7</a:t>
            </a:fld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4427D5F1-DCE7-906C-0E08-26F1D6764550}"/>
              </a:ext>
            </a:extLst>
          </p:cNvPr>
          <p:cNvSpPr txBox="1">
            <a:spLocks/>
          </p:cNvSpPr>
          <p:nvPr/>
        </p:nvSpPr>
        <p:spPr>
          <a:xfrm>
            <a:off x="3942420" y="1142078"/>
            <a:ext cx="4307160" cy="3665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000" i="1" dirty="0"/>
              <a:t>With made objectives used to succeed these aims.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9573CC-49F7-9C63-0A77-60294A126DC4}"/>
              </a:ext>
            </a:extLst>
          </p:cNvPr>
          <p:cNvSpPr/>
          <p:nvPr/>
        </p:nvSpPr>
        <p:spPr>
          <a:xfrm>
            <a:off x="185115" y="2816420"/>
            <a:ext cx="3396285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Researched into depth into the different systems and theories of DDA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20453F-94BB-71A3-8D57-B6EEE5C1B2D7}"/>
              </a:ext>
            </a:extLst>
          </p:cNvPr>
          <p:cNvSpPr/>
          <p:nvPr/>
        </p:nvSpPr>
        <p:spPr>
          <a:xfrm>
            <a:off x="8473942" y="2816420"/>
            <a:ext cx="3346891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Analysis of data collected to study and determine if an aim has been reached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8D87D0-17F5-629B-D86B-34285AD11609}"/>
              </a:ext>
            </a:extLst>
          </p:cNvPr>
          <p:cNvSpPr/>
          <p:nvPr/>
        </p:nvSpPr>
        <p:spPr>
          <a:xfrm>
            <a:off x="4300341" y="2833061"/>
            <a:ext cx="3396285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Applicants tested and submitted forms for the created artefact </a:t>
            </a:r>
          </a:p>
        </p:txBody>
      </p:sp>
    </p:spTree>
    <p:extLst>
      <p:ext uri="{BB962C8B-B14F-4D97-AF65-F5344CB8AC3E}">
        <p14:creationId xmlns:p14="http://schemas.microsoft.com/office/powerpoint/2010/main" val="2876793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DD0D5-CCAC-598E-0D58-63468B8F8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2318500-C78F-8394-3813-F4DD3463A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1" y="401247"/>
            <a:ext cx="5999458" cy="1154400"/>
          </a:xfrm>
        </p:spPr>
        <p:txBody>
          <a:bodyPr rtlCol="0">
            <a:normAutofit/>
          </a:bodyPr>
          <a:lstStyle/>
          <a:p>
            <a:pPr rtl="0"/>
            <a:r>
              <a:rPr lang="en-GB"/>
              <a:t>Literature Review</a:t>
            </a:r>
          </a:p>
        </p:txBody>
      </p:sp>
      <p:pic>
        <p:nvPicPr>
          <p:cNvPr id="11" name="Picture Placeholder 10" descr="A colorful lights on a black background&#10;&#10;Description automatically generated">
            <a:extLst>
              <a:ext uri="{FF2B5EF4-FFF2-40B4-BE49-F238E27FC236}">
                <a16:creationId xmlns:a16="http://schemas.microsoft.com/office/drawing/2014/main" id="{98B50CC5-C5C6-9304-81AB-EF3F1C0498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1429" r="21429"/>
          <a:stretch>
            <a:fillRect/>
          </a:stretch>
        </p:blipFill>
        <p:spPr/>
      </p:pic>
      <p:pic>
        <p:nvPicPr>
          <p:cNvPr id="15" name="Picture Placeholder 14" descr="A blue and purple light lines&#10;&#10;Description automatically generated">
            <a:extLst>
              <a:ext uri="{FF2B5EF4-FFF2-40B4-BE49-F238E27FC236}">
                <a16:creationId xmlns:a16="http://schemas.microsoft.com/office/drawing/2014/main" id="{45F8A8F7-6B93-DEC6-C8CB-F42B79875C8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21429" r="21429"/>
          <a:stretch>
            <a:fillRect/>
          </a:stretch>
        </p:blipFill>
        <p:spPr>
          <a:xfrm>
            <a:off x="3285893" y="2057841"/>
            <a:ext cx="2167719" cy="2167719"/>
          </a:xfrm>
        </p:spPr>
      </p:pic>
      <p:pic>
        <p:nvPicPr>
          <p:cNvPr id="17" name="Picture Placeholder 16" descr="A colorful glowing lines on a black background&#10;&#10;Description automatically generated">
            <a:extLst>
              <a:ext uri="{FF2B5EF4-FFF2-40B4-BE49-F238E27FC236}">
                <a16:creationId xmlns:a16="http://schemas.microsoft.com/office/drawing/2014/main" id="{30ECBDDA-5A8C-0D59-C0FA-A3B03835A2E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 l="21429" r="21429"/>
          <a:stretch>
            <a:fillRect/>
          </a:stretch>
        </p:blipFill>
        <p:spPr>
          <a:xfrm>
            <a:off x="1444411" y="3253338"/>
            <a:ext cx="2965878" cy="2965878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85A765E-9DDD-AC7B-0F51-2CB46EB6C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1" y="2479795"/>
            <a:ext cx="5437551" cy="1608631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The literature review will consist of research involving: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Dynamic Difficulty in depth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Director system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Enemy behaviour system</a:t>
            </a:r>
          </a:p>
          <a:p>
            <a:pPr rtl="0"/>
            <a:endParaRPr lang="en-GB" dirty="0"/>
          </a:p>
          <a:p>
            <a:pPr rtl="0"/>
            <a:endParaRPr lang="en-GB" dirty="0"/>
          </a:p>
          <a:p>
            <a:pPr rtl="0"/>
            <a:endParaRPr lang="en-GB" dirty="0"/>
          </a:p>
        </p:txBody>
      </p:sp>
      <p:sp>
        <p:nvSpPr>
          <p:cNvPr id="32" name="Date Placeholder 31">
            <a:extLst>
              <a:ext uri="{FF2B5EF4-FFF2-40B4-BE49-F238E27FC236}">
                <a16:creationId xmlns:a16="http://schemas.microsoft.com/office/drawing/2014/main" id="{FFB8C822-423F-E0CC-3CC7-E3F83E7F2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411186" cy="568210"/>
          </a:xfrm>
        </p:spPr>
        <p:txBody>
          <a:bodyPr rtlCol="0"/>
          <a:lstStyle/>
          <a:p>
            <a:r>
              <a:rPr lang="en-GB" dirty="0"/>
              <a:t>Dissertation Viva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F27932F-5312-E89C-C1D0-6F1D9F6E6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E6373DC-57FB-9491-7687-C1E202A0E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A792F7-1D9E-4C7E-A103-E8EDFDC2691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28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06DE1-F4BB-525C-9FAF-C6722B8E4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7889D7-D070-08F0-6FA4-896117E78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1" y="401247"/>
            <a:ext cx="5999458" cy="1154400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Literature Review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30847B3-3BA0-0C65-C7CD-DE42EE201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1" y="1712215"/>
            <a:ext cx="5437551" cy="3971387"/>
          </a:xfrm>
        </p:spPr>
        <p:txBody>
          <a:bodyPr rtlCol="0">
            <a:normAutofit/>
          </a:bodyPr>
          <a:lstStyle/>
          <a:p>
            <a:pPr rtl="0"/>
            <a:r>
              <a:rPr lang="en-GB" b="1" dirty="0"/>
              <a:t>Dynamic Difficulty in depth</a:t>
            </a:r>
          </a:p>
          <a:p>
            <a:r>
              <a:rPr lang="en-GB" dirty="0"/>
              <a:t>Stretching skill range in Designing Games , by Tynan Sylvester, 2013: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DDA adapts based on the how the player interacts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DDA works best when the player is not aware of it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Resident evil’s system has a hidden difficulty range of 1 – 10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2" name="Date Placeholder 31">
            <a:extLst>
              <a:ext uri="{FF2B5EF4-FFF2-40B4-BE49-F238E27FC236}">
                <a16:creationId xmlns:a16="http://schemas.microsoft.com/office/drawing/2014/main" id="{FBDD1891-AAEE-26C8-D94C-14E0C844E2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411186" cy="568210"/>
          </a:xfrm>
        </p:spPr>
        <p:txBody>
          <a:bodyPr rtlCol="0"/>
          <a:lstStyle/>
          <a:p>
            <a:r>
              <a:rPr lang="en-GB" dirty="0"/>
              <a:t>Dissertation Viva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CAF1C3B-AC3A-4003-BFA5-5A443F30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8659C30-A558-1762-7EFB-58C4B2D9C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A792F7-1D9E-4C7E-A103-E8EDFDC2691E}" type="slidenum">
              <a:rPr lang="en-GB" smtClean="0"/>
              <a:t>9</a:t>
            </a:fld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6559034-36FE-D158-AC27-D997376C8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41" y="526559"/>
            <a:ext cx="3698329" cy="554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66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60CD4-9FD0-3839-A3E5-DB48B5DF5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BA96FCC-9C68-EF6C-3102-555EC0BE4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1" y="401247"/>
            <a:ext cx="5999458" cy="1154400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Literature Review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CA142C-8FE6-8AAC-1C31-5B9524850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1" y="1712215"/>
            <a:ext cx="5437551" cy="3971387"/>
          </a:xfrm>
        </p:spPr>
        <p:txBody>
          <a:bodyPr rtlCol="0">
            <a:normAutofit/>
          </a:bodyPr>
          <a:lstStyle/>
          <a:p>
            <a:pPr rtl="0"/>
            <a:r>
              <a:rPr lang="en-GB" b="1" dirty="0"/>
              <a:t>Dynamic Difficulty in depth</a:t>
            </a:r>
          </a:p>
          <a:p>
            <a:r>
              <a:rPr lang="en-GB" dirty="0"/>
              <a:t>Revolutionizing Communication, Chapter Mario Kart AI in Education, by Kris Alexander and Thoreau Bakker, 2024: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Rubber banding of AI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Players did not enjoy the game not following its rules</a:t>
            </a:r>
          </a:p>
          <a:p>
            <a:pPr rtl="0"/>
            <a:endParaRPr lang="en-GB" dirty="0"/>
          </a:p>
        </p:txBody>
      </p:sp>
      <p:sp>
        <p:nvSpPr>
          <p:cNvPr id="32" name="Date Placeholder 31">
            <a:extLst>
              <a:ext uri="{FF2B5EF4-FFF2-40B4-BE49-F238E27FC236}">
                <a16:creationId xmlns:a16="http://schemas.microsoft.com/office/drawing/2014/main" id="{84683ABD-3B1C-51BF-814C-8AC04C6C4A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411186" cy="568210"/>
          </a:xfrm>
        </p:spPr>
        <p:txBody>
          <a:bodyPr rtlCol="0"/>
          <a:lstStyle/>
          <a:p>
            <a:r>
              <a:rPr lang="en-GB" dirty="0"/>
              <a:t>Dissertation Viva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B1E532C-767F-71D9-75FE-556FF91D7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A4D95D5-6DE3-210D-2BCF-9916EDAD0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A792F7-1D9E-4C7E-A103-E8EDFDC2691E}" type="slidenum">
              <a:rPr lang="en-GB" smtClean="0"/>
              <a:t>10</a:t>
            </a:fld>
            <a:endParaRPr lang="en-GB"/>
          </a:p>
        </p:txBody>
      </p:sp>
      <p:pic>
        <p:nvPicPr>
          <p:cNvPr id="1026" name="Picture 2" descr="Mario Kart AI in Education">
            <a:extLst>
              <a:ext uri="{FF2B5EF4-FFF2-40B4-BE49-F238E27FC236}">
                <a16:creationId xmlns:a16="http://schemas.microsoft.com/office/drawing/2014/main" id="{B0544AE8-AEFB-4F92-9024-826B60651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41" y="401247"/>
            <a:ext cx="2771845" cy="395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rio Kart 64 | Nintendo 64 | Games ...">
            <a:extLst>
              <a:ext uri="{FF2B5EF4-FFF2-40B4-BE49-F238E27FC236}">
                <a16:creationId xmlns:a16="http://schemas.microsoft.com/office/drawing/2014/main" id="{41C448F6-211D-350D-CB95-EA39A14D9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41" y="4707040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711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B8FC82-3BCD-F7CB-CAC5-D8B1E4059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B88C07-9C8E-683C-1572-2A9D8B825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1" y="1757743"/>
            <a:ext cx="5437551" cy="3971387"/>
          </a:xfrm>
        </p:spPr>
        <p:txBody>
          <a:bodyPr rtlCol="0">
            <a:normAutofit/>
          </a:bodyPr>
          <a:lstStyle/>
          <a:p>
            <a:pPr rtl="0"/>
            <a:r>
              <a:rPr lang="en-GB" b="1" dirty="0"/>
              <a:t>Dynamic Difficulty in depth</a:t>
            </a:r>
          </a:p>
          <a:p>
            <a:r>
              <a:rPr lang="en-GB" dirty="0"/>
              <a:t>The case for dynamic difficulty in games, by Robin Hunicke, 2005: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Worked on their own action game for DDA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DDA can improve players performance, while still giving the player a sense of accomplishment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Death probability based on Gaussian distribution with enemy damage as a bell curve</a:t>
            </a:r>
          </a:p>
        </p:txBody>
      </p:sp>
      <p:sp>
        <p:nvSpPr>
          <p:cNvPr id="32" name="Date Placeholder 31">
            <a:extLst>
              <a:ext uri="{FF2B5EF4-FFF2-40B4-BE49-F238E27FC236}">
                <a16:creationId xmlns:a16="http://schemas.microsoft.com/office/drawing/2014/main" id="{4331C07D-A107-C1E0-EE66-167220A748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411186" cy="568210"/>
          </a:xfrm>
        </p:spPr>
        <p:txBody>
          <a:bodyPr rtlCol="0"/>
          <a:lstStyle/>
          <a:p>
            <a:r>
              <a:rPr lang="en-GB" dirty="0"/>
              <a:t>Dissertation Viva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4986B70-298A-265F-5674-58597BC1E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9122710-EC34-45B1-85E0-F9072B388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A792F7-1D9E-4C7E-A103-E8EDFDC2691E}" type="slidenum">
              <a:rPr lang="en-GB" smtClean="0"/>
              <a:t>11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6CDE25-91A1-AA90-DA7D-96A811E68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9018"/>
            <a:ext cx="2857451" cy="10400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0B5B3F-A092-2697-48F9-9D9B93066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93380"/>
            <a:ext cx="4664168" cy="8306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5E7CB7-758F-E114-FAF4-D6B5FE257B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40" y="5189499"/>
            <a:ext cx="3853050" cy="861552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6C4B39C3-0ECB-EEBA-75D0-385A795E4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39087"/>
            <a:ext cx="3249386" cy="204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BE5858D-B86C-2C27-B871-BE834DF8B3A2}"/>
              </a:ext>
            </a:extLst>
          </p:cNvPr>
          <p:cNvSpPr txBox="1"/>
          <p:nvPr/>
        </p:nvSpPr>
        <p:spPr>
          <a:xfrm>
            <a:off x="0" y="6098230"/>
            <a:ext cx="341884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1000"/>
              </a:spcBef>
            </a:pPr>
            <a:r>
              <a:rPr lang="en-US" sz="1600" kern="1200" dirty="0"/>
              <a:t>Error Function(Erf)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683FB7-65D5-B99A-2CC4-CA6E7706F3F3}"/>
              </a:ext>
            </a:extLst>
          </p:cNvPr>
          <p:cNvSpPr txBox="1"/>
          <p:nvPr/>
        </p:nvSpPr>
        <p:spPr>
          <a:xfrm>
            <a:off x="0" y="3471246"/>
            <a:ext cx="341884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1000"/>
              </a:spcBef>
            </a:pPr>
            <a:r>
              <a:rPr lang="en-US" sz="1600" kern="1200" dirty="0"/>
              <a:t>Gaussian (Normal) distribution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B1E82C-C512-9023-BD71-8A091D07C536}"/>
              </a:ext>
            </a:extLst>
          </p:cNvPr>
          <p:cNvSpPr txBox="1"/>
          <p:nvPr/>
        </p:nvSpPr>
        <p:spPr>
          <a:xfrm>
            <a:off x="-84726" y="4780995"/>
            <a:ext cx="341884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1000"/>
              </a:spcBef>
            </a:pPr>
            <a:r>
              <a:rPr lang="en-US" sz="1600" kern="1200" dirty="0"/>
              <a:t>Cumulative probability</a:t>
            </a:r>
          </a:p>
        </p:txBody>
      </p:sp>
      <p:sp>
        <p:nvSpPr>
          <p:cNvPr id="17" name="Title 6">
            <a:extLst>
              <a:ext uri="{FF2B5EF4-FFF2-40B4-BE49-F238E27FC236}">
                <a16:creationId xmlns:a16="http://schemas.microsoft.com/office/drawing/2014/main" id="{234D64C0-6267-299F-2BBC-4935067352B2}"/>
              </a:ext>
            </a:extLst>
          </p:cNvPr>
          <p:cNvSpPr txBox="1">
            <a:spLocks/>
          </p:cNvSpPr>
          <p:nvPr/>
        </p:nvSpPr>
        <p:spPr>
          <a:xfrm>
            <a:off x="5715001" y="401247"/>
            <a:ext cx="5999458" cy="115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Literature Review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5272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3AB1C-C1D0-F756-B501-0F59503AA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23E917B-88B8-199E-7827-39DC6CACF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1" y="401247"/>
            <a:ext cx="5999458" cy="1154400"/>
          </a:xfrm>
        </p:spPr>
        <p:txBody>
          <a:bodyPr rtlCol="0">
            <a:normAutofit/>
          </a:bodyPr>
          <a:lstStyle/>
          <a:p>
            <a:pPr rtl="0"/>
            <a:r>
              <a:rPr lang="en-GB"/>
              <a:t>Literature Review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C578CD-F521-83FF-675E-1318BFBFA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1" y="1820369"/>
            <a:ext cx="5437551" cy="4786908"/>
          </a:xfrm>
        </p:spPr>
        <p:txBody>
          <a:bodyPr rtlCol="0">
            <a:normAutofit/>
          </a:bodyPr>
          <a:lstStyle/>
          <a:p>
            <a:pPr rtl="0"/>
            <a:r>
              <a:rPr lang="en-GB" b="1" dirty="0"/>
              <a:t>Director System</a:t>
            </a:r>
          </a:p>
          <a:p>
            <a:pPr rtl="0"/>
            <a:r>
              <a:rPr lang="en-GB" dirty="0"/>
              <a:t>Left 4 Dead GDC lecture,  Mike Booth, 2009: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Directors will guide the game from monitored player data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Director phases of build up, peak and relax</a:t>
            </a:r>
          </a:p>
          <a:p>
            <a:pPr rtl="0"/>
            <a:endParaRPr lang="en-GB" dirty="0"/>
          </a:p>
          <a:p>
            <a:pPr rtl="0"/>
            <a:endParaRPr lang="en-GB" dirty="0"/>
          </a:p>
          <a:p>
            <a:pPr rtl="0"/>
            <a:r>
              <a:rPr lang="en-GB" dirty="0"/>
              <a:t> </a:t>
            </a:r>
          </a:p>
        </p:txBody>
      </p:sp>
      <p:sp>
        <p:nvSpPr>
          <p:cNvPr id="32" name="Date Placeholder 31">
            <a:extLst>
              <a:ext uri="{FF2B5EF4-FFF2-40B4-BE49-F238E27FC236}">
                <a16:creationId xmlns:a16="http://schemas.microsoft.com/office/drawing/2014/main" id="{92FA9A91-8936-CB93-2FF5-2668F1CCB3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411186" cy="568210"/>
          </a:xfrm>
        </p:spPr>
        <p:txBody>
          <a:bodyPr rtlCol="0"/>
          <a:lstStyle/>
          <a:p>
            <a:r>
              <a:rPr lang="en-GB" dirty="0"/>
              <a:t>Dissertation Viva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C29A4EA-570E-E2D5-C546-2989BE0A2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438419B-A74B-855D-51C7-827FBA111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A792F7-1D9E-4C7E-A103-E8EDFDC2691E}" type="slidenum">
              <a:rPr lang="en-GB" smtClean="0"/>
              <a:t>12</a:t>
            </a:fld>
            <a:endParaRPr lang="en-GB"/>
          </a:p>
        </p:txBody>
      </p:sp>
      <p:pic>
        <p:nvPicPr>
          <p:cNvPr id="14" name="Picture 13" descr="A green and white cover with a hand on it&#10;&#10;AI-generated content may be incorrect.">
            <a:extLst>
              <a:ext uri="{FF2B5EF4-FFF2-40B4-BE49-F238E27FC236}">
                <a16:creationId xmlns:a16="http://schemas.microsoft.com/office/drawing/2014/main" id="{CEBBA2CC-BC63-0AFF-7E77-55C71E28B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55647"/>
            <a:ext cx="2667313" cy="400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12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9ABD1-7152-50F4-3B83-5FAE3A533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89CEAD5-9103-347F-B4E6-136BEC0F4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1" y="401247"/>
            <a:ext cx="5999458" cy="1154400"/>
          </a:xfrm>
        </p:spPr>
        <p:txBody>
          <a:bodyPr rtlCol="0">
            <a:normAutofit/>
          </a:bodyPr>
          <a:lstStyle/>
          <a:p>
            <a:pPr rtl="0"/>
            <a:r>
              <a:rPr lang="en-GB"/>
              <a:t>Literature Review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A28A01E-7F4B-FA6A-5A28-8788AC6E1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1" y="1820369"/>
            <a:ext cx="5437551" cy="4786908"/>
          </a:xfrm>
        </p:spPr>
        <p:txBody>
          <a:bodyPr rtlCol="0">
            <a:normAutofit/>
          </a:bodyPr>
          <a:lstStyle/>
          <a:p>
            <a:pPr rtl="0"/>
            <a:r>
              <a:rPr lang="en-GB" b="1" dirty="0"/>
              <a:t>Director System</a:t>
            </a:r>
            <a:endParaRPr lang="en-GB" dirty="0"/>
          </a:p>
          <a:p>
            <a:r>
              <a:rPr lang="en-GB" dirty="0"/>
              <a:t>Should the monster play fair?, Jaroslav </a:t>
            </a:r>
            <a:r>
              <a:rPr lang="en-GB" dirty="0" err="1"/>
              <a:t>Svelch</a:t>
            </a:r>
            <a:r>
              <a:rPr lang="en-GB" dirty="0"/>
              <a:t>, 2020: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Alien isolations uses an AI director to give information about the player to the alien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However, this seemed unfair to the player.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GB" dirty="0"/>
          </a:p>
          <a:p>
            <a:pPr rtl="0"/>
            <a:endParaRPr lang="en-GB" dirty="0"/>
          </a:p>
          <a:p>
            <a:pPr rtl="0"/>
            <a:endParaRPr lang="en-GB" dirty="0"/>
          </a:p>
          <a:p>
            <a:pPr rtl="0"/>
            <a:r>
              <a:rPr lang="en-GB" dirty="0"/>
              <a:t> </a:t>
            </a:r>
          </a:p>
        </p:txBody>
      </p:sp>
      <p:sp>
        <p:nvSpPr>
          <p:cNvPr id="32" name="Date Placeholder 31">
            <a:extLst>
              <a:ext uri="{FF2B5EF4-FFF2-40B4-BE49-F238E27FC236}">
                <a16:creationId xmlns:a16="http://schemas.microsoft.com/office/drawing/2014/main" id="{0A289CF6-8AA0-53C0-EE91-B061C0AD31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411186" cy="568210"/>
          </a:xfrm>
        </p:spPr>
        <p:txBody>
          <a:bodyPr rtlCol="0"/>
          <a:lstStyle/>
          <a:p>
            <a:r>
              <a:rPr lang="en-GB" dirty="0"/>
              <a:t>Dissertation Viva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718F9DA-CA6A-AFAA-952C-2EE715A3B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A00ABC6-64EC-DBB0-7805-CA93533A9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A792F7-1D9E-4C7E-A103-E8EDFDC2691E}" type="slidenum">
              <a:rPr lang="en-GB" smtClean="0"/>
              <a:t>13</a:t>
            </a:fld>
            <a:endParaRPr lang="en-GB"/>
          </a:p>
        </p:txBody>
      </p:sp>
      <p:pic>
        <p:nvPicPr>
          <p:cNvPr id="22" name="Picture 21" descr="A person in a helmet&#10;&#10;AI-generated content may be incorrect.">
            <a:extLst>
              <a:ext uri="{FF2B5EF4-FFF2-40B4-BE49-F238E27FC236}">
                <a16:creationId xmlns:a16="http://schemas.microsoft.com/office/drawing/2014/main" id="{CEB95642-8A2B-D317-A1B4-EE28ED2E6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41" y="1378667"/>
            <a:ext cx="3920921" cy="392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05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BF307-14B9-7A11-14DA-E9C71F32D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5F0DAEA-374E-BD08-FDAC-A2294EC83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1" y="401247"/>
            <a:ext cx="5999458" cy="1154400"/>
          </a:xfrm>
        </p:spPr>
        <p:txBody>
          <a:bodyPr rtlCol="0">
            <a:normAutofit/>
          </a:bodyPr>
          <a:lstStyle/>
          <a:p>
            <a:pPr rtl="0"/>
            <a:r>
              <a:rPr lang="en-GB"/>
              <a:t>Literature Review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534705-1849-2A0F-821C-9FD12796A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1" y="1820369"/>
            <a:ext cx="5437551" cy="3971387"/>
          </a:xfrm>
        </p:spPr>
        <p:txBody>
          <a:bodyPr rtlCol="0">
            <a:normAutofit/>
          </a:bodyPr>
          <a:lstStyle/>
          <a:p>
            <a:pPr rtl="0"/>
            <a:r>
              <a:rPr lang="en-GB" b="1" dirty="0"/>
              <a:t>Enemy Behaviour system</a:t>
            </a:r>
          </a:p>
          <a:p>
            <a:pPr rtl="0"/>
            <a:r>
              <a:rPr lang="en-GB" dirty="0"/>
              <a:t>Reactive Behaviour trees in Game AI uncovered, Sarat </a:t>
            </a:r>
            <a:r>
              <a:rPr lang="en-GB" dirty="0" err="1"/>
              <a:t>Rallabandi</a:t>
            </a:r>
            <a:r>
              <a:rPr lang="en-GB" dirty="0"/>
              <a:t> and Paul Roberts, 2024: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Behaviour trees can get complex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Reactive behaviour trees consist of smaller behaviours trees inside a stack.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A reactive behaviour tree system uses 2 stacks. Long term and reactive.</a:t>
            </a:r>
          </a:p>
          <a:p>
            <a:pPr rtl="0"/>
            <a:endParaRPr lang="en-GB" dirty="0"/>
          </a:p>
        </p:txBody>
      </p:sp>
      <p:sp>
        <p:nvSpPr>
          <p:cNvPr id="32" name="Date Placeholder 31">
            <a:extLst>
              <a:ext uri="{FF2B5EF4-FFF2-40B4-BE49-F238E27FC236}">
                <a16:creationId xmlns:a16="http://schemas.microsoft.com/office/drawing/2014/main" id="{A7B77B27-296E-2F2D-1D3C-DBC287E87D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411186" cy="568210"/>
          </a:xfrm>
        </p:spPr>
        <p:txBody>
          <a:bodyPr rtlCol="0"/>
          <a:lstStyle/>
          <a:p>
            <a:r>
              <a:rPr lang="en-GB" dirty="0"/>
              <a:t>Dissertation Viva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D2EF1A0-B7FB-B2CD-1E52-A8EFDA015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C8A03F6-9E3F-F65A-C712-B80B64BB1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A792F7-1D9E-4C7E-A103-E8EDFDC2691E}" type="slidenum">
              <a:rPr lang="en-GB" smtClean="0"/>
              <a:t>14</a:t>
            </a:fld>
            <a:endParaRPr lang="en-GB"/>
          </a:p>
        </p:txBody>
      </p:sp>
      <p:pic>
        <p:nvPicPr>
          <p:cNvPr id="14" name="Picture 13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EBB31EDF-8C15-6F73-56A7-B54D05FB1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296" y="742114"/>
            <a:ext cx="3561735" cy="533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6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C5D8E-E337-C4A2-CA6F-D9C3A088E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8835B4B-B4D3-716C-7DEA-F4BBA025F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50" y="270275"/>
            <a:ext cx="5257799" cy="131499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rtl="0"/>
            <a:r>
              <a:rPr lang="en-GB" dirty="0"/>
              <a:t>Research Methodology - Research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76A30B5-F49A-B327-6F41-E7483AE2B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0888" y="1650549"/>
            <a:ext cx="5257799" cy="7945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n-GB" sz="2000" dirty="0"/>
              <a:t>The first step was to use the research from the literature review for a successful artefact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GB" b="1" dirty="0">
              <a:ea typeface="Source Sans Pro"/>
            </a:endParaRPr>
          </a:p>
          <a:p>
            <a:pPr rtl="0"/>
            <a:endParaRPr lang="en-GB" dirty="0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36643E83-9873-064E-EB10-D554BBA65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Dissertation Viva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9E7FA96-0E81-8BD5-6645-CDACC87CF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B3F3389-3EF3-32A8-2783-D7738CE22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A792F7-1D9E-4C7E-A103-E8EDFDC2691E}" type="slidenum">
              <a:rPr lang="en-GB" smtClean="0"/>
              <a:pPr rtl="0"/>
              <a:t>15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4" name="Picture 3" descr="A green and white cover with a hand on it&#10;&#10;AI-generated content may be incorrect.">
            <a:extLst>
              <a:ext uri="{FF2B5EF4-FFF2-40B4-BE49-F238E27FC236}">
                <a16:creationId xmlns:a16="http://schemas.microsoft.com/office/drawing/2014/main" id="{FAF509BD-A5D0-EBDA-367D-0EC9DA2D7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2702" y="2906668"/>
            <a:ext cx="1991432" cy="29871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AC10CD-7316-624A-246D-CA99E10088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4072" y="2906668"/>
            <a:ext cx="1991432" cy="2987148"/>
          </a:xfrm>
          <a:prstGeom prst="rect">
            <a:avLst/>
          </a:prstGeom>
        </p:spPr>
      </p:pic>
      <p:pic>
        <p:nvPicPr>
          <p:cNvPr id="6" name="Picture 5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0878D882-E798-6EB1-20A4-7AAE58E775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600" y="2818832"/>
            <a:ext cx="2112764" cy="316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26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B7D36-0BD8-C22A-E297-09621F1F7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A6C388C-1352-CF81-5609-58CFF968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50" y="270275"/>
            <a:ext cx="5257799" cy="131499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rtl="0"/>
            <a:r>
              <a:rPr lang="en-GB" dirty="0"/>
              <a:t>Research Methodology - Feedback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77C3103C-2287-6C60-2A26-CF84BD627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Dissertation Viva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08CFD780-1C13-8891-7CE5-F517C6EB8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32D3E90-04D2-332F-513A-2E56ACF4A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A792F7-1D9E-4C7E-A103-E8EDFDC2691E}" type="slidenum">
              <a:rPr lang="en-GB" smtClean="0"/>
              <a:pPr rtl="0"/>
              <a:t>16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1F97FB-9CA2-3C5C-9B2B-ACC7E20403CE}"/>
              </a:ext>
            </a:extLst>
          </p:cNvPr>
          <p:cNvSpPr/>
          <p:nvPr/>
        </p:nvSpPr>
        <p:spPr>
          <a:xfrm>
            <a:off x="185115" y="2468727"/>
            <a:ext cx="3396285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Testers would either play type 1 or type 2 first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699106-F54A-C9AE-B8AF-755914541C73}"/>
              </a:ext>
            </a:extLst>
          </p:cNvPr>
          <p:cNvSpPr/>
          <p:nvPr/>
        </p:nvSpPr>
        <p:spPr>
          <a:xfrm>
            <a:off x="8473941" y="2468727"/>
            <a:ext cx="3346891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 balance of qualitative and quantitative, Likert scale and non leading questions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FF4CE5-60FD-CBDB-2AE6-D72315DD3036}"/>
              </a:ext>
            </a:extLst>
          </p:cNvPr>
          <p:cNvSpPr/>
          <p:nvPr/>
        </p:nvSpPr>
        <p:spPr>
          <a:xfrm>
            <a:off x="4329528" y="2468727"/>
            <a:ext cx="3396285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Once both types were played, they submitted data into office forms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20EB2FC0-D20C-01D0-9518-B15CDB5D2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111" y="4375161"/>
            <a:ext cx="9214014" cy="2055136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n-GB" b="1" dirty="0"/>
              <a:t>Sample Questions: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What difficulty do you prefer playing on?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Which Type was more difficult?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Type 1/2 felt appropriate and fair for my skill level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Knowing that type 2 had DDA(adjusts the game based on performance), does that change how you feel about type 2?</a:t>
            </a:r>
          </a:p>
          <a:p>
            <a:pPr rtl="0"/>
            <a:endParaRPr lang="en-GB" dirty="0"/>
          </a:p>
          <a:p>
            <a:pPr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9807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A2F48-4E8B-8C73-EACB-0B11D2ED6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0767437-9373-90FD-7D61-1093D945D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50" y="270275"/>
            <a:ext cx="5257799" cy="131499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rtl="0"/>
            <a:r>
              <a:rPr lang="en-GB" dirty="0"/>
              <a:t>Research Methodology - Analysis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7F83824-C9EA-3336-EFE3-F8A047C31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891" y="1714900"/>
            <a:ext cx="5257799" cy="3651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rtl="0">
              <a:buFont typeface="Arial" panose="020B0604020202020204" pitchFamily="34" charset="0"/>
              <a:buChar char="•"/>
            </a:pPr>
            <a:endParaRPr lang="en-GB" b="1" dirty="0">
              <a:ea typeface="Source Sans Pro"/>
            </a:endParaRPr>
          </a:p>
          <a:p>
            <a:pPr rtl="0"/>
            <a:endParaRPr lang="en-GB" dirty="0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767FBA47-2EB0-E89D-AAA2-8436DDC9B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Dissertation Viva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1A14BB3-7D67-AEAE-94FA-417FAAFC1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43D5CBB-667F-D48A-BD1E-4D559311E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A792F7-1D9E-4C7E-A103-E8EDFDC2691E}" type="slidenum">
              <a:rPr lang="en-GB" smtClean="0"/>
              <a:pPr rtl="0"/>
              <a:t>17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E043A09-AF38-F925-C178-152136C4DD0A}"/>
              </a:ext>
            </a:extLst>
          </p:cNvPr>
          <p:cNvSpPr txBox="1">
            <a:spLocks/>
          </p:cNvSpPr>
          <p:nvPr/>
        </p:nvSpPr>
        <p:spPr>
          <a:xfrm>
            <a:off x="3467100" y="1629743"/>
            <a:ext cx="5257799" cy="7945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The last step was to then analyse the gathered feedback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>
              <a:ea typeface="Source Sans Pro"/>
            </a:endParaRPr>
          </a:p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35CAFC-4E5B-90A6-372B-B21906427F99}"/>
              </a:ext>
            </a:extLst>
          </p:cNvPr>
          <p:cNvSpPr/>
          <p:nvPr/>
        </p:nvSpPr>
        <p:spPr>
          <a:xfrm>
            <a:off x="185115" y="2468727"/>
            <a:ext cx="3396285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Charts consisting of bar charts, doughnut charts, dot charts and box charts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3CE63C-4825-3E63-3657-49D6BD505CC8}"/>
              </a:ext>
            </a:extLst>
          </p:cNvPr>
          <p:cNvSpPr/>
          <p:nvPr/>
        </p:nvSpPr>
        <p:spPr>
          <a:xfrm>
            <a:off x="8473941" y="2468727"/>
            <a:ext cx="3346891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Interpreted based on those charts and qualitative answers, looking back to previous research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708AC9-6976-3E75-03C7-2190B202C208}"/>
              </a:ext>
            </a:extLst>
          </p:cNvPr>
          <p:cNvSpPr/>
          <p:nvPr/>
        </p:nvSpPr>
        <p:spPr>
          <a:xfrm>
            <a:off x="4329528" y="2468727"/>
            <a:ext cx="3396285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Comparisons of different questions to identify patterns</a:t>
            </a:r>
          </a:p>
        </p:txBody>
      </p:sp>
    </p:spTree>
    <p:extLst>
      <p:ext uri="{BB962C8B-B14F-4D97-AF65-F5344CB8AC3E}">
        <p14:creationId xmlns:p14="http://schemas.microsoft.com/office/powerpoint/2010/main" val="3698265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5C629F1-D3B4-C60E-13F3-A2D2B78D2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92F80F6-16A0-C90A-3ED2-7BBB192F8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EA792F7-1D9E-4C7E-A103-E8EDFDC2691E}" type="slidenum">
              <a:rPr lang="en-GB" smtClean="0"/>
              <a:pPr rtl="0"/>
              <a:t>18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C4BD64-41BA-7375-0101-AC71C3D8D7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6319"/>
          <a:stretch>
            <a:fillRect/>
          </a:stretch>
        </p:blipFill>
        <p:spPr>
          <a:xfrm>
            <a:off x="0" y="2470691"/>
            <a:ext cx="3646309" cy="19166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312164-44D0-04DF-97EB-9216F792E5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197"/>
          <a:stretch>
            <a:fillRect/>
          </a:stretch>
        </p:blipFill>
        <p:spPr>
          <a:xfrm>
            <a:off x="3786206" y="2002233"/>
            <a:ext cx="4447540" cy="24343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FB4D5D-5159-AC2D-8609-B19E534084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6" t="83532"/>
          <a:stretch>
            <a:fillRect/>
          </a:stretch>
        </p:blipFill>
        <p:spPr bwMode="auto">
          <a:xfrm>
            <a:off x="8412863" y="2966377"/>
            <a:ext cx="3779137" cy="142093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Date Placeholder 16">
            <a:extLst>
              <a:ext uri="{FF2B5EF4-FFF2-40B4-BE49-F238E27FC236}">
                <a16:creationId xmlns:a16="http://schemas.microsoft.com/office/drawing/2014/main" id="{BCCD9213-9067-BDB0-3491-65641BE21F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Dissertation Viva</a:t>
            </a: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4AA260EC-BC4B-8694-3802-A9EF44FFF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635" y="4527656"/>
            <a:ext cx="1551038" cy="352560"/>
          </a:xfrm>
        </p:spPr>
        <p:txBody>
          <a:bodyPr rtlCol="0">
            <a:normAutofit/>
          </a:bodyPr>
          <a:lstStyle/>
          <a:p>
            <a:pPr algn="ctr" rtl="0"/>
            <a:r>
              <a:rPr lang="en-GB" dirty="0"/>
              <a:t>Gannt Charts</a:t>
            </a:r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74C4CE4D-A9C7-B63F-DDFF-CB6DF80AAAF0}"/>
              </a:ext>
            </a:extLst>
          </p:cNvPr>
          <p:cNvSpPr txBox="1">
            <a:spLocks/>
          </p:cNvSpPr>
          <p:nvPr/>
        </p:nvSpPr>
        <p:spPr>
          <a:xfrm>
            <a:off x="5234457" y="4527656"/>
            <a:ext cx="1551038" cy="35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Trello</a:t>
            </a:r>
          </a:p>
        </p:txBody>
      </p:sp>
      <p:sp>
        <p:nvSpPr>
          <p:cNvPr id="19" name="Content Placeholder 7">
            <a:extLst>
              <a:ext uri="{FF2B5EF4-FFF2-40B4-BE49-F238E27FC236}">
                <a16:creationId xmlns:a16="http://schemas.microsoft.com/office/drawing/2014/main" id="{7A919B49-3C5A-77C4-0423-F1AF980DB18F}"/>
              </a:ext>
            </a:extLst>
          </p:cNvPr>
          <p:cNvSpPr txBox="1">
            <a:spLocks/>
          </p:cNvSpPr>
          <p:nvPr/>
        </p:nvSpPr>
        <p:spPr>
          <a:xfrm>
            <a:off x="9526912" y="4527656"/>
            <a:ext cx="1551038" cy="35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Calendar</a:t>
            </a:r>
          </a:p>
        </p:txBody>
      </p:sp>
      <p:sp>
        <p:nvSpPr>
          <p:cNvPr id="23" name="Title 8">
            <a:extLst>
              <a:ext uri="{FF2B5EF4-FFF2-40B4-BE49-F238E27FC236}">
                <a16:creationId xmlns:a16="http://schemas.microsoft.com/office/drawing/2014/main" id="{843B9999-A1FC-6ED6-683D-9690C812C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50" y="270275"/>
            <a:ext cx="5257799" cy="131499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rtl="0"/>
            <a:r>
              <a:rPr lang="en-GB" dirty="0"/>
              <a:t>Research Methodology - Organisation</a:t>
            </a:r>
          </a:p>
        </p:txBody>
      </p:sp>
    </p:spTree>
    <p:extLst>
      <p:ext uri="{BB962C8B-B14F-4D97-AF65-F5344CB8AC3E}">
        <p14:creationId xmlns:p14="http://schemas.microsoft.com/office/powerpoint/2010/main" val="4101391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7F7CB-3B9A-3BF8-358B-119C4D8E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2674" y="2771502"/>
            <a:ext cx="3566651" cy="1314996"/>
          </a:xfrm>
        </p:spPr>
        <p:txBody>
          <a:bodyPr/>
          <a:lstStyle/>
          <a:p>
            <a:pPr algn="ctr"/>
            <a:r>
              <a:rPr lang="en-GB" dirty="0"/>
              <a:t>Artefact Demonstration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3CC4A32-37CE-5AED-F925-F1A915629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Dissertation Viva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D8D9C36-277D-464D-898D-56B95A112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F127012-9A59-DBE4-0D20-FE970C03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EA792F7-1D9E-4C7E-A103-E8EDFDC2691E}" type="slidenum">
              <a:rPr lang="en-GB" smtClean="0"/>
              <a:pPr rtl="0"/>
              <a:t>19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144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4CCBB-8248-F4FA-C42B-C00E93AF6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Results and Findings – Likert Scale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F6F256-D744-46ED-5648-71FEE3C6B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764" y="1690688"/>
            <a:ext cx="8095512" cy="4351338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687EE-D38C-2C4B-0C8E-7D45075A07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Dissertation Viva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4BA28-4340-DE29-9679-29480C20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Exploring dynamic Difficulty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2BF64-B12D-ED7A-D789-100FE3B8C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5EA792F7-1D9E-4C7E-A103-E8EDFDC2691E}" type="slidenum">
              <a:rPr lang="en-GB" smtClean="0"/>
              <a:pPr rtl="0">
                <a:spcAft>
                  <a:spcPts val="600"/>
                </a:spcAft>
              </a:pPr>
              <a:t>20</a:t>
            </a:fld>
            <a:endParaRPr lang="en-GB" dirty="0"/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364DD618-177F-CFD7-3376-7933FD9C6705}"/>
              </a:ext>
            </a:extLst>
          </p:cNvPr>
          <p:cNvSpPr txBox="1">
            <a:spLocks/>
          </p:cNvSpPr>
          <p:nvPr/>
        </p:nvSpPr>
        <p:spPr>
          <a:xfrm>
            <a:off x="8335276" y="3769836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90% in agreement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ea typeface="Source Sans Pro"/>
            </a:endParaRPr>
          </a:p>
          <a:p>
            <a:endParaRPr lang="en-GB" sz="1600" dirty="0"/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4628D380-64CF-909C-3E78-F594E0FCDA34}"/>
              </a:ext>
            </a:extLst>
          </p:cNvPr>
          <p:cNvSpPr txBox="1">
            <a:spLocks/>
          </p:cNvSpPr>
          <p:nvPr/>
        </p:nvSpPr>
        <p:spPr>
          <a:xfrm>
            <a:off x="8335276" y="3429000"/>
            <a:ext cx="4263124" cy="3651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30% in agreement, 40% in disagreement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ea typeface="Source Sans Pro"/>
            </a:endParaRPr>
          </a:p>
          <a:p>
            <a:endParaRPr lang="en-GB" sz="16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2CC7C7C-C2FD-B5B7-D2DB-986BB3F6B17B}"/>
              </a:ext>
            </a:extLst>
          </p:cNvPr>
          <p:cNvSpPr txBox="1">
            <a:spLocks/>
          </p:cNvSpPr>
          <p:nvPr/>
        </p:nvSpPr>
        <p:spPr>
          <a:xfrm>
            <a:off x="8335276" y="2559367"/>
            <a:ext cx="4263124" cy="3651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30% in agreement, 45% in disagreement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ea typeface="Source Sans Pro"/>
            </a:endParaRPr>
          </a:p>
          <a:p>
            <a:endParaRPr lang="en-GB" sz="1600" dirty="0"/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457BBEDE-B5E3-DA93-39CA-BFE5C2288A4C}"/>
              </a:ext>
            </a:extLst>
          </p:cNvPr>
          <p:cNvSpPr txBox="1">
            <a:spLocks/>
          </p:cNvSpPr>
          <p:nvPr/>
        </p:nvSpPr>
        <p:spPr>
          <a:xfrm>
            <a:off x="8335276" y="2994183"/>
            <a:ext cx="4263124" cy="3651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66% in agreement, 30% neutral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ea typeface="Source Sans Pro"/>
            </a:endParaRPr>
          </a:p>
          <a:p>
            <a:endParaRPr lang="en-GB" sz="1600" dirty="0"/>
          </a:p>
        </p:txBody>
      </p:sp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5A7C2F4D-9A56-6B9C-C530-E197FFB4D09C}"/>
              </a:ext>
            </a:extLst>
          </p:cNvPr>
          <p:cNvSpPr txBox="1">
            <a:spLocks/>
          </p:cNvSpPr>
          <p:nvPr/>
        </p:nvSpPr>
        <p:spPr>
          <a:xfrm>
            <a:off x="8335276" y="456509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90% in agreement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ea typeface="Source Sans Pro"/>
            </a:endParaRPr>
          </a:p>
          <a:p>
            <a:endParaRPr lang="en-GB" sz="1600" dirty="0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618310AA-333E-06DB-4662-B8595408CB16}"/>
              </a:ext>
            </a:extLst>
          </p:cNvPr>
          <p:cNvSpPr txBox="1">
            <a:spLocks/>
          </p:cNvSpPr>
          <p:nvPr/>
        </p:nvSpPr>
        <p:spPr>
          <a:xfrm>
            <a:off x="8335276" y="4224259"/>
            <a:ext cx="3856724" cy="3651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60% in agreement, 20% in disagreement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ea typeface="Source Sans Pro"/>
            </a:endParaRPr>
          </a:p>
          <a:p>
            <a:endParaRPr lang="en-GB" sz="1600" dirty="0"/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3C3950C1-02CC-84CE-A05D-01AEED6FAAF3}"/>
              </a:ext>
            </a:extLst>
          </p:cNvPr>
          <p:cNvSpPr txBox="1">
            <a:spLocks/>
          </p:cNvSpPr>
          <p:nvPr/>
        </p:nvSpPr>
        <p:spPr>
          <a:xfrm>
            <a:off x="8335276" y="5037692"/>
            <a:ext cx="3856724" cy="3651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50% in agreement, 20% in disagreement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ea typeface="Source Sans Pro"/>
            </a:endParaRPr>
          </a:p>
          <a:p>
            <a:endParaRPr lang="en-GB" sz="1600" dirty="0"/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7542538D-BD3E-6C98-9AD1-CF6AF549F383}"/>
              </a:ext>
            </a:extLst>
          </p:cNvPr>
          <p:cNvSpPr txBox="1">
            <a:spLocks/>
          </p:cNvSpPr>
          <p:nvPr/>
        </p:nvSpPr>
        <p:spPr>
          <a:xfrm>
            <a:off x="8335276" y="5460524"/>
            <a:ext cx="3856724" cy="3651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75% in agreement, 25% neutral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ea typeface="Source Sans Pro"/>
            </a:endParaRPr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307920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C9456E-356C-F9FB-2F14-98963DC4B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8916E41-7999-1C4C-E944-2629B9FA7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22" y="2039259"/>
            <a:ext cx="5828261" cy="32929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2D74B8-EAB6-B255-DAAA-C32BFEC5E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617" y="2308815"/>
            <a:ext cx="5828261" cy="275385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F0B05-12D3-D416-7D68-B8586106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>
                <a:solidFill>
                  <a:schemeClr val="tx1">
                    <a:tint val="75000"/>
                  </a:schemeClr>
                </a:solidFill>
              </a:rPr>
              <a:t>Dissertation Viva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29258-1350-11EA-8CD1-90B66D7D9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Exploring dynamic Difficulty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A4D5C-CA5A-8F8F-1ED7-67FE06B36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5EA792F7-1D9E-4C7E-A103-E8EDFDC2691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 defTabSz="914400">
                <a:spcAft>
                  <a:spcPts val="600"/>
                </a:spcAft>
              </a:pPr>
              <a:t>21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8546478-DFF8-E166-BC8B-44911A09384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Results and Findings – What was harder</a:t>
            </a:r>
          </a:p>
        </p:txBody>
      </p:sp>
    </p:spTree>
    <p:extLst>
      <p:ext uri="{BB962C8B-B14F-4D97-AF65-F5344CB8AC3E}">
        <p14:creationId xmlns:p14="http://schemas.microsoft.com/office/powerpoint/2010/main" val="4106947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031558-1F90-D255-9158-275D6CB25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59C3C2B-89D8-C548-F23D-12526EB69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05220-AB67-2D03-0E91-E39B2DB5F8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>
                <a:solidFill>
                  <a:schemeClr val="tx1">
                    <a:tint val="75000"/>
                  </a:schemeClr>
                </a:solidFill>
              </a:rPr>
              <a:t>Dissertation Viva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E1A1C-CE2F-F5E2-80FE-769CAB2CD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Exploring dynamic Difficulty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B2C99-57C1-53DE-DC5A-682AED123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5EA792F7-1D9E-4C7E-A103-E8EDFDC2691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 defTabSz="914400">
                <a:spcAft>
                  <a:spcPts val="600"/>
                </a:spcAft>
              </a:pPr>
              <a:t>22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505B1DB-7A88-BEDE-E48F-6CAE6D3296F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Results and Findings – Scores and deaths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72EC42-CA43-2325-E8F2-1835EB657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9494"/>
            <a:ext cx="6720223" cy="370863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5D8FA07-E78D-DFB7-9FD2-48F6B7349E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513678"/>
              </p:ext>
            </p:extLst>
          </p:nvPr>
        </p:nvGraphicFramePr>
        <p:xfrm>
          <a:off x="6720223" y="2529057"/>
          <a:ext cx="5402252" cy="240950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50563">
                  <a:extLst>
                    <a:ext uri="{9D8B030D-6E8A-4147-A177-3AD203B41FA5}">
                      <a16:colId xmlns:a16="http://schemas.microsoft.com/office/drawing/2014/main" val="1361655002"/>
                    </a:ext>
                  </a:extLst>
                </a:gridCol>
                <a:gridCol w="1350563">
                  <a:extLst>
                    <a:ext uri="{9D8B030D-6E8A-4147-A177-3AD203B41FA5}">
                      <a16:colId xmlns:a16="http://schemas.microsoft.com/office/drawing/2014/main" val="2292010944"/>
                    </a:ext>
                  </a:extLst>
                </a:gridCol>
                <a:gridCol w="1350563">
                  <a:extLst>
                    <a:ext uri="{9D8B030D-6E8A-4147-A177-3AD203B41FA5}">
                      <a16:colId xmlns:a16="http://schemas.microsoft.com/office/drawing/2014/main" val="2103139035"/>
                    </a:ext>
                  </a:extLst>
                </a:gridCol>
                <a:gridCol w="1350563">
                  <a:extLst>
                    <a:ext uri="{9D8B030D-6E8A-4147-A177-3AD203B41FA5}">
                      <a16:colId xmlns:a16="http://schemas.microsoft.com/office/drawing/2014/main" val="3042271423"/>
                    </a:ext>
                  </a:extLst>
                </a:gridCol>
              </a:tblGrid>
              <a:tr h="539618">
                <a:tc>
                  <a:txBody>
                    <a:bodyPr/>
                    <a:lstStyle/>
                    <a:p>
                      <a:r>
                        <a:rPr lang="en-GB" dirty="0"/>
                        <a:t>Start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Playing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Average</a:t>
                      </a:r>
                    </a:p>
                    <a:p>
                      <a:r>
                        <a:rPr lang="en-GB" dirty="0"/>
                        <a:t>Raw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Average Deaths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111710"/>
                  </a:ext>
                </a:extLst>
              </a:tr>
              <a:tr h="442357">
                <a:tc>
                  <a:txBody>
                    <a:bodyPr/>
                    <a:lstStyle/>
                    <a:p>
                      <a:r>
                        <a:rPr lang="en-GB" dirty="0"/>
                        <a:t>Type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Type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004543"/>
                  </a:ext>
                </a:extLst>
              </a:tr>
              <a:tr h="442357">
                <a:tc>
                  <a:txBody>
                    <a:bodyPr/>
                    <a:lstStyle/>
                    <a:p>
                      <a:r>
                        <a:rPr lang="en-GB" dirty="0"/>
                        <a:t>Type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Type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1567.5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624421"/>
                  </a:ext>
                </a:extLst>
              </a:tr>
              <a:tr h="442357">
                <a:tc>
                  <a:txBody>
                    <a:bodyPr/>
                    <a:lstStyle/>
                    <a:p>
                      <a:r>
                        <a:rPr lang="en-GB" dirty="0"/>
                        <a:t>Type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Type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1275.5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38326"/>
                  </a:ext>
                </a:extLst>
              </a:tr>
              <a:tr h="442357">
                <a:tc>
                  <a:txBody>
                    <a:bodyPr/>
                    <a:lstStyle/>
                    <a:p>
                      <a:r>
                        <a:rPr lang="en-GB" dirty="0"/>
                        <a:t>Type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Type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1422.5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265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7658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785EBC-4FDD-AF67-7B9A-D919BDFB7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FBD72298-487C-3562-D931-04A85E57D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695BF-E076-4B12-D1A5-65A4B64038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>
                <a:solidFill>
                  <a:schemeClr val="tx1">
                    <a:tint val="75000"/>
                  </a:schemeClr>
                </a:solidFill>
              </a:rPr>
              <a:t>Dissertation Viva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00916-FC53-9E6E-8894-C05EC90D1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Exploring dynamic Difficulty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29C31-939D-36EB-6155-2551B91D7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5EA792F7-1D9E-4C7E-A103-E8EDFDC2691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 defTabSz="914400">
                <a:spcAft>
                  <a:spcPts val="600"/>
                </a:spcAft>
              </a:pPr>
              <a:t>23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AC8F673-3863-61F8-4497-8EC74AEC1709}"/>
              </a:ext>
            </a:extLst>
          </p:cNvPr>
          <p:cNvSpPr txBox="1">
            <a:spLocks/>
          </p:cNvSpPr>
          <p:nvPr/>
        </p:nvSpPr>
        <p:spPr>
          <a:xfrm>
            <a:off x="474617" y="2267514"/>
            <a:ext cx="53289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Results and Findings – </a:t>
            </a:r>
          </a:p>
          <a:p>
            <a:r>
              <a:rPr lang="en-GB" dirty="0"/>
              <a:t>Scores and deaths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D4CBFC-07D0-C87E-2A25-FCFD14BB7E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97"/>
          <a:stretch>
            <a:fillRect/>
          </a:stretch>
        </p:blipFill>
        <p:spPr>
          <a:xfrm>
            <a:off x="6278154" y="540772"/>
            <a:ext cx="4851962" cy="550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996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C5A166-02C8-5CA4-9BD0-A50C9A1AA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7B4630A5-708D-A614-D7E4-B78F27812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F461F-2A9A-C447-EB0E-D12734DCBA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>
                <a:solidFill>
                  <a:schemeClr val="tx1">
                    <a:tint val="75000"/>
                  </a:schemeClr>
                </a:solidFill>
              </a:rPr>
              <a:t>Dissertation Viva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BD93E-3607-A069-3109-D2735DF8B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Exploring dynamic Difficulty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CAA5B-5DA5-0FB1-0A39-7B126BE7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5EA792F7-1D9E-4C7E-A103-E8EDFDC2691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 defTabSz="914400">
                <a:spcAft>
                  <a:spcPts val="600"/>
                </a:spcAft>
              </a:pPr>
              <a:t>24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71B5A52-40F6-55B4-B319-7B7EBDE6841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Results and Findings – Phase preferences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3FA9B0-31BB-7742-8ED2-D409BA6BF6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54"/>
          <a:stretch>
            <a:fillRect/>
          </a:stretch>
        </p:blipFill>
        <p:spPr>
          <a:xfrm>
            <a:off x="2777806" y="1457171"/>
            <a:ext cx="6149884" cy="4919972"/>
          </a:xfrm>
          <a:prstGeom prst="rect">
            <a:avLst/>
          </a:prstGeom>
        </p:spPr>
      </p:pic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EADDCA17-E20E-8C07-42BF-D690C60C80E4}"/>
              </a:ext>
            </a:extLst>
          </p:cNvPr>
          <p:cNvSpPr txBox="1">
            <a:spLocks/>
          </p:cNvSpPr>
          <p:nvPr/>
        </p:nvSpPr>
        <p:spPr>
          <a:xfrm>
            <a:off x="8927690" y="5078606"/>
            <a:ext cx="2320414" cy="35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70% in 1st or 2nd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93A638BF-14B5-E7AD-FF49-640799181FD1}"/>
              </a:ext>
            </a:extLst>
          </p:cNvPr>
          <p:cNvSpPr txBox="1">
            <a:spLocks/>
          </p:cNvSpPr>
          <p:nvPr/>
        </p:nvSpPr>
        <p:spPr>
          <a:xfrm>
            <a:off x="8927690" y="3884198"/>
            <a:ext cx="2877156" cy="35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45% in 6th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277A0CE3-369D-6869-A656-34634C102F9E}"/>
              </a:ext>
            </a:extLst>
          </p:cNvPr>
          <p:cNvSpPr txBox="1">
            <a:spLocks/>
          </p:cNvSpPr>
          <p:nvPr/>
        </p:nvSpPr>
        <p:spPr>
          <a:xfrm>
            <a:off x="8927690" y="2689790"/>
            <a:ext cx="2877156" cy="35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50% in 5th or 6th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E1890B6D-7A0C-F6D5-B757-850E52779232}"/>
              </a:ext>
            </a:extLst>
          </p:cNvPr>
          <p:cNvSpPr txBox="1">
            <a:spLocks/>
          </p:cNvSpPr>
          <p:nvPr/>
        </p:nvSpPr>
        <p:spPr>
          <a:xfrm>
            <a:off x="8927689" y="3286994"/>
            <a:ext cx="3261261" cy="35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50% in 4th or 5th, 40% in 3rd</a:t>
            </a:r>
          </a:p>
        </p:txBody>
      </p:sp>
    </p:spTree>
    <p:extLst>
      <p:ext uri="{BB962C8B-B14F-4D97-AF65-F5344CB8AC3E}">
        <p14:creationId xmlns:p14="http://schemas.microsoft.com/office/powerpoint/2010/main" val="2749425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6DB1B2-C12A-D7AD-35F3-BCF62C32C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A1CDCAF-4684-4F28-F67C-0F921BBDDC88}"/>
              </a:ext>
            </a:extLst>
          </p:cNvPr>
          <p:cNvSpPr txBox="1">
            <a:spLocks/>
          </p:cNvSpPr>
          <p:nvPr/>
        </p:nvSpPr>
        <p:spPr>
          <a:xfrm>
            <a:off x="1198181" y="557189"/>
            <a:ext cx="9795637" cy="11048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dirty="0"/>
              <a:t>Results and Findings – Phase and difficulty preferences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58DA95-8B78-263D-FC9E-3E6FCE684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35" b="32675"/>
          <a:stretch>
            <a:fillRect/>
          </a:stretch>
        </p:blipFill>
        <p:spPr bwMode="auto">
          <a:xfrm>
            <a:off x="-322652" y="2079870"/>
            <a:ext cx="4831038" cy="3098214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6FBF36-B8AB-8B82-A2D2-85E3AA650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850"/>
          <a:stretch>
            <a:fillRect/>
          </a:stretch>
        </p:blipFill>
        <p:spPr bwMode="auto">
          <a:xfrm>
            <a:off x="3676635" y="2079870"/>
            <a:ext cx="4831038" cy="3098214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D29711-DBD6-F909-133A-7C75CC8DD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88"/>
          <a:stretch>
            <a:fillRect/>
          </a:stretch>
        </p:blipFill>
        <p:spPr bwMode="auto">
          <a:xfrm>
            <a:off x="7675922" y="2079870"/>
            <a:ext cx="4831038" cy="3098214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38F9B-7563-F09D-8013-730935C280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>
                <a:solidFill>
                  <a:schemeClr val="tx1">
                    <a:tint val="75000"/>
                  </a:schemeClr>
                </a:solidFill>
              </a:rPr>
              <a:t>Dissertation Viva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1213-8960-271A-C1EF-FB13F6C64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Exploring dynamic Difficulty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8D5AA-5C4E-E983-0763-7F516F544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5EA792F7-1D9E-4C7E-A103-E8EDFDC2691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 defTabSz="914400">
                <a:spcAft>
                  <a:spcPts val="600"/>
                </a:spcAft>
              </a:pPr>
              <a:t>25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3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1974F3-6768-198C-522B-6E4551A2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64DE34B7-D5DF-4340-385D-8ECEAF5E9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7E1A74-8347-54D2-0836-45D8E6CECF34}"/>
              </a:ext>
            </a:extLst>
          </p:cNvPr>
          <p:cNvSpPr txBox="1">
            <a:spLocks/>
          </p:cNvSpPr>
          <p:nvPr/>
        </p:nvSpPr>
        <p:spPr>
          <a:xfrm>
            <a:off x="1196656" y="230208"/>
            <a:ext cx="9795637" cy="11048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dirty="0"/>
              <a:t>Results and Findings – DDA Noticed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9C3AE-1D08-E50D-BCA7-17877B0B5E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>
                <a:solidFill>
                  <a:schemeClr val="tx1">
                    <a:tint val="75000"/>
                  </a:schemeClr>
                </a:solidFill>
              </a:rPr>
              <a:t>Dissertation Viva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6FBF0-C9C4-7CC6-B562-277F3AF10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Exploring dynamic Difficulty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4F5B4-8BDC-BB25-D783-DED12FCDD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5EA792F7-1D9E-4C7E-A103-E8EDFDC2691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 defTabSz="914400">
                <a:spcAft>
                  <a:spcPts val="600"/>
                </a:spcAft>
              </a:pPr>
              <a:t>26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B2DBE3-86A4-E588-6886-F38C4E52A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604" y="1565273"/>
            <a:ext cx="7630796" cy="4287145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9E68ADA-8B08-6384-78EA-73094475A06C}"/>
              </a:ext>
            </a:extLst>
          </p:cNvPr>
          <p:cNvSpPr txBox="1">
            <a:spLocks/>
          </p:cNvSpPr>
          <p:nvPr/>
        </p:nvSpPr>
        <p:spPr>
          <a:xfrm>
            <a:off x="992094" y="2019415"/>
            <a:ext cx="1435510" cy="35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90% noticed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43302D46-6104-260E-7A9E-78082B2C2EB1}"/>
              </a:ext>
            </a:extLst>
          </p:cNvPr>
          <p:cNvSpPr txBox="1">
            <a:spLocks/>
          </p:cNvSpPr>
          <p:nvPr/>
        </p:nvSpPr>
        <p:spPr>
          <a:xfrm>
            <a:off x="10058400" y="2019415"/>
            <a:ext cx="1435510" cy="35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15% noticed</a:t>
            </a:r>
          </a:p>
        </p:txBody>
      </p:sp>
    </p:spTree>
    <p:extLst>
      <p:ext uri="{BB962C8B-B14F-4D97-AF65-F5344CB8AC3E}">
        <p14:creationId xmlns:p14="http://schemas.microsoft.com/office/powerpoint/2010/main" val="23890966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845BB-D646-036C-1278-14A207A1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3523" y="1"/>
            <a:ext cx="5177077" cy="1930400"/>
          </a:xfrm>
        </p:spPr>
        <p:txBody>
          <a:bodyPr/>
          <a:lstStyle/>
          <a:p>
            <a:r>
              <a:rPr lang="en-GB" dirty="0"/>
              <a:t>Discussion and analysis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D658C-B3DD-0490-B5BE-21CB3F771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Dissertation Viva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8923D-FCF2-2C56-C0DA-55CBF4E54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8E5B9-5F3E-6153-9B45-15C5F1E10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EA792F7-1D9E-4C7E-A103-E8EDFDC2691E}" type="slidenum">
              <a:rPr lang="en-GB" smtClean="0">
                <a:solidFill>
                  <a:srgbClr val="898989"/>
                </a:solidFill>
              </a:rPr>
              <a:t>27</a:t>
            </a:fld>
            <a:endParaRPr lang="en-GB">
              <a:solidFill>
                <a:srgbClr val="898989"/>
              </a:solidFill>
            </a:endParaRPr>
          </a:p>
        </p:txBody>
      </p:sp>
      <p:sp>
        <p:nvSpPr>
          <p:cNvPr id="7" name="Content Placeholder 14">
            <a:extLst>
              <a:ext uri="{FF2B5EF4-FFF2-40B4-BE49-F238E27FC236}">
                <a16:creationId xmlns:a16="http://schemas.microsoft.com/office/drawing/2014/main" id="{7AE83A6B-D7CF-CF15-34C5-5F305D6C153E}"/>
              </a:ext>
            </a:extLst>
          </p:cNvPr>
          <p:cNvSpPr txBox="1">
            <a:spLocks/>
          </p:cNvSpPr>
          <p:nvPr/>
        </p:nvSpPr>
        <p:spPr>
          <a:xfrm>
            <a:off x="3768379" y="2190044"/>
            <a:ext cx="4982332" cy="22836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dirty="0"/>
              <a:t>Artefact DDA success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dirty="0"/>
              <a:t>Comparable opinions to the two types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dirty="0"/>
              <a:t>Perceived psychological effects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9609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D3876-DC4C-53D2-2622-12C4A2B96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869D7-D1A9-9C33-8E01-A9B42CA1B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3523" y="1"/>
            <a:ext cx="5533496" cy="1930400"/>
          </a:xfrm>
        </p:spPr>
        <p:txBody>
          <a:bodyPr>
            <a:normAutofit fontScale="90000"/>
          </a:bodyPr>
          <a:lstStyle/>
          <a:p>
            <a:r>
              <a:rPr lang="en-GB" dirty="0"/>
              <a:t>Discussion and analysis –</a:t>
            </a:r>
            <a:br>
              <a:rPr lang="en-GB" dirty="0"/>
            </a:br>
            <a:r>
              <a:rPr lang="en-GB" dirty="0"/>
              <a:t>Artifact success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F3967-F2A3-4AAF-825F-D81BF29A8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Dissertation Viva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97E70-20B4-C9D8-FEC3-702C34B5E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D7972-A5DA-27A2-7F6D-E853E53F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EA792F7-1D9E-4C7E-A103-E8EDFDC2691E}" type="slidenum">
              <a:rPr lang="en-GB" smtClean="0">
                <a:solidFill>
                  <a:srgbClr val="898989"/>
                </a:solidFill>
              </a:rPr>
              <a:t>28</a:t>
            </a:fld>
            <a:endParaRPr lang="en-GB">
              <a:solidFill>
                <a:srgbClr val="898989"/>
              </a:solidFill>
            </a:endParaRPr>
          </a:p>
        </p:txBody>
      </p:sp>
      <p:sp>
        <p:nvSpPr>
          <p:cNvPr id="7" name="Content Placeholder 14">
            <a:extLst>
              <a:ext uri="{FF2B5EF4-FFF2-40B4-BE49-F238E27FC236}">
                <a16:creationId xmlns:a16="http://schemas.microsoft.com/office/drawing/2014/main" id="{F48A65C4-45BC-4E69-98FA-E5168FC24DBD}"/>
              </a:ext>
            </a:extLst>
          </p:cNvPr>
          <p:cNvSpPr txBox="1">
            <a:spLocks/>
          </p:cNvSpPr>
          <p:nvPr/>
        </p:nvSpPr>
        <p:spPr>
          <a:xfrm>
            <a:off x="6747553" y="3871360"/>
            <a:ext cx="4982332" cy="22836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82616B1-361A-4327-230B-94645FE533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178931"/>
              </p:ext>
            </p:extLst>
          </p:nvPr>
        </p:nvGraphicFramePr>
        <p:xfrm>
          <a:off x="2032000" y="1760917"/>
          <a:ext cx="8127999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21339411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07908974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927665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Supports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Neither Support or Opposes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Opposes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734767"/>
                  </a:ext>
                </a:extLst>
              </a:tr>
              <a:tr h="447572">
                <a:tc>
                  <a:txBody>
                    <a:bodyPr/>
                    <a:lstStyle/>
                    <a:p>
                      <a:r>
                        <a:rPr lang="en-GB" dirty="0"/>
                        <a:t>A 90% agreement in being appropriate for their skill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Struggle level answers were not reliable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DDA was often noticed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0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DDA was more difficult for skilled testers while easier for low skilled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392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DDA testers felt that it had smooth progression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625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763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C46BA-3948-DF26-55B3-862B8FA31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41D29-22E0-6D1B-9D0B-DDB7D3374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3523" y="1"/>
            <a:ext cx="5533496" cy="1930400"/>
          </a:xfrm>
        </p:spPr>
        <p:txBody>
          <a:bodyPr>
            <a:normAutofit fontScale="90000"/>
          </a:bodyPr>
          <a:lstStyle/>
          <a:p>
            <a:r>
              <a:rPr lang="en-GB" dirty="0"/>
              <a:t>Discussion and analysis –</a:t>
            </a:r>
            <a:br>
              <a:rPr lang="en-GB" dirty="0"/>
            </a:br>
            <a:r>
              <a:rPr lang="en-GB" dirty="0"/>
              <a:t>Comparisons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05B71-78FC-162A-142B-F929E34D4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Dissertation Viva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B3D36-5789-550C-AD91-205BB77E5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28795-C150-C98C-4B09-1615255E0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EA792F7-1D9E-4C7E-A103-E8EDFDC2691E}" type="slidenum">
              <a:rPr lang="en-GB" smtClean="0">
                <a:solidFill>
                  <a:srgbClr val="898989"/>
                </a:solidFill>
              </a:rPr>
              <a:t>29</a:t>
            </a:fld>
            <a:endParaRPr lang="en-GB">
              <a:solidFill>
                <a:srgbClr val="898989"/>
              </a:solidFill>
            </a:endParaRPr>
          </a:p>
        </p:txBody>
      </p:sp>
      <p:sp>
        <p:nvSpPr>
          <p:cNvPr id="7" name="Content Placeholder 14">
            <a:extLst>
              <a:ext uri="{FF2B5EF4-FFF2-40B4-BE49-F238E27FC236}">
                <a16:creationId xmlns:a16="http://schemas.microsoft.com/office/drawing/2014/main" id="{BB3C3494-179F-11B3-2322-C1B68CFF894E}"/>
              </a:ext>
            </a:extLst>
          </p:cNvPr>
          <p:cNvSpPr txBox="1">
            <a:spLocks/>
          </p:cNvSpPr>
          <p:nvPr/>
        </p:nvSpPr>
        <p:spPr>
          <a:xfrm>
            <a:off x="2647502" y="1326910"/>
            <a:ext cx="4982332" cy="22836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96134A-FBD1-8541-A441-F8591D1EBE19}"/>
              </a:ext>
            </a:extLst>
          </p:cNvPr>
          <p:cNvSpPr/>
          <p:nvPr/>
        </p:nvSpPr>
        <p:spPr>
          <a:xfrm>
            <a:off x="1650121" y="2498019"/>
            <a:ext cx="3396285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On average, testers performed better on DDA than static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0A8AD0-877B-343A-9759-5581D5927B99}"/>
              </a:ext>
            </a:extLst>
          </p:cNvPr>
          <p:cNvSpPr/>
          <p:nvPr/>
        </p:nvSpPr>
        <p:spPr>
          <a:xfrm>
            <a:off x="7145594" y="2498019"/>
            <a:ext cx="3396285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Phase 2 of DDA was the most liked, the “Tense” phase</a:t>
            </a:r>
          </a:p>
        </p:txBody>
      </p:sp>
    </p:spTree>
    <p:extLst>
      <p:ext uri="{BB962C8B-B14F-4D97-AF65-F5344CB8AC3E}">
        <p14:creationId xmlns:p14="http://schemas.microsoft.com/office/powerpoint/2010/main" val="37570143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4EABD-98CE-6AC7-273B-6A1BE1338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7D9B7-6720-40F8-1188-372C9D14E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3523" y="1"/>
            <a:ext cx="5533496" cy="1930400"/>
          </a:xfrm>
        </p:spPr>
        <p:txBody>
          <a:bodyPr>
            <a:normAutofit fontScale="90000"/>
          </a:bodyPr>
          <a:lstStyle/>
          <a:p>
            <a:r>
              <a:rPr lang="en-GB" dirty="0"/>
              <a:t>Discussion and analysis –</a:t>
            </a:r>
            <a:br>
              <a:rPr lang="en-GB" dirty="0"/>
            </a:br>
            <a:r>
              <a:rPr lang="en-GB" dirty="0"/>
              <a:t>Perceived effects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C4C12-C8BF-3383-763D-A1BA8B9A5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Dissertation Viva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8DEEC-C6DB-79CC-10A0-F587ED513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F37B5-8168-A2F6-E7C2-B97406EB1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EA792F7-1D9E-4C7E-A103-E8EDFDC2691E}" type="slidenum">
              <a:rPr lang="en-GB" smtClean="0">
                <a:solidFill>
                  <a:srgbClr val="898989"/>
                </a:solidFill>
              </a:rPr>
              <a:t>30</a:t>
            </a:fld>
            <a:endParaRPr lang="en-GB">
              <a:solidFill>
                <a:srgbClr val="898989"/>
              </a:solidFill>
            </a:endParaRPr>
          </a:p>
        </p:txBody>
      </p:sp>
      <p:sp>
        <p:nvSpPr>
          <p:cNvPr id="7" name="Content Placeholder 14">
            <a:extLst>
              <a:ext uri="{FF2B5EF4-FFF2-40B4-BE49-F238E27FC236}">
                <a16:creationId xmlns:a16="http://schemas.microsoft.com/office/drawing/2014/main" id="{6C939A1A-11AF-A430-BDA5-807C5D971FE4}"/>
              </a:ext>
            </a:extLst>
          </p:cNvPr>
          <p:cNvSpPr txBox="1">
            <a:spLocks/>
          </p:cNvSpPr>
          <p:nvPr/>
        </p:nvSpPr>
        <p:spPr>
          <a:xfrm>
            <a:off x="366418" y="3016045"/>
            <a:ext cx="3214982" cy="1204086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Did start type influence noticing DDA?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000" dirty="0"/>
          </a:p>
        </p:txBody>
      </p:sp>
      <p:sp>
        <p:nvSpPr>
          <p:cNvPr id="3" name="Content Placeholder 14">
            <a:extLst>
              <a:ext uri="{FF2B5EF4-FFF2-40B4-BE49-F238E27FC236}">
                <a16:creationId xmlns:a16="http://schemas.microsoft.com/office/drawing/2014/main" id="{0AF2A48D-E089-3731-47E6-41969AE7C92C}"/>
              </a:ext>
            </a:extLst>
          </p:cNvPr>
          <p:cNvSpPr txBox="1">
            <a:spLocks/>
          </p:cNvSpPr>
          <p:nvPr/>
        </p:nvSpPr>
        <p:spPr>
          <a:xfrm>
            <a:off x="4592780" y="3016045"/>
            <a:ext cx="3214982" cy="1204086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Does knowing DDA exists effect enjoyment?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en-GB" sz="2000" dirty="0"/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en-GB" sz="2000" dirty="0"/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en-GB" sz="2000" dirty="0"/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en-GB" sz="2000" dirty="0"/>
          </a:p>
        </p:txBody>
      </p:sp>
      <p:sp>
        <p:nvSpPr>
          <p:cNvPr id="8" name="Content Placeholder 14">
            <a:extLst>
              <a:ext uri="{FF2B5EF4-FFF2-40B4-BE49-F238E27FC236}">
                <a16:creationId xmlns:a16="http://schemas.microsoft.com/office/drawing/2014/main" id="{C35E0660-5D6D-F034-37A6-5AE07F2EBEA1}"/>
              </a:ext>
            </a:extLst>
          </p:cNvPr>
          <p:cNvSpPr txBox="1">
            <a:spLocks/>
          </p:cNvSpPr>
          <p:nvPr/>
        </p:nvSpPr>
        <p:spPr>
          <a:xfrm>
            <a:off x="8718755" y="3016045"/>
            <a:ext cx="3214982" cy="1204086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Did start type affect results?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000" dirty="0"/>
          </a:p>
        </p:txBody>
      </p:sp>
      <p:pic>
        <p:nvPicPr>
          <p:cNvPr id="9" name="Picture 4" descr="Mario Kart 64 | Nintendo 64 | Games ...">
            <a:extLst>
              <a:ext uri="{FF2B5EF4-FFF2-40B4-BE49-F238E27FC236}">
                <a16:creationId xmlns:a16="http://schemas.microsoft.com/office/drawing/2014/main" id="{29397371-8732-96D5-406B-E8625E945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773" y="4170362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inking, Fast and Slow: Daniel Kahneman: Amazon.co.uk: Kahneman, Daniel:  9780141033570: Books">
            <a:extLst>
              <a:ext uri="{FF2B5EF4-FFF2-40B4-BE49-F238E27FC236}">
                <a16:creationId xmlns:a16="http://schemas.microsoft.com/office/drawing/2014/main" id="{C80D95B6-CB45-2C9F-1CF6-16DBD7E99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985" y="3627587"/>
            <a:ext cx="1723593" cy="264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4278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EFCD0-C035-1CAF-47E4-C27D0199A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8313" y="0"/>
            <a:ext cx="3055374" cy="1117816"/>
          </a:xfrm>
        </p:spPr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F4364-B60C-7ED6-1BEA-E62FBBD30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Dissertation Viva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08D4C-BA00-E670-48EE-B917F8777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B5FE9-0525-1666-C9F5-7B115DEE2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EA792F7-1D9E-4C7E-A103-E8EDFDC2691E}" type="slidenum">
              <a:rPr lang="en-GB" smtClean="0">
                <a:solidFill>
                  <a:srgbClr val="898989"/>
                </a:solidFill>
              </a:rPr>
              <a:t>31</a:t>
            </a:fld>
            <a:endParaRPr lang="en-GB">
              <a:solidFill>
                <a:srgbClr val="898989"/>
              </a:solidFill>
            </a:endParaRPr>
          </a:p>
        </p:txBody>
      </p:sp>
      <p:sp>
        <p:nvSpPr>
          <p:cNvPr id="7" name="Content Placeholder 14">
            <a:extLst>
              <a:ext uri="{FF2B5EF4-FFF2-40B4-BE49-F238E27FC236}">
                <a16:creationId xmlns:a16="http://schemas.microsoft.com/office/drawing/2014/main" id="{BAF9254E-8536-A916-7F0A-2E98AAEE7A49}"/>
              </a:ext>
            </a:extLst>
          </p:cNvPr>
          <p:cNvSpPr txBox="1">
            <a:spLocks/>
          </p:cNvSpPr>
          <p:nvPr/>
        </p:nvSpPr>
        <p:spPr>
          <a:xfrm>
            <a:off x="2880851" y="1612902"/>
            <a:ext cx="7187382" cy="3632195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/>
              <a:t>DDA was implemented successfully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/>
              <a:t>People will prefer DDA systems over static, even when knowing it exists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/>
              <a:t>Balanced correctly, DDA will only be seen positively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/>
              <a:t>Supporting flow theory and self determination, people will find being tense the most engaging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861896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BE845-6B94-C4DC-BC5C-77F6C53FE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0401" y="210258"/>
            <a:ext cx="5391197" cy="887031"/>
          </a:xfrm>
        </p:spPr>
        <p:txBody>
          <a:bodyPr/>
          <a:lstStyle/>
          <a:p>
            <a:r>
              <a:rPr lang="en-GB" dirty="0"/>
              <a:t>Recommendations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DD63F8C-60CE-1093-F055-72EEA2093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Dissertation Viva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B42C4-B093-63DA-417D-E66D04AD1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EA48B-29F7-1D0E-86EB-68D5A18BF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EA792F7-1D9E-4C7E-A103-E8EDFDC2691E}" type="slidenum">
              <a:rPr lang="en-GB" smtClean="0">
                <a:solidFill>
                  <a:srgbClr val="898989"/>
                </a:solidFill>
              </a:rPr>
              <a:t>32</a:t>
            </a:fld>
            <a:endParaRPr lang="en-GB">
              <a:solidFill>
                <a:srgbClr val="898989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355CFA-A79D-AC66-5005-D5BCAB762AEF}"/>
              </a:ext>
            </a:extLst>
          </p:cNvPr>
          <p:cNvSpPr/>
          <p:nvPr/>
        </p:nvSpPr>
        <p:spPr>
          <a:xfrm>
            <a:off x="1172380" y="2498019"/>
            <a:ext cx="3396285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Group 1 – Only DDA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58FACD-4960-F0AB-BD2C-E84315F75CBB}"/>
              </a:ext>
            </a:extLst>
          </p:cNvPr>
          <p:cNvSpPr/>
          <p:nvPr/>
        </p:nvSpPr>
        <p:spPr>
          <a:xfrm>
            <a:off x="7623335" y="2498019"/>
            <a:ext cx="3396285" cy="18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Group 2 – Only Static</a:t>
            </a:r>
          </a:p>
        </p:txBody>
      </p:sp>
    </p:spTree>
    <p:extLst>
      <p:ext uri="{BB962C8B-B14F-4D97-AF65-F5344CB8AC3E}">
        <p14:creationId xmlns:p14="http://schemas.microsoft.com/office/powerpoint/2010/main" val="5700563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04A70-A7F4-51FF-0793-8BBE8BC5E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094F7A-E885-0FBC-335B-82D0DD14FC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 anchor="b">
            <a:normAutofit/>
          </a:bodyPr>
          <a:lstStyle/>
          <a:p>
            <a:pPr rtl="0"/>
            <a:r>
              <a:rPr lang="en-GB" dirty="0"/>
              <a:t>THANK YOU</a:t>
            </a:r>
            <a:r>
              <a:rPr lang="en-GB" dirty="0">
                <a:solidFill>
                  <a:schemeClr val="accent2"/>
                </a:solidFill>
              </a:rPr>
              <a:t>//</a:t>
            </a:r>
            <a:br>
              <a:rPr lang="en-GB" dirty="0"/>
            </a:br>
            <a:r>
              <a:rPr lang="en-GB" sz="3600" dirty="0"/>
              <a:t>QUESTIONS</a:t>
            </a:r>
            <a:br>
              <a:rPr lang="en-GB" sz="3600" dirty="0"/>
            </a:br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163D6A8-7F3E-439C-ADA8-99A6A06D8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119" y="4611329"/>
            <a:ext cx="4429556" cy="1251939"/>
          </a:xfrm>
        </p:spPr>
        <p:txBody>
          <a:bodyPr rtlCol="0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GB" dirty="0"/>
              <a:t>Daniel Whilock</a:t>
            </a:r>
          </a:p>
          <a:p>
            <a:pPr rtl="0">
              <a:spcAft>
                <a:spcPts val="600"/>
              </a:spcAft>
            </a:pPr>
            <a:r>
              <a:rPr lang="en-GB" dirty="0"/>
              <a:t>23020139</a:t>
            </a:r>
          </a:p>
          <a:p>
            <a:pPr>
              <a:spcAft>
                <a:spcPts val="600"/>
              </a:spcAft>
            </a:pPr>
            <a:r>
              <a:rPr lang="en-GB" sz="1400" dirty="0"/>
              <a:t>w020139n@student.staffs.ac.uk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C998E2-29C1-DE5D-0938-D8D7F412D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 anchor="ctr">
            <a:normAutofit/>
          </a:bodyPr>
          <a:lstStyle/>
          <a:p>
            <a:r>
              <a:rPr lang="en-GB" dirty="0"/>
              <a:t>Dissertation Viva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3AE88F4-4ED3-AD43-38B8-F4D334A24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 anchor="ctr">
            <a:normAutofit/>
          </a:bodyPr>
          <a:lstStyle/>
          <a:p>
            <a:r>
              <a:rPr lang="en-GB" dirty="0"/>
              <a:t>Exploring dynamic Difficulty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D11593F-00B3-4BB1-A1A5-AA1764315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F3450C42-9A0B-4425-92C2-70FCF7C45734}" type="slidenum">
              <a:rPr lang="en-GB" smtClean="0"/>
              <a:pPr rtl="0">
                <a:spcAft>
                  <a:spcPts val="600"/>
                </a:spcAft>
              </a:pPr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180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BF76585360BE4BB8D976A1E44FFC30" ma:contentTypeVersion="16" ma:contentTypeDescription="Create a new document." ma:contentTypeScope="" ma:versionID="aa1788dcdf23072cdcc4cc53e58b98a6">
  <xsd:schema xmlns:xsd="http://www.w3.org/2001/XMLSchema" xmlns:xs="http://www.w3.org/2001/XMLSchema" xmlns:p="http://schemas.microsoft.com/office/2006/metadata/properties" xmlns:ns2="45c0638f-8904-45ab-b124-b1f7ff451179" xmlns:ns3="ac1d6235-51e3-4a29-8ef4-963eeebbd849" targetNamespace="http://schemas.microsoft.com/office/2006/metadata/properties" ma:root="true" ma:fieldsID="e2718d4e96c922d69dbf9eb86cef7778" ns2:_="" ns3:_="">
    <xsd:import namespace="45c0638f-8904-45ab-b124-b1f7ff451179"/>
    <xsd:import namespace="ac1d6235-51e3-4a29-8ef4-963eeebbd8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Topic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c0638f-8904-45ab-b124-b1f7ff4511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9151cd1a-81c0-4f7e-8bca-7c9d41dcf3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Topics" ma:index="21" nillable="true" ma:displayName="Topics" ma:format="Dropdown" ma:internalName="Topics">
      <xsd:simpleType>
        <xsd:restriction base="dms:Text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1d6235-51e3-4a29-8ef4-963eeebbd84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3edadf58-48e6-41c9-9b5a-4b8859450888}" ma:internalName="TaxCatchAll" ma:showField="CatchAllData" ma:web="ac1d6235-51e3-4a29-8ef4-963eeebbd8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5c0638f-8904-45ab-b124-b1f7ff451179">
      <Terms xmlns="http://schemas.microsoft.com/office/infopath/2007/PartnerControls"/>
    </lcf76f155ced4ddcb4097134ff3c332f>
    <TaxCatchAll xmlns="ac1d6235-51e3-4a29-8ef4-963eeebbd849" xsi:nil="true"/>
    <Topics xmlns="45c0638f-8904-45ab-b124-b1f7ff45117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B268D50-B4A3-4273-AA9C-F3EF2678B1E9}">
  <ds:schemaRefs>
    <ds:schemaRef ds:uri="45c0638f-8904-45ab-b124-b1f7ff451179"/>
    <ds:schemaRef ds:uri="ac1d6235-51e3-4a29-8ef4-963eeebbd84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2779174-7527-490F-870B-C81F06E4E9E2}">
  <ds:schemaRefs>
    <ds:schemaRef ds:uri="16c05727-aa75-4e4a-9b5f-8a80a1165891"/>
    <ds:schemaRef ds:uri="230e9df3-be65-4c73-a93b-d1236ebd677e"/>
    <ds:schemaRef ds:uri="45c0638f-8904-45ab-b124-b1f7ff451179"/>
    <ds:schemaRef ds:uri="71af3243-3dd4-4a8d-8c0d-dd76da1f02a5"/>
    <ds:schemaRef ds:uri="ac1d6235-51e3-4a29-8ef4-963eeebbd84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22618F7-18BF-4051-9DE5-A9D1FF4469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2112</TotalTime>
  <Words>1298</Words>
  <Application>Microsoft Office PowerPoint</Application>
  <PresentationFormat>Widescreen</PresentationFormat>
  <Paragraphs>319</Paragraphs>
  <Slides>33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Amasis MT Pro Black</vt:lpstr>
      <vt:lpstr>Aptos</vt:lpstr>
      <vt:lpstr>Aptos Display</vt:lpstr>
      <vt:lpstr>Arial</vt:lpstr>
      <vt:lpstr>Calibri</vt:lpstr>
      <vt:lpstr>Source Sans Pro</vt:lpstr>
      <vt:lpstr>Wingdings</vt:lpstr>
      <vt:lpstr>Office Theme</vt:lpstr>
      <vt:lpstr>Exploring Dynamic Difficulty in a 3D action game</vt:lpstr>
      <vt:lpstr>Agenda</vt:lpstr>
      <vt:lpstr>Introduction</vt:lpstr>
      <vt:lpstr>Introduction to DDA</vt:lpstr>
      <vt:lpstr>Project Introduction</vt:lpstr>
      <vt:lpstr>Aims</vt:lpstr>
      <vt:lpstr>Met Objectives</vt:lpstr>
      <vt:lpstr>Literature Review</vt:lpstr>
      <vt:lpstr>Literature Review</vt:lpstr>
      <vt:lpstr>Literature Review</vt:lpstr>
      <vt:lpstr>PowerPoint Presentation</vt:lpstr>
      <vt:lpstr>Literature Review</vt:lpstr>
      <vt:lpstr>Literature Review</vt:lpstr>
      <vt:lpstr>Literature Review</vt:lpstr>
      <vt:lpstr>Research Methodology - Research</vt:lpstr>
      <vt:lpstr>Research Methodology - Feedback</vt:lpstr>
      <vt:lpstr>Research Methodology - Analysis</vt:lpstr>
      <vt:lpstr>Research Methodology - Organisation</vt:lpstr>
      <vt:lpstr>Artefact Demonstration</vt:lpstr>
      <vt:lpstr>Results and Findings – Likert Scale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 and analysis</vt:lpstr>
      <vt:lpstr>Discussion and analysis – Artifact success</vt:lpstr>
      <vt:lpstr>Discussion and analysis – Comparisons</vt:lpstr>
      <vt:lpstr>Discussion and analysis – Perceived effects</vt:lpstr>
      <vt:lpstr>Conclusion</vt:lpstr>
      <vt:lpstr>Recommendations</vt:lpstr>
      <vt:lpstr>THANK YOU// QUESTIONS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Shaun REEVES</dc:creator>
  <cp:lastModifiedBy>Dan Whilock</cp:lastModifiedBy>
  <cp:revision>31</cp:revision>
  <dcterms:created xsi:type="dcterms:W3CDTF">2024-11-05T16:42:14Z</dcterms:created>
  <dcterms:modified xsi:type="dcterms:W3CDTF">2026-05-24T15:33:23Z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0x010100F3BF76585360BE4BB8D976A1E44FFC30</vt:lpwstr>
  </property>
  <property fmtid="{D5CDD505-2E9C-101B-9397-08002B2CF9AE}" pid="3" name="MediaServiceImageTags">
    <vt:lpwstr/>
  </property>
</Properties>
</file>