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4"/>
  </p:notesMasterIdLst>
  <p:sldIdLst>
    <p:sldId id="256" r:id="rId2"/>
    <p:sldId id="320" r:id="rId3"/>
    <p:sldId id="321" r:id="rId4"/>
    <p:sldId id="322" r:id="rId5"/>
    <p:sldId id="323" r:id="rId6"/>
    <p:sldId id="324" r:id="rId7"/>
    <p:sldId id="319" r:id="rId8"/>
    <p:sldId id="257" r:id="rId9"/>
    <p:sldId id="296" r:id="rId10"/>
    <p:sldId id="293" r:id="rId11"/>
    <p:sldId id="295" r:id="rId12"/>
    <p:sldId id="297" r:id="rId13"/>
    <p:sldId id="298" r:id="rId14"/>
    <p:sldId id="325" r:id="rId15"/>
    <p:sldId id="303" r:id="rId16"/>
    <p:sldId id="304" r:id="rId17"/>
    <p:sldId id="306" r:id="rId18"/>
    <p:sldId id="263" r:id="rId19"/>
    <p:sldId id="305" r:id="rId20"/>
    <p:sldId id="258" r:id="rId21"/>
    <p:sldId id="259" r:id="rId22"/>
    <p:sldId id="260" r:id="rId23"/>
    <p:sldId id="262" r:id="rId24"/>
    <p:sldId id="268" r:id="rId25"/>
    <p:sldId id="267" r:id="rId26"/>
    <p:sldId id="265" r:id="rId27"/>
    <p:sldId id="266" r:id="rId28"/>
    <p:sldId id="282" r:id="rId29"/>
    <p:sldId id="326" r:id="rId30"/>
    <p:sldId id="294" r:id="rId31"/>
    <p:sldId id="299" r:id="rId32"/>
    <p:sldId id="300" r:id="rId33"/>
    <p:sldId id="301" r:id="rId34"/>
    <p:sldId id="302" r:id="rId35"/>
    <p:sldId id="327" r:id="rId36"/>
    <p:sldId id="269" r:id="rId37"/>
    <p:sldId id="274" r:id="rId38"/>
    <p:sldId id="271" r:id="rId39"/>
    <p:sldId id="277" r:id="rId40"/>
    <p:sldId id="276" r:id="rId41"/>
    <p:sldId id="280" r:id="rId42"/>
    <p:sldId id="283" r:id="rId43"/>
    <p:sldId id="286" r:id="rId44"/>
    <p:sldId id="285" r:id="rId45"/>
    <p:sldId id="328" r:id="rId46"/>
    <p:sldId id="313" r:id="rId47"/>
    <p:sldId id="287" r:id="rId48"/>
    <p:sldId id="308" r:id="rId49"/>
    <p:sldId id="310" r:id="rId50"/>
    <p:sldId id="317" r:id="rId51"/>
    <p:sldId id="289" r:id="rId52"/>
    <p:sldId id="311" r:id="rId53"/>
    <p:sldId id="309" r:id="rId54"/>
    <p:sldId id="316" r:id="rId55"/>
    <p:sldId id="329" r:id="rId56"/>
    <p:sldId id="290" r:id="rId57"/>
    <p:sldId id="291" r:id="rId58"/>
    <p:sldId id="284" r:id="rId59"/>
    <p:sldId id="292" r:id="rId60"/>
    <p:sldId id="312" r:id="rId61"/>
    <p:sldId id="314" r:id="rId62"/>
    <p:sldId id="318" r:id="rId6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Early Stages" id="{A29EB5F2-BC07-4FD5-AC1A-B6D195BB2881}">
          <p14:sldIdLst>
            <p14:sldId id="256"/>
            <p14:sldId id="320"/>
            <p14:sldId id="321"/>
            <p14:sldId id="322"/>
            <p14:sldId id="323"/>
            <p14:sldId id="324"/>
            <p14:sldId id="319"/>
            <p14:sldId id="257"/>
            <p14:sldId id="296"/>
            <p14:sldId id="293"/>
            <p14:sldId id="295"/>
            <p14:sldId id="297"/>
            <p14:sldId id="298"/>
          </p14:sldIdLst>
        </p14:section>
        <p14:section name="Bluesky" id="{DE3DF288-0424-465C-BC01-C5C2662E711C}">
          <p14:sldIdLst>
            <p14:sldId id="325"/>
            <p14:sldId id="303"/>
            <p14:sldId id="304"/>
            <p14:sldId id="306"/>
            <p14:sldId id="263"/>
            <p14:sldId id="305"/>
            <p14:sldId id="258"/>
            <p14:sldId id="259"/>
            <p14:sldId id="260"/>
            <p14:sldId id="262"/>
            <p14:sldId id="268"/>
            <p14:sldId id="267"/>
            <p14:sldId id="265"/>
            <p14:sldId id="266"/>
            <p14:sldId id="282"/>
          </p14:sldIdLst>
        </p14:section>
        <p14:section name="Further Research" id="{7692741E-1869-4157-888E-F653606D7F0B}">
          <p14:sldIdLst>
            <p14:sldId id="326"/>
            <p14:sldId id="294"/>
            <p14:sldId id="299"/>
            <p14:sldId id="300"/>
            <p14:sldId id="301"/>
            <p14:sldId id="302"/>
          </p14:sldIdLst>
        </p14:section>
        <p14:section name="iteration" id="{655CD9B5-2DE6-4B18-A96B-83FD631EA47B}">
          <p14:sldIdLst>
            <p14:sldId id="327"/>
            <p14:sldId id="269"/>
            <p14:sldId id="274"/>
            <p14:sldId id="271"/>
            <p14:sldId id="277"/>
            <p14:sldId id="276"/>
            <p14:sldId id="280"/>
            <p14:sldId id="283"/>
            <p14:sldId id="286"/>
            <p14:sldId id="285"/>
          </p14:sldIdLst>
        </p14:section>
        <p14:section name="Final Work" id="{7BD62861-3E66-4017-8DA6-A37E9B5110B2}">
          <p14:sldIdLst>
            <p14:sldId id="328"/>
            <p14:sldId id="313"/>
            <p14:sldId id="287"/>
            <p14:sldId id="308"/>
            <p14:sldId id="310"/>
            <p14:sldId id="317"/>
            <p14:sldId id="289"/>
            <p14:sldId id="311"/>
            <p14:sldId id="309"/>
            <p14:sldId id="316"/>
            <p14:sldId id="329"/>
            <p14:sldId id="290"/>
            <p14:sldId id="291"/>
            <p14:sldId id="284"/>
            <p14:sldId id="292"/>
            <p14:sldId id="312"/>
            <p14:sldId id="314"/>
            <p14:sldId id="318"/>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92929"/>
    <a:srgbClr val="444444"/>
    <a:srgbClr val="72727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8362072-93FF-48E3-9B44-59A8E019A0C6}" v="1" dt="2026-05-18T22:41:35.401"/>
    <p1510:client id="{C4869959-4435-4EE0-BC47-F33873CF40E0}" v="3" dt="2026-05-18T00:13:06.32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9" d="100"/>
          <a:sy n="99" d="100"/>
        </p:scale>
        <p:origin x="108" y="21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notesMaster" Target="notesMasters/notesMaster1.xml"/><Relationship Id="rId69" Type="http://schemas.microsoft.com/office/2015/10/relationships/revisionInfo" Target="revisionInfo.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B0EF670-1DFA-4B52-BF2A-F791F382A36B}" type="datetimeFigureOut">
              <a:rPr lang="en-GB" smtClean="0"/>
              <a:t>18/05/2026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2413AF8-CDF3-4956-850C-7C847665FCA8}" type="slidenum">
              <a:rPr lang="en-GB" smtClean="0"/>
              <a:t>‹#›</a:t>
            </a:fld>
            <a:endParaRPr lang="en-GB"/>
          </a:p>
        </p:txBody>
      </p:sp>
    </p:spTree>
    <p:extLst>
      <p:ext uri="{BB962C8B-B14F-4D97-AF65-F5344CB8AC3E}">
        <p14:creationId xmlns:p14="http://schemas.microsoft.com/office/powerpoint/2010/main" val="5718620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73D274-6C97-BAC4-EB81-B66E7EA056C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C395F41-FE78-DCCA-8006-416C0D96F52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0D72A66-DE0B-8C6D-E7E3-91E2FF41D31A}"/>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813290B3-39CD-B0BD-3DDC-FE3FF93AB7B9}"/>
              </a:ext>
            </a:extLst>
          </p:cNvPr>
          <p:cNvSpPr>
            <a:spLocks noGrp="1"/>
          </p:cNvSpPr>
          <p:nvPr>
            <p:ph type="sldNum" sz="quarter" idx="5"/>
          </p:nvPr>
        </p:nvSpPr>
        <p:spPr/>
        <p:txBody>
          <a:bodyPr/>
          <a:lstStyle/>
          <a:p>
            <a:fld id="{82413AF8-CDF3-4956-850C-7C847665FCA8}" type="slidenum">
              <a:rPr lang="en-GB" smtClean="0"/>
              <a:t>2</a:t>
            </a:fld>
            <a:endParaRPr lang="en-GB"/>
          </a:p>
        </p:txBody>
      </p:sp>
    </p:spTree>
    <p:extLst>
      <p:ext uri="{BB962C8B-B14F-4D97-AF65-F5344CB8AC3E}">
        <p14:creationId xmlns:p14="http://schemas.microsoft.com/office/powerpoint/2010/main" val="18684754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C0F733-4355-DDBA-00FA-4BE05448A67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600E9EB-BBBB-3102-3681-AB6B5C83033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E75E520-9629-9F96-27DB-3211ACD85AF6}"/>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7170027F-B4F2-FDBE-CF2C-20884874D4F2}"/>
              </a:ext>
            </a:extLst>
          </p:cNvPr>
          <p:cNvSpPr>
            <a:spLocks noGrp="1"/>
          </p:cNvSpPr>
          <p:nvPr>
            <p:ph type="sldNum" sz="quarter" idx="5"/>
          </p:nvPr>
        </p:nvSpPr>
        <p:spPr/>
        <p:txBody>
          <a:bodyPr/>
          <a:lstStyle/>
          <a:p>
            <a:fld id="{82413AF8-CDF3-4956-850C-7C847665FCA8}" type="slidenum">
              <a:rPr lang="en-GB" smtClean="0"/>
              <a:t>3</a:t>
            </a:fld>
            <a:endParaRPr lang="en-GB"/>
          </a:p>
        </p:txBody>
      </p:sp>
    </p:spTree>
    <p:extLst>
      <p:ext uri="{BB962C8B-B14F-4D97-AF65-F5344CB8AC3E}">
        <p14:creationId xmlns:p14="http://schemas.microsoft.com/office/powerpoint/2010/main" val="29159494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A couple new ideas</a:t>
            </a:r>
          </a:p>
          <a:p>
            <a:r>
              <a:rPr lang="en-GB"/>
              <a:t>I chose a few out of these that really interested me</a:t>
            </a:r>
          </a:p>
        </p:txBody>
      </p:sp>
      <p:sp>
        <p:nvSpPr>
          <p:cNvPr id="4" name="Slide Number Placeholder 3"/>
          <p:cNvSpPr>
            <a:spLocks noGrp="1"/>
          </p:cNvSpPr>
          <p:nvPr>
            <p:ph type="sldNum" sz="quarter" idx="5"/>
          </p:nvPr>
        </p:nvSpPr>
        <p:spPr/>
        <p:txBody>
          <a:bodyPr/>
          <a:lstStyle/>
          <a:p>
            <a:fld id="{82413AF8-CDF3-4956-850C-7C847665FCA8}" type="slidenum">
              <a:rPr lang="en-GB" smtClean="0"/>
              <a:t>24</a:t>
            </a:fld>
            <a:endParaRPr lang="en-GB"/>
          </a:p>
        </p:txBody>
      </p:sp>
    </p:spTree>
    <p:extLst>
      <p:ext uri="{BB962C8B-B14F-4D97-AF65-F5344CB8AC3E}">
        <p14:creationId xmlns:p14="http://schemas.microsoft.com/office/powerpoint/2010/main" val="24157207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I drew only 4 that I wanted to take forward</a:t>
            </a:r>
          </a:p>
          <a:p>
            <a:pPr marL="171450" indent="-171450">
              <a:buFontTx/>
              <a:buChar char="-"/>
            </a:pPr>
            <a:r>
              <a:rPr lang="en-GB"/>
              <a:t>A puppet mannequin like</a:t>
            </a:r>
          </a:p>
          <a:p>
            <a:pPr marL="171450" indent="-171450">
              <a:buFontTx/>
              <a:buChar char="-"/>
            </a:pPr>
            <a:r>
              <a:rPr lang="en-GB"/>
              <a:t>Ogre demon brute</a:t>
            </a:r>
          </a:p>
          <a:p>
            <a:pPr marL="171450" indent="-171450">
              <a:buFontTx/>
              <a:buChar char="-"/>
            </a:pPr>
            <a:endParaRPr lang="en-GB"/>
          </a:p>
        </p:txBody>
      </p:sp>
      <p:sp>
        <p:nvSpPr>
          <p:cNvPr id="4" name="Slide Number Placeholder 3"/>
          <p:cNvSpPr>
            <a:spLocks noGrp="1"/>
          </p:cNvSpPr>
          <p:nvPr>
            <p:ph type="sldNum" sz="quarter" idx="5"/>
          </p:nvPr>
        </p:nvSpPr>
        <p:spPr/>
        <p:txBody>
          <a:bodyPr/>
          <a:lstStyle/>
          <a:p>
            <a:fld id="{82413AF8-CDF3-4956-850C-7C847665FCA8}" type="slidenum">
              <a:rPr lang="en-GB" smtClean="0"/>
              <a:t>25</a:t>
            </a:fld>
            <a:endParaRPr lang="en-GB"/>
          </a:p>
        </p:txBody>
      </p:sp>
    </p:spTree>
    <p:extLst>
      <p:ext uri="{BB962C8B-B14F-4D97-AF65-F5344CB8AC3E}">
        <p14:creationId xmlns:p14="http://schemas.microsoft.com/office/powerpoint/2010/main" val="35056241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Some malnourished creature</a:t>
            </a:r>
          </a:p>
          <a:p>
            <a:r>
              <a:rPr lang="en-GB"/>
              <a:t>An infected test subject</a:t>
            </a:r>
          </a:p>
        </p:txBody>
      </p:sp>
      <p:sp>
        <p:nvSpPr>
          <p:cNvPr id="4" name="Slide Number Placeholder 3"/>
          <p:cNvSpPr>
            <a:spLocks noGrp="1"/>
          </p:cNvSpPr>
          <p:nvPr>
            <p:ph type="sldNum" sz="quarter" idx="5"/>
          </p:nvPr>
        </p:nvSpPr>
        <p:spPr/>
        <p:txBody>
          <a:bodyPr/>
          <a:lstStyle/>
          <a:p>
            <a:fld id="{82413AF8-CDF3-4956-850C-7C847665FCA8}" type="slidenum">
              <a:rPr lang="en-GB" smtClean="0"/>
              <a:t>26</a:t>
            </a:fld>
            <a:endParaRPr lang="en-GB"/>
          </a:p>
        </p:txBody>
      </p:sp>
    </p:spTree>
    <p:extLst>
      <p:ext uri="{BB962C8B-B14F-4D97-AF65-F5344CB8AC3E}">
        <p14:creationId xmlns:p14="http://schemas.microsoft.com/office/powerpoint/2010/main" val="3641382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Wanted the infected guy to be like a castaway demon, with his horns ripped out </a:t>
            </a:r>
          </a:p>
          <a:p>
            <a:r>
              <a:rPr lang="en-GB"/>
              <a:t>Second phase he could grow them back and the virus could like explode into something</a:t>
            </a:r>
          </a:p>
        </p:txBody>
      </p:sp>
      <p:sp>
        <p:nvSpPr>
          <p:cNvPr id="4" name="Slide Number Placeholder 3"/>
          <p:cNvSpPr>
            <a:spLocks noGrp="1"/>
          </p:cNvSpPr>
          <p:nvPr>
            <p:ph type="sldNum" sz="quarter" idx="5"/>
          </p:nvPr>
        </p:nvSpPr>
        <p:spPr/>
        <p:txBody>
          <a:bodyPr/>
          <a:lstStyle/>
          <a:p>
            <a:fld id="{82413AF8-CDF3-4956-850C-7C847665FCA8}" type="slidenum">
              <a:rPr lang="en-GB" smtClean="0"/>
              <a:t>27</a:t>
            </a:fld>
            <a:endParaRPr lang="en-GB"/>
          </a:p>
        </p:txBody>
      </p:sp>
    </p:spTree>
    <p:extLst>
      <p:ext uri="{BB962C8B-B14F-4D97-AF65-F5344CB8AC3E}">
        <p14:creationId xmlns:p14="http://schemas.microsoft.com/office/powerpoint/2010/main" val="6336588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35E365-04B8-3254-80BF-340BF9293C5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D9683F3-5054-68EE-7B65-88E669AE40B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A4C1CC1-B9D2-BD28-3441-53BF5B4AA936}"/>
              </a:ext>
            </a:extLst>
          </p:cNvPr>
          <p:cNvSpPr>
            <a:spLocks noGrp="1"/>
          </p:cNvSpPr>
          <p:nvPr>
            <p:ph type="body" idx="1"/>
          </p:nvPr>
        </p:nvSpPr>
        <p:spPr/>
        <p:txBody>
          <a:bodyPr/>
          <a:lstStyle/>
          <a:p>
            <a:r>
              <a:rPr lang="en-GB"/>
              <a:t>Demon o hatred will help with getting some of the malnourished demon ideas in my head,</a:t>
            </a:r>
          </a:p>
          <a:p>
            <a:r>
              <a:rPr lang="en-GB"/>
              <a:t>Arlecchino will further help with the puppet/mannequin like design</a:t>
            </a:r>
          </a:p>
        </p:txBody>
      </p:sp>
      <p:sp>
        <p:nvSpPr>
          <p:cNvPr id="4" name="Slide Number Placeholder 3">
            <a:extLst>
              <a:ext uri="{FF2B5EF4-FFF2-40B4-BE49-F238E27FC236}">
                <a16:creationId xmlns:a16="http://schemas.microsoft.com/office/drawing/2014/main" id="{17B8089A-3913-FF08-678D-85B357E38E84}"/>
              </a:ext>
            </a:extLst>
          </p:cNvPr>
          <p:cNvSpPr>
            <a:spLocks noGrp="1"/>
          </p:cNvSpPr>
          <p:nvPr>
            <p:ph type="sldNum" sz="quarter" idx="5"/>
          </p:nvPr>
        </p:nvSpPr>
        <p:spPr/>
        <p:txBody>
          <a:bodyPr/>
          <a:lstStyle/>
          <a:p>
            <a:fld id="{82413AF8-CDF3-4956-850C-7C847665FCA8}" type="slidenum">
              <a:rPr lang="en-GB" smtClean="0"/>
              <a:t>28</a:t>
            </a:fld>
            <a:endParaRPr lang="en-GB"/>
          </a:p>
        </p:txBody>
      </p:sp>
    </p:spTree>
    <p:extLst>
      <p:ext uri="{BB962C8B-B14F-4D97-AF65-F5344CB8AC3E}">
        <p14:creationId xmlns:p14="http://schemas.microsoft.com/office/powerpoint/2010/main" val="41999190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I will be doing other variants of this design, different body shapes and maybe some additions to clothing and maybe some armour or something</a:t>
            </a:r>
          </a:p>
        </p:txBody>
      </p:sp>
      <p:sp>
        <p:nvSpPr>
          <p:cNvPr id="4" name="Slide Number Placeholder 3"/>
          <p:cNvSpPr>
            <a:spLocks noGrp="1"/>
          </p:cNvSpPr>
          <p:nvPr>
            <p:ph type="sldNum" sz="quarter" idx="5"/>
          </p:nvPr>
        </p:nvSpPr>
        <p:spPr/>
        <p:txBody>
          <a:bodyPr/>
          <a:lstStyle/>
          <a:p>
            <a:fld id="{82413AF8-CDF3-4956-850C-7C847665FCA8}" type="slidenum">
              <a:rPr lang="en-GB" smtClean="0"/>
              <a:t>36</a:t>
            </a:fld>
            <a:endParaRPr lang="en-GB"/>
          </a:p>
        </p:txBody>
      </p:sp>
    </p:spTree>
    <p:extLst>
      <p:ext uri="{BB962C8B-B14F-4D97-AF65-F5344CB8AC3E}">
        <p14:creationId xmlns:p14="http://schemas.microsoft.com/office/powerpoint/2010/main" val="40237157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Researched into some horrible headgear, as he is a demon making him wear something horrid would </a:t>
            </a:r>
            <a:r>
              <a:rPr lang="en-GB" err="1"/>
              <a:t>kinda</a:t>
            </a:r>
            <a:r>
              <a:rPr lang="en-GB"/>
              <a:t> suit him</a:t>
            </a:r>
          </a:p>
        </p:txBody>
      </p:sp>
      <p:sp>
        <p:nvSpPr>
          <p:cNvPr id="4" name="Slide Number Placeholder 3"/>
          <p:cNvSpPr>
            <a:spLocks noGrp="1"/>
          </p:cNvSpPr>
          <p:nvPr>
            <p:ph type="sldNum" sz="quarter" idx="5"/>
          </p:nvPr>
        </p:nvSpPr>
        <p:spPr/>
        <p:txBody>
          <a:bodyPr/>
          <a:lstStyle/>
          <a:p>
            <a:fld id="{82413AF8-CDF3-4956-850C-7C847665FCA8}" type="slidenum">
              <a:rPr lang="en-GB" smtClean="0"/>
              <a:t>37</a:t>
            </a:fld>
            <a:endParaRPr lang="en-GB"/>
          </a:p>
        </p:txBody>
      </p:sp>
    </p:spTree>
    <p:extLst>
      <p:ext uri="{BB962C8B-B14F-4D97-AF65-F5344CB8AC3E}">
        <p14:creationId xmlns:p14="http://schemas.microsoft.com/office/powerpoint/2010/main" val="464635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Same with the masks, this isn’t something I am used to creating so any feedback</a:t>
            </a:r>
          </a:p>
        </p:txBody>
      </p:sp>
      <p:sp>
        <p:nvSpPr>
          <p:cNvPr id="4" name="Slide Number Placeholder 3"/>
          <p:cNvSpPr>
            <a:spLocks noGrp="1"/>
          </p:cNvSpPr>
          <p:nvPr>
            <p:ph type="sldNum" sz="quarter" idx="5"/>
          </p:nvPr>
        </p:nvSpPr>
        <p:spPr/>
        <p:txBody>
          <a:bodyPr/>
          <a:lstStyle/>
          <a:p>
            <a:fld id="{82413AF8-CDF3-4956-850C-7C847665FCA8}" type="slidenum">
              <a:rPr lang="en-GB" smtClean="0"/>
              <a:t>38</a:t>
            </a:fld>
            <a:endParaRPr lang="en-GB"/>
          </a:p>
        </p:txBody>
      </p:sp>
    </p:spTree>
    <p:extLst>
      <p:ext uri="{BB962C8B-B14F-4D97-AF65-F5344CB8AC3E}">
        <p14:creationId xmlns:p14="http://schemas.microsoft.com/office/powerpoint/2010/main" val="42399669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F02DD6-274F-1846-4BF0-FC9BE8CB93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974FA58-270F-5F2C-1C53-B973FBACAEF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E11D694-11B7-1656-B8FE-2750964F8D30}"/>
              </a:ext>
            </a:extLst>
          </p:cNvPr>
          <p:cNvSpPr>
            <a:spLocks noGrp="1"/>
          </p:cNvSpPr>
          <p:nvPr>
            <p:ph type="body" idx="1"/>
          </p:nvPr>
        </p:nvSpPr>
        <p:spPr/>
        <p:txBody>
          <a:bodyPr/>
          <a:lstStyle/>
          <a:p>
            <a:r>
              <a:rPr lang="en-GB"/>
              <a:t>Same with the masks, this isn’t something I am used to creating so any feedback</a:t>
            </a:r>
          </a:p>
        </p:txBody>
      </p:sp>
      <p:sp>
        <p:nvSpPr>
          <p:cNvPr id="4" name="Slide Number Placeholder 3">
            <a:extLst>
              <a:ext uri="{FF2B5EF4-FFF2-40B4-BE49-F238E27FC236}">
                <a16:creationId xmlns:a16="http://schemas.microsoft.com/office/drawing/2014/main" id="{A87FEEFC-F077-F139-97A2-1F0252D3B090}"/>
              </a:ext>
            </a:extLst>
          </p:cNvPr>
          <p:cNvSpPr>
            <a:spLocks noGrp="1"/>
          </p:cNvSpPr>
          <p:nvPr>
            <p:ph type="sldNum" sz="quarter" idx="5"/>
          </p:nvPr>
        </p:nvSpPr>
        <p:spPr/>
        <p:txBody>
          <a:bodyPr/>
          <a:lstStyle/>
          <a:p>
            <a:fld id="{82413AF8-CDF3-4956-850C-7C847665FCA8}" type="slidenum">
              <a:rPr lang="en-GB" smtClean="0"/>
              <a:t>40</a:t>
            </a:fld>
            <a:endParaRPr lang="en-GB"/>
          </a:p>
        </p:txBody>
      </p:sp>
    </p:spTree>
    <p:extLst>
      <p:ext uri="{BB962C8B-B14F-4D97-AF65-F5344CB8AC3E}">
        <p14:creationId xmlns:p14="http://schemas.microsoft.com/office/powerpoint/2010/main" val="39460328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E58459-AF94-6A8F-9642-D707B6AB348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F38DE4A-61CD-0C4A-4BEA-DF55837148B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DC0FC03-16AB-F849-CD4F-8BFE9FB53547}"/>
              </a:ext>
            </a:extLst>
          </p:cNvPr>
          <p:cNvSpPr>
            <a:spLocks noGrp="1"/>
          </p:cNvSpPr>
          <p:nvPr>
            <p:ph type="body" idx="1"/>
          </p:nvPr>
        </p:nvSpPr>
        <p:spPr/>
        <p:txBody>
          <a:bodyPr/>
          <a:lstStyle/>
          <a:p>
            <a:r>
              <a:rPr lang="en-GB"/>
              <a:t>Same with the masks, this isn’t something I am used to creating so any feedback</a:t>
            </a:r>
          </a:p>
        </p:txBody>
      </p:sp>
      <p:sp>
        <p:nvSpPr>
          <p:cNvPr id="4" name="Slide Number Placeholder 3">
            <a:extLst>
              <a:ext uri="{FF2B5EF4-FFF2-40B4-BE49-F238E27FC236}">
                <a16:creationId xmlns:a16="http://schemas.microsoft.com/office/drawing/2014/main" id="{D4B0739F-C11F-6A1D-E9E3-97A1C7AC7A08}"/>
              </a:ext>
            </a:extLst>
          </p:cNvPr>
          <p:cNvSpPr>
            <a:spLocks noGrp="1"/>
          </p:cNvSpPr>
          <p:nvPr>
            <p:ph type="sldNum" sz="quarter" idx="5"/>
          </p:nvPr>
        </p:nvSpPr>
        <p:spPr/>
        <p:txBody>
          <a:bodyPr/>
          <a:lstStyle/>
          <a:p>
            <a:fld id="{82413AF8-CDF3-4956-850C-7C847665FCA8}" type="slidenum">
              <a:rPr lang="en-GB" smtClean="0"/>
              <a:t>42</a:t>
            </a:fld>
            <a:endParaRPr lang="en-GB"/>
          </a:p>
        </p:txBody>
      </p:sp>
    </p:spTree>
    <p:extLst>
      <p:ext uri="{BB962C8B-B14F-4D97-AF65-F5344CB8AC3E}">
        <p14:creationId xmlns:p14="http://schemas.microsoft.com/office/powerpoint/2010/main" val="16774612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BBA267-385D-6A3D-6A18-110A0F5940B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5FAEA2A-BE21-95C2-BF34-801F13FA00F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514D760-CE89-5537-E8C5-94600E46E692}"/>
              </a:ext>
            </a:extLst>
          </p:cNvPr>
          <p:cNvSpPr>
            <a:spLocks noGrp="1"/>
          </p:cNvSpPr>
          <p:nvPr>
            <p:ph type="body" idx="1"/>
          </p:nvPr>
        </p:nvSpPr>
        <p:spPr/>
        <p:txBody>
          <a:bodyPr/>
          <a:lstStyle/>
          <a:p>
            <a:r>
              <a:rPr lang="en-GB"/>
              <a:t>Same with the masks, this isn’t something I am used to creating so any feedback</a:t>
            </a:r>
          </a:p>
        </p:txBody>
      </p:sp>
      <p:sp>
        <p:nvSpPr>
          <p:cNvPr id="4" name="Slide Number Placeholder 3">
            <a:extLst>
              <a:ext uri="{FF2B5EF4-FFF2-40B4-BE49-F238E27FC236}">
                <a16:creationId xmlns:a16="http://schemas.microsoft.com/office/drawing/2014/main" id="{698CA4E2-055F-617F-5F8A-F3585EAC281A}"/>
              </a:ext>
            </a:extLst>
          </p:cNvPr>
          <p:cNvSpPr>
            <a:spLocks noGrp="1"/>
          </p:cNvSpPr>
          <p:nvPr>
            <p:ph type="sldNum" sz="quarter" idx="5"/>
          </p:nvPr>
        </p:nvSpPr>
        <p:spPr/>
        <p:txBody>
          <a:bodyPr/>
          <a:lstStyle/>
          <a:p>
            <a:fld id="{82413AF8-CDF3-4956-850C-7C847665FCA8}" type="slidenum">
              <a:rPr lang="en-GB" smtClean="0"/>
              <a:t>43</a:t>
            </a:fld>
            <a:endParaRPr lang="en-GB"/>
          </a:p>
        </p:txBody>
      </p:sp>
    </p:spTree>
    <p:extLst>
      <p:ext uri="{BB962C8B-B14F-4D97-AF65-F5344CB8AC3E}">
        <p14:creationId xmlns:p14="http://schemas.microsoft.com/office/powerpoint/2010/main" val="7707076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E1FDD7-1C75-9B8B-8244-267CD2E3468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36EB0A3-A4E9-CAA6-256C-4FCEB5A5424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FCFFDC7-8530-08C2-9821-EF9D3203DA0C}"/>
              </a:ext>
            </a:extLst>
          </p:cNvPr>
          <p:cNvSpPr>
            <a:spLocks noGrp="1"/>
          </p:cNvSpPr>
          <p:nvPr>
            <p:ph type="body" idx="1"/>
          </p:nvPr>
        </p:nvSpPr>
        <p:spPr/>
        <p:txBody>
          <a:bodyPr/>
          <a:lstStyle/>
          <a:p>
            <a:r>
              <a:rPr lang="en-GB"/>
              <a:t>Same with the masks, this isn’t something I am used to creating so any feedback</a:t>
            </a:r>
          </a:p>
        </p:txBody>
      </p:sp>
      <p:sp>
        <p:nvSpPr>
          <p:cNvPr id="4" name="Slide Number Placeholder 3">
            <a:extLst>
              <a:ext uri="{FF2B5EF4-FFF2-40B4-BE49-F238E27FC236}">
                <a16:creationId xmlns:a16="http://schemas.microsoft.com/office/drawing/2014/main" id="{C36BEB99-A5B2-3D2A-7EFD-A4C6B15968F2}"/>
              </a:ext>
            </a:extLst>
          </p:cNvPr>
          <p:cNvSpPr>
            <a:spLocks noGrp="1"/>
          </p:cNvSpPr>
          <p:nvPr>
            <p:ph type="sldNum" sz="quarter" idx="5"/>
          </p:nvPr>
        </p:nvSpPr>
        <p:spPr/>
        <p:txBody>
          <a:bodyPr/>
          <a:lstStyle/>
          <a:p>
            <a:fld id="{82413AF8-CDF3-4956-850C-7C847665FCA8}" type="slidenum">
              <a:rPr lang="en-GB" smtClean="0"/>
              <a:t>44</a:t>
            </a:fld>
            <a:endParaRPr lang="en-GB"/>
          </a:p>
        </p:txBody>
      </p:sp>
    </p:spTree>
    <p:extLst>
      <p:ext uri="{BB962C8B-B14F-4D97-AF65-F5344CB8AC3E}">
        <p14:creationId xmlns:p14="http://schemas.microsoft.com/office/powerpoint/2010/main" val="39630290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DED265-1804-EC64-B873-A5A9F43CA6C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B4DE5D2-2477-551F-1A96-8BE5E79BF3B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837BC77-69DB-B2F5-9D12-20E6FBABDDB3}"/>
              </a:ext>
            </a:extLst>
          </p:cNvPr>
          <p:cNvSpPr>
            <a:spLocks noGrp="1"/>
          </p:cNvSpPr>
          <p:nvPr>
            <p:ph type="body" idx="1"/>
          </p:nvPr>
        </p:nvSpPr>
        <p:spPr/>
        <p:txBody>
          <a:bodyPr/>
          <a:lstStyle/>
          <a:p>
            <a:r>
              <a:rPr lang="en-GB"/>
              <a:t>Same with the masks, this isn’t something I am used to creating so any feedback</a:t>
            </a:r>
          </a:p>
        </p:txBody>
      </p:sp>
      <p:sp>
        <p:nvSpPr>
          <p:cNvPr id="4" name="Slide Number Placeholder 3">
            <a:extLst>
              <a:ext uri="{FF2B5EF4-FFF2-40B4-BE49-F238E27FC236}">
                <a16:creationId xmlns:a16="http://schemas.microsoft.com/office/drawing/2014/main" id="{56143566-E7BC-9889-9EF9-5F78481F211B}"/>
              </a:ext>
            </a:extLst>
          </p:cNvPr>
          <p:cNvSpPr>
            <a:spLocks noGrp="1"/>
          </p:cNvSpPr>
          <p:nvPr>
            <p:ph type="sldNum" sz="quarter" idx="5"/>
          </p:nvPr>
        </p:nvSpPr>
        <p:spPr/>
        <p:txBody>
          <a:bodyPr/>
          <a:lstStyle/>
          <a:p>
            <a:fld id="{82413AF8-CDF3-4956-850C-7C847665FCA8}" type="slidenum">
              <a:rPr lang="en-GB" smtClean="0"/>
              <a:t>46</a:t>
            </a:fld>
            <a:endParaRPr lang="en-GB"/>
          </a:p>
        </p:txBody>
      </p:sp>
    </p:spTree>
    <p:extLst>
      <p:ext uri="{BB962C8B-B14F-4D97-AF65-F5344CB8AC3E}">
        <p14:creationId xmlns:p14="http://schemas.microsoft.com/office/powerpoint/2010/main" val="241326180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FA7F5E-A4C1-32F4-7380-19186060B3B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49AF6C-BFAC-AFEC-7C69-25240EDB1DF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E9566A7-9416-7E1E-EDF6-748BB2B14AFD}"/>
              </a:ext>
            </a:extLst>
          </p:cNvPr>
          <p:cNvSpPr>
            <a:spLocks noGrp="1"/>
          </p:cNvSpPr>
          <p:nvPr>
            <p:ph type="body" idx="1"/>
          </p:nvPr>
        </p:nvSpPr>
        <p:spPr/>
        <p:txBody>
          <a:bodyPr/>
          <a:lstStyle/>
          <a:p>
            <a:r>
              <a:rPr lang="en-GB"/>
              <a:t>Same with the masks, this isn’t something I am used to creating so any feedback</a:t>
            </a:r>
          </a:p>
        </p:txBody>
      </p:sp>
      <p:sp>
        <p:nvSpPr>
          <p:cNvPr id="4" name="Slide Number Placeholder 3">
            <a:extLst>
              <a:ext uri="{FF2B5EF4-FFF2-40B4-BE49-F238E27FC236}">
                <a16:creationId xmlns:a16="http://schemas.microsoft.com/office/drawing/2014/main" id="{9EAE85DD-0AF8-5DC6-6BAC-75D7ACBD2E8D}"/>
              </a:ext>
            </a:extLst>
          </p:cNvPr>
          <p:cNvSpPr>
            <a:spLocks noGrp="1"/>
          </p:cNvSpPr>
          <p:nvPr>
            <p:ph type="sldNum" sz="quarter" idx="5"/>
          </p:nvPr>
        </p:nvSpPr>
        <p:spPr/>
        <p:txBody>
          <a:bodyPr/>
          <a:lstStyle/>
          <a:p>
            <a:fld id="{82413AF8-CDF3-4956-850C-7C847665FCA8}" type="slidenum">
              <a:rPr lang="en-GB" smtClean="0"/>
              <a:t>47</a:t>
            </a:fld>
            <a:endParaRPr lang="en-GB"/>
          </a:p>
        </p:txBody>
      </p:sp>
    </p:spTree>
    <p:extLst>
      <p:ext uri="{BB962C8B-B14F-4D97-AF65-F5344CB8AC3E}">
        <p14:creationId xmlns:p14="http://schemas.microsoft.com/office/powerpoint/2010/main" val="75699451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E40672-D150-6664-F03A-E60370AA0CF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9AA75DA-74B9-6537-6AF6-B111D4E35F7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B8C0F95-C6EA-F236-C3B2-1C63F801E314}"/>
              </a:ext>
            </a:extLst>
          </p:cNvPr>
          <p:cNvSpPr>
            <a:spLocks noGrp="1"/>
          </p:cNvSpPr>
          <p:nvPr>
            <p:ph type="body" idx="1"/>
          </p:nvPr>
        </p:nvSpPr>
        <p:spPr/>
        <p:txBody>
          <a:bodyPr/>
          <a:lstStyle/>
          <a:p>
            <a:r>
              <a:rPr lang="en-GB"/>
              <a:t>Same with the masks, this isn’t something I am used to creating so any feedback</a:t>
            </a:r>
          </a:p>
        </p:txBody>
      </p:sp>
      <p:sp>
        <p:nvSpPr>
          <p:cNvPr id="4" name="Slide Number Placeholder 3">
            <a:extLst>
              <a:ext uri="{FF2B5EF4-FFF2-40B4-BE49-F238E27FC236}">
                <a16:creationId xmlns:a16="http://schemas.microsoft.com/office/drawing/2014/main" id="{88B9718D-1032-DDD2-9B97-673BBD68086E}"/>
              </a:ext>
            </a:extLst>
          </p:cNvPr>
          <p:cNvSpPr>
            <a:spLocks noGrp="1"/>
          </p:cNvSpPr>
          <p:nvPr>
            <p:ph type="sldNum" sz="quarter" idx="5"/>
          </p:nvPr>
        </p:nvSpPr>
        <p:spPr/>
        <p:txBody>
          <a:bodyPr/>
          <a:lstStyle/>
          <a:p>
            <a:fld id="{82413AF8-CDF3-4956-850C-7C847665FCA8}" type="slidenum">
              <a:rPr lang="en-GB" smtClean="0"/>
              <a:t>49</a:t>
            </a:fld>
            <a:endParaRPr lang="en-GB"/>
          </a:p>
        </p:txBody>
      </p:sp>
    </p:spTree>
    <p:extLst>
      <p:ext uri="{BB962C8B-B14F-4D97-AF65-F5344CB8AC3E}">
        <p14:creationId xmlns:p14="http://schemas.microsoft.com/office/powerpoint/2010/main" val="81202835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318337-F209-82DF-1481-8B968AA682C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1712225-20DE-F3FA-4DD1-0CE1792996A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424D520-0690-6974-35AB-12553B18A76E}"/>
              </a:ext>
            </a:extLst>
          </p:cNvPr>
          <p:cNvSpPr>
            <a:spLocks noGrp="1"/>
          </p:cNvSpPr>
          <p:nvPr>
            <p:ph type="body" idx="1"/>
          </p:nvPr>
        </p:nvSpPr>
        <p:spPr/>
        <p:txBody>
          <a:bodyPr/>
          <a:lstStyle/>
          <a:p>
            <a:r>
              <a:rPr lang="en-GB"/>
              <a:t>Same with the masks, this isn’t something I am used to creating so any feedback</a:t>
            </a:r>
          </a:p>
        </p:txBody>
      </p:sp>
      <p:sp>
        <p:nvSpPr>
          <p:cNvPr id="4" name="Slide Number Placeholder 3">
            <a:extLst>
              <a:ext uri="{FF2B5EF4-FFF2-40B4-BE49-F238E27FC236}">
                <a16:creationId xmlns:a16="http://schemas.microsoft.com/office/drawing/2014/main" id="{48D94BFE-B97C-1C59-12C5-AF43D769DBBF}"/>
              </a:ext>
            </a:extLst>
          </p:cNvPr>
          <p:cNvSpPr>
            <a:spLocks noGrp="1"/>
          </p:cNvSpPr>
          <p:nvPr>
            <p:ph type="sldNum" sz="quarter" idx="5"/>
          </p:nvPr>
        </p:nvSpPr>
        <p:spPr/>
        <p:txBody>
          <a:bodyPr/>
          <a:lstStyle/>
          <a:p>
            <a:fld id="{82413AF8-CDF3-4956-850C-7C847665FCA8}" type="slidenum">
              <a:rPr lang="en-GB" smtClean="0"/>
              <a:t>50</a:t>
            </a:fld>
            <a:endParaRPr lang="en-GB"/>
          </a:p>
        </p:txBody>
      </p:sp>
    </p:spTree>
    <p:extLst>
      <p:ext uri="{BB962C8B-B14F-4D97-AF65-F5344CB8AC3E}">
        <p14:creationId xmlns:p14="http://schemas.microsoft.com/office/powerpoint/2010/main" val="181269932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F3E9CE-2145-AA92-32B3-5F7F3ED41BA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14F2514-1423-7BCA-2BDB-5F196B55133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8F378A5-89B3-F4C4-9E7B-DF9E79CD3B15}"/>
              </a:ext>
            </a:extLst>
          </p:cNvPr>
          <p:cNvSpPr>
            <a:spLocks noGrp="1"/>
          </p:cNvSpPr>
          <p:nvPr>
            <p:ph type="body" idx="1"/>
          </p:nvPr>
        </p:nvSpPr>
        <p:spPr/>
        <p:txBody>
          <a:bodyPr/>
          <a:lstStyle/>
          <a:p>
            <a:r>
              <a:rPr lang="en-GB"/>
              <a:t>Same with the masks, this isn’t something I am used to creating so any feedback</a:t>
            </a:r>
          </a:p>
        </p:txBody>
      </p:sp>
      <p:sp>
        <p:nvSpPr>
          <p:cNvPr id="4" name="Slide Number Placeholder 3">
            <a:extLst>
              <a:ext uri="{FF2B5EF4-FFF2-40B4-BE49-F238E27FC236}">
                <a16:creationId xmlns:a16="http://schemas.microsoft.com/office/drawing/2014/main" id="{BB6CF408-BB54-B6BD-1014-E419119E2431}"/>
              </a:ext>
            </a:extLst>
          </p:cNvPr>
          <p:cNvSpPr>
            <a:spLocks noGrp="1"/>
          </p:cNvSpPr>
          <p:nvPr>
            <p:ph type="sldNum" sz="quarter" idx="5"/>
          </p:nvPr>
        </p:nvSpPr>
        <p:spPr/>
        <p:txBody>
          <a:bodyPr/>
          <a:lstStyle/>
          <a:p>
            <a:fld id="{82413AF8-CDF3-4956-850C-7C847665FCA8}" type="slidenum">
              <a:rPr lang="en-GB" smtClean="0"/>
              <a:t>51</a:t>
            </a:fld>
            <a:endParaRPr lang="en-GB"/>
          </a:p>
        </p:txBody>
      </p:sp>
    </p:spTree>
    <p:extLst>
      <p:ext uri="{BB962C8B-B14F-4D97-AF65-F5344CB8AC3E}">
        <p14:creationId xmlns:p14="http://schemas.microsoft.com/office/powerpoint/2010/main" val="214210373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82A7BB-3B3F-3205-8BC1-E56EE53BE0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410AFB4-D94C-F6A1-7BBD-2F5E3041471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43C8A50-7895-75AD-A440-714A893F0E2E}"/>
              </a:ext>
            </a:extLst>
          </p:cNvPr>
          <p:cNvSpPr>
            <a:spLocks noGrp="1"/>
          </p:cNvSpPr>
          <p:nvPr>
            <p:ph type="body" idx="1"/>
          </p:nvPr>
        </p:nvSpPr>
        <p:spPr/>
        <p:txBody>
          <a:bodyPr/>
          <a:lstStyle/>
          <a:p>
            <a:r>
              <a:rPr lang="en-GB"/>
              <a:t>Same with the masks, this isn’t something I am used to creating so any feedback</a:t>
            </a:r>
          </a:p>
        </p:txBody>
      </p:sp>
      <p:sp>
        <p:nvSpPr>
          <p:cNvPr id="4" name="Slide Number Placeholder 3">
            <a:extLst>
              <a:ext uri="{FF2B5EF4-FFF2-40B4-BE49-F238E27FC236}">
                <a16:creationId xmlns:a16="http://schemas.microsoft.com/office/drawing/2014/main" id="{ACE8FBB7-C12B-6548-661C-2C00A5A033FC}"/>
              </a:ext>
            </a:extLst>
          </p:cNvPr>
          <p:cNvSpPr>
            <a:spLocks noGrp="1"/>
          </p:cNvSpPr>
          <p:nvPr>
            <p:ph type="sldNum" sz="quarter" idx="5"/>
          </p:nvPr>
        </p:nvSpPr>
        <p:spPr/>
        <p:txBody>
          <a:bodyPr/>
          <a:lstStyle/>
          <a:p>
            <a:fld id="{82413AF8-CDF3-4956-850C-7C847665FCA8}" type="slidenum">
              <a:rPr lang="en-GB" smtClean="0"/>
              <a:t>52</a:t>
            </a:fld>
            <a:endParaRPr lang="en-GB"/>
          </a:p>
        </p:txBody>
      </p:sp>
    </p:spTree>
    <p:extLst>
      <p:ext uri="{BB962C8B-B14F-4D97-AF65-F5344CB8AC3E}">
        <p14:creationId xmlns:p14="http://schemas.microsoft.com/office/powerpoint/2010/main" val="251940475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337403-CAE2-5928-AA2C-672C564AF0E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C4D4E19-DC2F-E49D-3844-9BB4B4A5029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EE21CD6-3030-F23B-AE4E-23072338E589}"/>
              </a:ext>
            </a:extLst>
          </p:cNvPr>
          <p:cNvSpPr>
            <a:spLocks noGrp="1"/>
          </p:cNvSpPr>
          <p:nvPr>
            <p:ph type="body" idx="1"/>
          </p:nvPr>
        </p:nvSpPr>
        <p:spPr/>
        <p:txBody>
          <a:bodyPr/>
          <a:lstStyle/>
          <a:p>
            <a:r>
              <a:rPr lang="en-GB"/>
              <a:t>Same with the masks, this isn’t something I am used to creating so any feedback</a:t>
            </a:r>
          </a:p>
        </p:txBody>
      </p:sp>
      <p:sp>
        <p:nvSpPr>
          <p:cNvPr id="4" name="Slide Number Placeholder 3">
            <a:extLst>
              <a:ext uri="{FF2B5EF4-FFF2-40B4-BE49-F238E27FC236}">
                <a16:creationId xmlns:a16="http://schemas.microsoft.com/office/drawing/2014/main" id="{D280B7FF-889E-32A0-FFEE-6781C8152C38}"/>
              </a:ext>
            </a:extLst>
          </p:cNvPr>
          <p:cNvSpPr>
            <a:spLocks noGrp="1"/>
          </p:cNvSpPr>
          <p:nvPr>
            <p:ph type="sldNum" sz="quarter" idx="5"/>
          </p:nvPr>
        </p:nvSpPr>
        <p:spPr/>
        <p:txBody>
          <a:bodyPr/>
          <a:lstStyle/>
          <a:p>
            <a:fld id="{82413AF8-CDF3-4956-850C-7C847665FCA8}" type="slidenum">
              <a:rPr lang="en-GB" smtClean="0"/>
              <a:t>53</a:t>
            </a:fld>
            <a:endParaRPr lang="en-GB"/>
          </a:p>
        </p:txBody>
      </p:sp>
    </p:spTree>
    <p:extLst>
      <p:ext uri="{BB962C8B-B14F-4D97-AF65-F5344CB8AC3E}">
        <p14:creationId xmlns:p14="http://schemas.microsoft.com/office/powerpoint/2010/main" val="330563735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1C7D86-BD61-0496-C668-D344EDE40F5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8E2FE6-CCD8-D2CF-ABB6-5450C293608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17F91A0-0277-392B-488C-6B5E3BBD9DFB}"/>
              </a:ext>
            </a:extLst>
          </p:cNvPr>
          <p:cNvSpPr>
            <a:spLocks noGrp="1"/>
          </p:cNvSpPr>
          <p:nvPr>
            <p:ph type="body" idx="1"/>
          </p:nvPr>
        </p:nvSpPr>
        <p:spPr/>
        <p:txBody>
          <a:bodyPr/>
          <a:lstStyle/>
          <a:p>
            <a:r>
              <a:rPr lang="en-GB"/>
              <a:t>Same with the masks, this isn’t something I am used to creating so any feedback</a:t>
            </a:r>
          </a:p>
        </p:txBody>
      </p:sp>
      <p:sp>
        <p:nvSpPr>
          <p:cNvPr id="4" name="Slide Number Placeholder 3">
            <a:extLst>
              <a:ext uri="{FF2B5EF4-FFF2-40B4-BE49-F238E27FC236}">
                <a16:creationId xmlns:a16="http://schemas.microsoft.com/office/drawing/2014/main" id="{170202A9-ECED-08AC-A811-EE5805088819}"/>
              </a:ext>
            </a:extLst>
          </p:cNvPr>
          <p:cNvSpPr>
            <a:spLocks noGrp="1"/>
          </p:cNvSpPr>
          <p:nvPr>
            <p:ph type="sldNum" sz="quarter" idx="5"/>
          </p:nvPr>
        </p:nvSpPr>
        <p:spPr/>
        <p:txBody>
          <a:bodyPr/>
          <a:lstStyle/>
          <a:p>
            <a:fld id="{82413AF8-CDF3-4956-850C-7C847665FCA8}" type="slidenum">
              <a:rPr lang="en-GB" smtClean="0"/>
              <a:t>54</a:t>
            </a:fld>
            <a:endParaRPr lang="en-GB"/>
          </a:p>
        </p:txBody>
      </p:sp>
    </p:spTree>
    <p:extLst>
      <p:ext uri="{BB962C8B-B14F-4D97-AF65-F5344CB8AC3E}">
        <p14:creationId xmlns:p14="http://schemas.microsoft.com/office/powerpoint/2010/main" val="135943980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3274D4-52E0-4F7D-597C-94FB8AC4E39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DAC1AA-D853-12A8-E9BC-F7C173EDE87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D97BA7E-68F8-91F6-E419-EAF3E7F6D9A7}"/>
              </a:ext>
            </a:extLst>
          </p:cNvPr>
          <p:cNvSpPr>
            <a:spLocks noGrp="1"/>
          </p:cNvSpPr>
          <p:nvPr>
            <p:ph type="body" idx="1"/>
          </p:nvPr>
        </p:nvSpPr>
        <p:spPr/>
        <p:txBody>
          <a:bodyPr/>
          <a:lstStyle/>
          <a:p>
            <a:r>
              <a:rPr lang="en-GB"/>
              <a:t>Same with the masks, this isn’t something I am used to creating so any feedback</a:t>
            </a:r>
          </a:p>
        </p:txBody>
      </p:sp>
      <p:sp>
        <p:nvSpPr>
          <p:cNvPr id="4" name="Slide Number Placeholder 3">
            <a:extLst>
              <a:ext uri="{FF2B5EF4-FFF2-40B4-BE49-F238E27FC236}">
                <a16:creationId xmlns:a16="http://schemas.microsoft.com/office/drawing/2014/main" id="{CED759ED-9C25-A174-EA12-821E509AE028}"/>
              </a:ext>
            </a:extLst>
          </p:cNvPr>
          <p:cNvSpPr>
            <a:spLocks noGrp="1"/>
          </p:cNvSpPr>
          <p:nvPr>
            <p:ph type="sldNum" sz="quarter" idx="5"/>
          </p:nvPr>
        </p:nvSpPr>
        <p:spPr/>
        <p:txBody>
          <a:bodyPr/>
          <a:lstStyle/>
          <a:p>
            <a:fld id="{82413AF8-CDF3-4956-850C-7C847665FCA8}" type="slidenum">
              <a:rPr lang="en-GB" smtClean="0"/>
              <a:t>56</a:t>
            </a:fld>
            <a:endParaRPr lang="en-GB"/>
          </a:p>
        </p:txBody>
      </p:sp>
    </p:spTree>
    <p:extLst>
      <p:ext uri="{BB962C8B-B14F-4D97-AF65-F5344CB8AC3E}">
        <p14:creationId xmlns:p14="http://schemas.microsoft.com/office/powerpoint/2010/main" val="22347929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902A53-DA40-2C4E-3060-2330553B553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06D5711-BF1E-98D0-C241-AB104BAED53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6D0E88F-75EB-C0F6-95EE-202E88C1919A}"/>
              </a:ext>
            </a:extLst>
          </p:cNvPr>
          <p:cNvSpPr>
            <a:spLocks noGrp="1"/>
          </p:cNvSpPr>
          <p:nvPr>
            <p:ph type="body" idx="1"/>
          </p:nvPr>
        </p:nvSpPr>
        <p:spPr/>
        <p:txBody>
          <a:bodyPr/>
          <a:lstStyle/>
          <a:p>
            <a:r>
              <a:rPr lang="en-GB"/>
              <a:t>Same with the masks, this isn’t something I am used to creating so any feedback</a:t>
            </a:r>
          </a:p>
        </p:txBody>
      </p:sp>
      <p:sp>
        <p:nvSpPr>
          <p:cNvPr id="4" name="Slide Number Placeholder 3">
            <a:extLst>
              <a:ext uri="{FF2B5EF4-FFF2-40B4-BE49-F238E27FC236}">
                <a16:creationId xmlns:a16="http://schemas.microsoft.com/office/drawing/2014/main" id="{E7EF4D84-DDC4-9999-51CC-629053E4330C}"/>
              </a:ext>
            </a:extLst>
          </p:cNvPr>
          <p:cNvSpPr>
            <a:spLocks noGrp="1"/>
          </p:cNvSpPr>
          <p:nvPr>
            <p:ph type="sldNum" sz="quarter" idx="5"/>
          </p:nvPr>
        </p:nvSpPr>
        <p:spPr/>
        <p:txBody>
          <a:bodyPr/>
          <a:lstStyle/>
          <a:p>
            <a:fld id="{82413AF8-CDF3-4956-850C-7C847665FCA8}" type="slidenum">
              <a:rPr lang="en-GB" smtClean="0"/>
              <a:t>57</a:t>
            </a:fld>
            <a:endParaRPr lang="en-GB"/>
          </a:p>
        </p:txBody>
      </p:sp>
    </p:spTree>
    <p:extLst>
      <p:ext uri="{BB962C8B-B14F-4D97-AF65-F5344CB8AC3E}">
        <p14:creationId xmlns:p14="http://schemas.microsoft.com/office/powerpoint/2010/main" val="407589962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F9213B-D885-F6A5-71A8-5BEB2B60B1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825215-C861-7D50-8DC8-C9FB702B508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3EA51B9-A6A2-0B20-F69C-48B353628489}"/>
              </a:ext>
            </a:extLst>
          </p:cNvPr>
          <p:cNvSpPr>
            <a:spLocks noGrp="1"/>
          </p:cNvSpPr>
          <p:nvPr>
            <p:ph type="body" idx="1"/>
          </p:nvPr>
        </p:nvSpPr>
        <p:spPr/>
        <p:txBody>
          <a:bodyPr/>
          <a:lstStyle/>
          <a:p>
            <a:r>
              <a:rPr lang="en-GB"/>
              <a:t>Same with the masks, this isn’t something I am used to creating so any feedback</a:t>
            </a:r>
          </a:p>
        </p:txBody>
      </p:sp>
      <p:sp>
        <p:nvSpPr>
          <p:cNvPr id="4" name="Slide Number Placeholder 3">
            <a:extLst>
              <a:ext uri="{FF2B5EF4-FFF2-40B4-BE49-F238E27FC236}">
                <a16:creationId xmlns:a16="http://schemas.microsoft.com/office/drawing/2014/main" id="{BF1E2EE0-505F-7B63-25F3-2B5FCE107F54}"/>
              </a:ext>
            </a:extLst>
          </p:cNvPr>
          <p:cNvSpPr>
            <a:spLocks noGrp="1"/>
          </p:cNvSpPr>
          <p:nvPr>
            <p:ph type="sldNum" sz="quarter" idx="5"/>
          </p:nvPr>
        </p:nvSpPr>
        <p:spPr/>
        <p:txBody>
          <a:bodyPr/>
          <a:lstStyle/>
          <a:p>
            <a:fld id="{82413AF8-CDF3-4956-850C-7C847665FCA8}" type="slidenum">
              <a:rPr lang="en-GB" smtClean="0"/>
              <a:t>58</a:t>
            </a:fld>
            <a:endParaRPr lang="en-GB"/>
          </a:p>
        </p:txBody>
      </p:sp>
    </p:spTree>
    <p:extLst>
      <p:ext uri="{BB962C8B-B14F-4D97-AF65-F5344CB8AC3E}">
        <p14:creationId xmlns:p14="http://schemas.microsoft.com/office/powerpoint/2010/main" val="35664423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F5D69D-5891-60E7-07B2-1074BAC88E7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B8F1260-BA3A-2191-5931-D92F3A23CA2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F47E194-F002-0B68-AE8D-213CC3D5EE8C}"/>
              </a:ext>
            </a:extLst>
          </p:cNvPr>
          <p:cNvSpPr>
            <a:spLocks noGrp="1"/>
          </p:cNvSpPr>
          <p:nvPr>
            <p:ph type="body" idx="1"/>
          </p:nvPr>
        </p:nvSpPr>
        <p:spPr/>
        <p:txBody>
          <a:bodyPr/>
          <a:lstStyle/>
          <a:p>
            <a:r>
              <a:rPr lang="en-GB"/>
              <a:t>Same with the masks, this isn’t something I am used to creating so any feedback</a:t>
            </a:r>
          </a:p>
        </p:txBody>
      </p:sp>
      <p:sp>
        <p:nvSpPr>
          <p:cNvPr id="4" name="Slide Number Placeholder 3">
            <a:extLst>
              <a:ext uri="{FF2B5EF4-FFF2-40B4-BE49-F238E27FC236}">
                <a16:creationId xmlns:a16="http://schemas.microsoft.com/office/drawing/2014/main" id="{290EACBC-0F22-8760-B512-AA51C328BDA0}"/>
              </a:ext>
            </a:extLst>
          </p:cNvPr>
          <p:cNvSpPr>
            <a:spLocks noGrp="1"/>
          </p:cNvSpPr>
          <p:nvPr>
            <p:ph type="sldNum" sz="quarter" idx="5"/>
          </p:nvPr>
        </p:nvSpPr>
        <p:spPr/>
        <p:txBody>
          <a:bodyPr/>
          <a:lstStyle/>
          <a:p>
            <a:fld id="{82413AF8-CDF3-4956-850C-7C847665FCA8}" type="slidenum">
              <a:rPr lang="en-GB" smtClean="0"/>
              <a:t>59</a:t>
            </a:fld>
            <a:endParaRPr lang="en-GB"/>
          </a:p>
        </p:txBody>
      </p:sp>
    </p:spTree>
    <p:extLst>
      <p:ext uri="{BB962C8B-B14F-4D97-AF65-F5344CB8AC3E}">
        <p14:creationId xmlns:p14="http://schemas.microsoft.com/office/powerpoint/2010/main" val="72085239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F566E5-BC89-0691-4A77-A100273EA03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A46443D-83A7-E9D2-3072-17E4A1983E4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CB7E80D-B7F5-67D5-F0EB-58BD466763E4}"/>
              </a:ext>
            </a:extLst>
          </p:cNvPr>
          <p:cNvSpPr>
            <a:spLocks noGrp="1"/>
          </p:cNvSpPr>
          <p:nvPr>
            <p:ph type="body" idx="1"/>
          </p:nvPr>
        </p:nvSpPr>
        <p:spPr/>
        <p:txBody>
          <a:bodyPr/>
          <a:lstStyle/>
          <a:p>
            <a:r>
              <a:rPr lang="en-GB"/>
              <a:t>Same with the masks, this isn’t something I am used to creating so any feedback</a:t>
            </a:r>
          </a:p>
        </p:txBody>
      </p:sp>
      <p:sp>
        <p:nvSpPr>
          <p:cNvPr id="4" name="Slide Number Placeholder 3">
            <a:extLst>
              <a:ext uri="{FF2B5EF4-FFF2-40B4-BE49-F238E27FC236}">
                <a16:creationId xmlns:a16="http://schemas.microsoft.com/office/drawing/2014/main" id="{186FB319-249C-A9E6-F9E3-6643A1BA75C1}"/>
              </a:ext>
            </a:extLst>
          </p:cNvPr>
          <p:cNvSpPr>
            <a:spLocks noGrp="1"/>
          </p:cNvSpPr>
          <p:nvPr>
            <p:ph type="sldNum" sz="quarter" idx="5"/>
          </p:nvPr>
        </p:nvSpPr>
        <p:spPr/>
        <p:txBody>
          <a:bodyPr/>
          <a:lstStyle/>
          <a:p>
            <a:fld id="{82413AF8-CDF3-4956-850C-7C847665FCA8}" type="slidenum">
              <a:rPr lang="en-GB" smtClean="0"/>
              <a:t>60</a:t>
            </a:fld>
            <a:endParaRPr lang="en-GB"/>
          </a:p>
        </p:txBody>
      </p:sp>
    </p:spTree>
    <p:extLst>
      <p:ext uri="{BB962C8B-B14F-4D97-AF65-F5344CB8AC3E}">
        <p14:creationId xmlns:p14="http://schemas.microsoft.com/office/powerpoint/2010/main" val="70775987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73D274-6C97-BAC4-EB81-B66E7EA056C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C395F41-FE78-DCCA-8006-416C0D96F52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0D72A66-DE0B-8C6D-E7E3-91E2FF41D31A}"/>
              </a:ext>
            </a:extLst>
          </p:cNvPr>
          <p:cNvSpPr>
            <a:spLocks noGrp="1"/>
          </p:cNvSpPr>
          <p:nvPr>
            <p:ph type="body" idx="1"/>
          </p:nvPr>
        </p:nvSpPr>
        <p:spPr/>
        <p:txBody>
          <a:bodyPr/>
          <a:lstStyle/>
          <a:p>
            <a:r>
              <a:rPr lang="en-GB"/>
              <a:t>Same with the masks, this isn’t something I am used to creating so any feedback</a:t>
            </a:r>
          </a:p>
        </p:txBody>
      </p:sp>
      <p:sp>
        <p:nvSpPr>
          <p:cNvPr id="4" name="Slide Number Placeholder 3">
            <a:extLst>
              <a:ext uri="{FF2B5EF4-FFF2-40B4-BE49-F238E27FC236}">
                <a16:creationId xmlns:a16="http://schemas.microsoft.com/office/drawing/2014/main" id="{813290B3-39CD-B0BD-3DDC-FE3FF93AB7B9}"/>
              </a:ext>
            </a:extLst>
          </p:cNvPr>
          <p:cNvSpPr>
            <a:spLocks noGrp="1"/>
          </p:cNvSpPr>
          <p:nvPr>
            <p:ph type="sldNum" sz="quarter" idx="5"/>
          </p:nvPr>
        </p:nvSpPr>
        <p:spPr/>
        <p:txBody>
          <a:bodyPr/>
          <a:lstStyle/>
          <a:p>
            <a:fld id="{82413AF8-CDF3-4956-850C-7C847665FCA8}" type="slidenum">
              <a:rPr lang="en-GB" smtClean="0"/>
              <a:t>61</a:t>
            </a:fld>
            <a:endParaRPr lang="en-GB"/>
          </a:p>
        </p:txBody>
      </p:sp>
    </p:spTree>
    <p:extLst>
      <p:ext uri="{BB962C8B-B14F-4D97-AF65-F5344CB8AC3E}">
        <p14:creationId xmlns:p14="http://schemas.microsoft.com/office/powerpoint/2010/main" val="18684754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A0108-E73D-1573-F1A0-CE525427BFD5}"/>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6C2CC119-8D01-7348-D1D2-C6569AA2EBD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386E3D4D-741E-FA73-7C65-DB3F237CB429}"/>
              </a:ext>
            </a:extLst>
          </p:cNvPr>
          <p:cNvSpPr>
            <a:spLocks noGrp="1"/>
          </p:cNvSpPr>
          <p:nvPr>
            <p:ph type="dt" sz="half" idx="10"/>
          </p:nvPr>
        </p:nvSpPr>
        <p:spPr/>
        <p:txBody>
          <a:bodyPr/>
          <a:lstStyle/>
          <a:p>
            <a:fld id="{9F8BDE5A-9974-413E-A003-C52EDB64C55D}" type="datetimeFigureOut">
              <a:rPr lang="en-GB" smtClean="0"/>
              <a:t>18/05/2026</a:t>
            </a:fld>
            <a:endParaRPr lang="en-GB"/>
          </a:p>
        </p:txBody>
      </p:sp>
      <p:sp>
        <p:nvSpPr>
          <p:cNvPr id="5" name="Footer Placeholder 4">
            <a:extLst>
              <a:ext uri="{FF2B5EF4-FFF2-40B4-BE49-F238E27FC236}">
                <a16:creationId xmlns:a16="http://schemas.microsoft.com/office/drawing/2014/main" id="{84BC9D2E-CE5C-D45E-95C8-DBA812F2B80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AAECC43-C0D7-4E00-410E-E832591B1507}"/>
              </a:ext>
            </a:extLst>
          </p:cNvPr>
          <p:cNvSpPr>
            <a:spLocks noGrp="1"/>
          </p:cNvSpPr>
          <p:nvPr>
            <p:ph type="sldNum" sz="quarter" idx="12"/>
          </p:nvPr>
        </p:nvSpPr>
        <p:spPr/>
        <p:txBody>
          <a:bodyPr/>
          <a:lstStyle/>
          <a:p>
            <a:fld id="{1E9B0581-297C-4569-8343-34FD45216750}" type="slidenum">
              <a:rPr lang="en-GB" smtClean="0"/>
              <a:t>‹#›</a:t>
            </a:fld>
            <a:endParaRPr lang="en-GB"/>
          </a:p>
        </p:txBody>
      </p:sp>
    </p:spTree>
    <p:extLst>
      <p:ext uri="{BB962C8B-B14F-4D97-AF65-F5344CB8AC3E}">
        <p14:creationId xmlns:p14="http://schemas.microsoft.com/office/powerpoint/2010/main" val="28238819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BD6C47-919C-6925-0E2E-B8E96BD5A167}"/>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4FC8C642-6FC3-8E2D-8C5F-824A445AB9DF}"/>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46D891DA-431D-6938-983C-65E1EB4DCB4F}"/>
              </a:ext>
            </a:extLst>
          </p:cNvPr>
          <p:cNvSpPr>
            <a:spLocks noGrp="1"/>
          </p:cNvSpPr>
          <p:nvPr>
            <p:ph type="dt" sz="half" idx="10"/>
          </p:nvPr>
        </p:nvSpPr>
        <p:spPr/>
        <p:txBody>
          <a:bodyPr/>
          <a:lstStyle/>
          <a:p>
            <a:fld id="{9F8BDE5A-9974-413E-A003-C52EDB64C55D}" type="datetimeFigureOut">
              <a:rPr lang="en-GB" smtClean="0"/>
              <a:t>18/05/2026</a:t>
            </a:fld>
            <a:endParaRPr lang="en-GB"/>
          </a:p>
        </p:txBody>
      </p:sp>
      <p:sp>
        <p:nvSpPr>
          <p:cNvPr id="5" name="Footer Placeholder 4">
            <a:extLst>
              <a:ext uri="{FF2B5EF4-FFF2-40B4-BE49-F238E27FC236}">
                <a16:creationId xmlns:a16="http://schemas.microsoft.com/office/drawing/2014/main" id="{372EF659-3249-34D7-EC1D-A2F02F4CD3B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CC608FC-A3B0-BB02-5F5F-756F8750CB9D}"/>
              </a:ext>
            </a:extLst>
          </p:cNvPr>
          <p:cNvSpPr>
            <a:spLocks noGrp="1"/>
          </p:cNvSpPr>
          <p:nvPr>
            <p:ph type="sldNum" sz="quarter" idx="12"/>
          </p:nvPr>
        </p:nvSpPr>
        <p:spPr/>
        <p:txBody>
          <a:bodyPr/>
          <a:lstStyle/>
          <a:p>
            <a:fld id="{1E9B0581-297C-4569-8343-34FD45216750}" type="slidenum">
              <a:rPr lang="en-GB" smtClean="0"/>
              <a:t>‹#›</a:t>
            </a:fld>
            <a:endParaRPr lang="en-GB"/>
          </a:p>
        </p:txBody>
      </p:sp>
    </p:spTree>
    <p:extLst>
      <p:ext uri="{BB962C8B-B14F-4D97-AF65-F5344CB8AC3E}">
        <p14:creationId xmlns:p14="http://schemas.microsoft.com/office/powerpoint/2010/main" val="6861554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237336-6011-09B4-FF30-56B7058DC18F}"/>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0F1D2754-8DC4-3BC1-AC9A-9A40EC9B562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2C732BEA-4F0C-00B8-A2B2-8F51803C1D45}"/>
              </a:ext>
            </a:extLst>
          </p:cNvPr>
          <p:cNvSpPr>
            <a:spLocks noGrp="1"/>
          </p:cNvSpPr>
          <p:nvPr>
            <p:ph type="dt" sz="half" idx="10"/>
          </p:nvPr>
        </p:nvSpPr>
        <p:spPr/>
        <p:txBody>
          <a:bodyPr/>
          <a:lstStyle/>
          <a:p>
            <a:fld id="{9F8BDE5A-9974-413E-A003-C52EDB64C55D}" type="datetimeFigureOut">
              <a:rPr lang="en-GB" smtClean="0"/>
              <a:t>18/05/2026</a:t>
            </a:fld>
            <a:endParaRPr lang="en-GB"/>
          </a:p>
        </p:txBody>
      </p:sp>
      <p:sp>
        <p:nvSpPr>
          <p:cNvPr id="5" name="Footer Placeholder 4">
            <a:extLst>
              <a:ext uri="{FF2B5EF4-FFF2-40B4-BE49-F238E27FC236}">
                <a16:creationId xmlns:a16="http://schemas.microsoft.com/office/drawing/2014/main" id="{F62E85BA-6236-68F3-9851-5614DB96375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9767328-4792-8F00-6C34-DE46EEE6D767}"/>
              </a:ext>
            </a:extLst>
          </p:cNvPr>
          <p:cNvSpPr>
            <a:spLocks noGrp="1"/>
          </p:cNvSpPr>
          <p:nvPr>
            <p:ph type="sldNum" sz="quarter" idx="12"/>
          </p:nvPr>
        </p:nvSpPr>
        <p:spPr/>
        <p:txBody>
          <a:bodyPr/>
          <a:lstStyle/>
          <a:p>
            <a:fld id="{1E9B0581-297C-4569-8343-34FD45216750}" type="slidenum">
              <a:rPr lang="en-GB" smtClean="0"/>
              <a:t>‹#›</a:t>
            </a:fld>
            <a:endParaRPr lang="en-GB"/>
          </a:p>
        </p:txBody>
      </p:sp>
    </p:spTree>
    <p:extLst>
      <p:ext uri="{BB962C8B-B14F-4D97-AF65-F5344CB8AC3E}">
        <p14:creationId xmlns:p14="http://schemas.microsoft.com/office/powerpoint/2010/main" val="16135074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6A00A-471F-29B3-94D0-8157DDC294A3}"/>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11ACBB4F-D430-F251-ADFB-8F3205BB5EE1}"/>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41A7D655-5AF3-CAB2-802B-581F610617C1}"/>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0B132842-C6BB-6E50-E5DC-4B6F8DB294B8}"/>
              </a:ext>
            </a:extLst>
          </p:cNvPr>
          <p:cNvSpPr>
            <a:spLocks noGrp="1"/>
          </p:cNvSpPr>
          <p:nvPr>
            <p:ph type="dt" sz="half" idx="10"/>
          </p:nvPr>
        </p:nvSpPr>
        <p:spPr/>
        <p:txBody>
          <a:bodyPr/>
          <a:lstStyle/>
          <a:p>
            <a:fld id="{9F8BDE5A-9974-413E-A003-C52EDB64C55D}" type="datetimeFigureOut">
              <a:rPr lang="en-GB" smtClean="0"/>
              <a:t>18/05/2026</a:t>
            </a:fld>
            <a:endParaRPr lang="en-GB"/>
          </a:p>
        </p:txBody>
      </p:sp>
      <p:sp>
        <p:nvSpPr>
          <p:cNvPr id="6" name="Footer Placeholder 5">
            <a:extLst>
              <a:ext uri="{FF2B5EF4-FFF2-40B4-BE49-F238E27FC236}">
                <a16:creationId xmlns:a16="http://schemas.microsoft.com/office/drawing/2014/main" id="{36EC8715-7C08-F72E-9139-9A45B4976B3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0BDBE6C-55D4-3B4E-B15F-19956EEC47F1}"/>
              </a:ext>
            </a:extLst>
          </p:cNvPr>
          <p:cNvSpPr>
            <a:spLocks noGrp="1"/>
          </p:cNvSpPr>
          <p:nvPr>
            <p:ph type="sldNum" sz="quarter" idx="12"/>
          </p:nvPr>
        </p:nvSpPr>
        <p:spPr/>
        <p:txBody>
          <a:bodyPr/>
          <a:lstStyle/>
          <a:p>
            <a:fld id="{1E9B0581-297C-4569-8343-34FD45216750}" type="slidenum">
              <a:rPr lang="en-GB" smtClean="0"/>
              <a:t>‹#›</a:t>
            </a:fld>
            <a:endParaRPr lang="en-GB"/>
          </a:p>
        </p:txBody>
      </p:sp>
    </p:spTree>
    <p:extLst>
      <p:ext uri="{BB962C8B-B14F-4D97-AF65-F5344CB8AC3E}">
        <p14:creationId xmlns:p14="http://schemas.microsoft.com/office/powerpoint/2010/main" val="10285665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795012-B410-CF4C-04C9-77659B0EC6F5}"/>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B4CB9F5D-0AEE-50C3-F861-9664CD40076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B04EEC32-7F16-599C-49B7-5BD6F3D93D07}"/>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831C247E-B0C9-0781-F5D9-6DCA824EDC5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2D639BE2-702F-3B9B-96B4-53F3E4E59E3F}"/>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C074703E-A9CA-3AB1-ECE5-D964D17DF933}"/>
              </a:ext>
            </a:extLst>
          </p:cNvPr>
          <p:cNvSpPr>
            <a:spLocks noGrp="1"/>
          </p:cNvSpPr>
          <p:nvPr>
            <p:ph type="dt" sz="half" idx="10"/>
          </p:nvPr>
        </p:nvSpPr>
        <p:spPr/>
        <p:txBody>
          <a:bodyPr/>
          <a:lstStyle/>
          <a:p>
            <a:fld id="{9F8BDE5A-9974-413E-A003-C52EDB64C55D}" type="datetimeFigureOut">
              <a:rPr lang="en-GB" smtClean="0"/>
              <a:t>18/05/2026</a:t>
            </a:fld>
            <a:endParaRPr lang="en-GB"/>
          </a:p>
        </p:txBody>
      </p:sp>
      <p:sp>
        <p:nvSpPr>
          <p:cNvPr id="8" name="Footer Placeholder 7">
            <a:extLst>
              <a:ext uri="{FF2B5EF4-FFF2-40B4-BE49-F238E27FC236}">
                <a16:creationId xmlns:a16="http://schemas.microsoft.com/office/drawing/2014/main" id="{D84A22F4-6FDC-7C2A-68BB-9B4A4CF235C8}"/>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F22A2C4F-80DF-F4AE-E362-39ADC8B8AAFE}"/>
              </a:ext>
            </a:extLst>
          </p:cNvPr>
          <p:cNvSpPr>
            <a:spLocks noGrp="1"/>
          </p:cNvSpPr>
          <p:nvPr>
            <p:ph type="sldNum" sz="quarter" idx="12"/>
          </p:nvPr>
        </p:nvSpPr>
        <p:spPr/>
        <p:txBody>
          <a:bodyPr/>
          <a:lstStyle/>
          <a:p>
            <a:fld id="{1E9B0581-297C-4569-8343-34FD45216750}" type="slidenum">
              <a:rPr lang="en-GB" smtClean="0"/>
              <a:t>‹#›</a:t>
            </a:fld>
            <a:endParaRPr lang="en-GB"/>
          </a:p>
        </p:txBody>
      </p:sp>
    </p:spTree>
    <p:extLst>
      <p:ext uri="{BB962C8B-B14F-4D97-AF65-F5344CB8AC3E}">
        <p14:creationId xmlns:p14="http://schemas.microsoft.com/office/powerpoint/2010/main" val="3978030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E6F7E8-BC2D-36AE-D19A-A2E0143490F9}"/>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D5EF2A64-4E6B-55F6-0941-2726707016E0}"/>
              </a:ext>
            </a:extLst>
          </p:cNvPr>
          <p:cNvSpPr>
            <a:spLocks noGrp="1"/>
          </p:cNvSpPr>
          <p:nvPr>
            <p:ph type="dt" sz="half" idx="10"/>
          </p:nvPr>
        </p:nvSpPr>
        <p:spPr/>
        <p:txBody>
          <a:bodyPr/>
          <a:lstStyle/>
          <a:p>
            <a:fld id="{9F8BDE5A-9974-413E-A003-C52EDB64C55D}" type="datetimeFigureOut">
              <a:rPr lang="en-GB" smtClean="0"/>
              <a:t>18/05/2026</a:t>
            </a:fld>
            <a:endParaRPr lang="en-GB"/>
          </a:p>
        </p:txBody>
      </p:sp>
      <p:sp>
        <p:nvSpPr>
          <p:cNvPr id="4" name="Footer Placeholder 3">
            <a:extLst>
              <a:ext uri="{FF2B5EF4-FFF2-40B4-BE49-F238E27FC236}">
                <a16:creationId xmlns:a16="http://schemas.microsoft.com/office/drawing/2014/main" id="{538CDF1A-5DC0-EF88-1956-DF98FDE664D3}"/>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A1E8A896-FBDE-BD3D-689E-45823B4310BC}"/>
              </a:ext>
            </a:extLst>
          </p:cNvPr>
          <p:cNvSpPr>
            <a:spLocks noGrp="1"/>
          </p:cNvSpPr>
          <p:nvPr>
            <p:ph type="sldNum" sz="quarter" idx="12"/>
          </p:nvPr>
        </p:nvSpPr>
        <p:spPr/>
        <p:txBody>
          <a:bodyPr/>
          <a:lstStyle/>
          <a:p>
            <a:fld id="{1E9B0581-297C-4569-8343-34FD45216750}" type="slidenum">
              <a:rPr lang="en-GB" smtClean="0"/>
              <a:t>‹#›</a:t>
            </a:fld>
            <a:endParaRPr lang="en-GB"/>
          </a:p>
        </p:txBody>
      </p:sp>
    </p:spTree>
    <p:extLst>
      <p:ext uri="{BB962C8B-B14F-4D97-AF65-F5344CB8AC3E}">
        <p14:creationId xmlns:p14="http://schemas.microsoft.com/office/powerpoint/2010/main" val="5694761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93ECE31-54CD-3B6A-80C5-5CC386464554}"/>
              </a:ext>
            </a:extLst>
          </p:cNvPr>
          <p:cNvSpPr>
            <a:spLocks noGrp="1"/>
          </p:cNvSpPr>
          <p:nvPr>
            <p:ph type="dt" sz="half" idx="10"/>
          </p:nvPr>
        </p:nvSpPr>
        <p:spPr/>
        <p:txBody>
          <a:bodyPr/>
          <a:lstStyle/>
          <a:p>
            <a:fld id="{9F8BDE5A-9974-413E-A003-C52EDB64C55D}" type="datetimeFigureOut">
              <a:rPr lang="en-GB" smtClean="0"/>
              <a:t>18/05/2026</a:t>
            </a:fld>
            <a:endParaRPr lang="en-GB"/>
          </a:p>
        </p:txBody>
      </p:sp>
      <p:sp>
        <p:nvSpPr>
          <p:cNvPr id="3" name="Footer Placeholder 2">
            <a:extLst>
              <a:ext uri="{FF2B5EF4-FFF2-40B4-BE49-F238E27FC236}">
                <a16:creationId xmlns:a16="http://schemas.microsoft.com/office/drawing/2014/main" id="{B92D0111-C0AA-910B-B7FF-6E9067B2F407}"/>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F229F806-F516-2A57-0C3A-9E958DEF6C96}"/>
              </a:ext>
            </a:extLst>
          </p:cNvPr>
          <p:cNvSpPr>
            <a:spLocks noGrp="1"/>
          </p:cNvSpPr>
          <p:nvPr>
            <p:ph type="sldNum" sz="quarter" idx="12"/>
          </p:nvPr>
        </p:nvSpPr>
        <p:spPr/>
        <p:txBody>
          <a:bodyPr/>
          <a:lstStyle/>
          <a:p>
            <a:fld id="{1E9B0581-297C-4569-8343-34FD45216750}" type="slidenum">
              <a:rPr lang="en-GB" smtClean="0"/>
              <a:t>‹#›</a:t>
            </a:fld>
            <a:endParaRPr lang="en-GB"/>
          </a:p>
        </p:txBody>
      </p:sp>
    </p:spTree>
    <p:extLst>
      <p:ext uri="{BB962C8B-B14F-4D97-AF65-F5344CB8AC3E}">
        <p14:creationId xmlns:p14="http://schemas.microsoft.com/office/powerpoint/2010/main" val="39303378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64140D-7E7F-6932-19CA-ACEEAAF92442}"/>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A3668A54-7B5D-5330-BF75-05DE4D1CB44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4366706D-658D-F6AB-C29B-DBF4F96BCED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9CCB47B3-098F-85AB-AEEF-9B193D8EF291}"/>
              </a:ext>
            </a:extLst>
          </p:cNvPr>
          <p:cNvSpPr>
            <a:spLocks noGrp="1"/>
          </p:cNvSpPr>
          <p:nvPr>
            <p:ph type="dt" sz="half" idx="10"/>
          </p:nvPr>
        </p:nvSpPr>
        <p:spPr/>
        <p:txBody>
          <a:bodyPr/>
          <a:lstStyle/>
          <a:p>
            <a:fld id="{9F8BDE5A-9974-413E-A003-C52EDB64C55D}" type="datetimeFigureOut">
              <a:rPr lang="en-GB" smtClean="0"/>
              <a:t>18/05/2026</a:t>
            </a:fld>
            <a:endParaRPr lang="en-GB"/>
          </a:p>
        </p:txBody>
      </p:sp>
      <p:sp>
        <p:nvSpPr>
          <p:cNvPr id="6" name="Footer Placeholder 5">
            <a:extLst>
              <a:ext uri="{FF2B5EF4-FFF2-40B4-BE49-F238E27FC236}">
                <a16:creationId xmlns:a16="http://schemas.microsoft.com/office/drawing/2014/main" id="{E8ACF28C-3FF3-D6D3-9639-7BE36F57393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D3DFBF2-19CD-6607-E66D-9417AA1305E6}"/>
              </a:ext>
            </a:extLst>
          </p:cNvPr>
          <p:cNvSpPr>
            <a:spLocks noGrp="1"/>
          </p:cNvSpPr>
          <p:nvPr>
            <p:ph type="sldNum" sz="quarter" idx="12"/>
          </p:nvPr>
        </p:nvSpPr>
        <p:spPr/>
        <p:txBody>
          <a:bodyPr/>
          <a:lstStyle/>
          <a:p>
            <a:fld id="{1E9B0581-297C-4569-8343-34FD45216750}" type="slidenum">
              <a:rPr lang="en-GB" smtClean="0"/>
              <a:t>‹#›</a:t>
            </a:fld>
            <a:endParaRPr lang="en-GB"/>
          </a:p>
        </p:txBody>
      </p:sp>
    </p:spTree>
    <p:extLst>
      <p:ext uri="{BB962C8B-B14F-4D97-AF65-F5344CB8AC3E}">
        <p14:creationId xmlns:p14="http://schemas.microsoft.com/office/powerpoint/2010/main" val="13762413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04B491-4F3D-E201-93BD-D8C9088023BF}"/>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C8852CAE-0A6E-B728-549D-77FB3625180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997D3AAC-3766-5459-54D0-C28DFCD3949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99F87652-E5AF-6D25-103E-CF1AB1D7A17C}"/>
              </a:ext>
            </a:extLst>
          </p:cNvPr>
          <p:cNvSpPr>
            <a:spLocks noGrp="1"/>
          </p:cNvSpPr>
          <p:nvPr>
            <p:ph type="dt" sz="half" idx="10"/>
          </p:nvPr>
        </p:nvSpPr>
        <p:spPr/>
        <p:txBody>
          <a:bodyPr/>
          <a:lstStyle/>
          <a:p>
            <a:fld id="{9F8BDE5A-9974-413E-A003-C52EDB64C55D}" type="datetimeFigureOut">
              <a:rPr lang="en-GB" smtClean="0"/>
              <a:t>18/05/2026</a:t>
            </a:fld>
            <a:endParaRPr lang="en-GB"/>
          </a:p>
        </p:txBody>
      </p:sp>
      <p:sp>
        <p:nvSpPr>
          <p:cNvPr id="6" name="Footer Placeholder 5">
            <a:extLst>
              <a:ext uri="{FF2B5EF4-FFF2-40B4-BE49-F238E27FC236}">
                <a16:creationId xmlns:a16="http://schemas.microsoft.com/office/drawing/2014/main" id="{61DA1C93-4CE5-719A-51F5-A87BCAF2C54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7417870-AFEE-4FDA-3C7E-D673414F87F6}"/>
              </a:ext>
            </a:extLst>
          </p:cNvPr>
          <p:cNvSpPr>
            <a:spLocks noGrp="1"/>
          </p:cNvSpPr>
          <p:nvPr>
            <p:ph type="sldNum" sz="quarter" idx="12"/>
          </p:nvPr>
        </p:nvSpPr>
        <p:spPr/>
        <p:txBody>
          <a:bodyPr/>
          <a:lstStyle/>
          <a:p>
            <a:fld id="{1E9B0581-297C-4569-8343-34FD45216750}" type="slidenum">
              <a:rPr lang="en-GB" smtClean="0"/>
              <a:t>‹#›</a:t>
            </a:fld>
            <a:endParaRPr lang="en-GB"/>
          </a:p>
        </p:txBody>
      </p:sp>
    </p:spTree>
    <p:extLst>
      <p:ext uri="{BB962C8B-B14F-4D97-AF65-F5344CB8AC3E}">
        <p14:creationId xmlns:p14="http://schemas.microsoft.com/office/powerpoint/2010/main" val="12495037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B14A6D-6ABA-CB26-B775-931258330026}"/>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37C25F16-EEC0-7E66-9DC9-B9F7E4DB2218}"/>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49BCCEEC-262A-A8AA-0B19-1832CE8CD5CD}"/>
              </a:ext>
            </a:extLst>
          </p:cNvPr>
          <p:cNvSpPr>
            <a:spLocks noGrp="1"/>
          </p:cNvSpPr>
          <p:nvPr>
            <p:ph type="dt" sz="half" idx="10"/>
          </p:nvPr>
        </p:nvSpPr>
        <p:spPr/>
        <p:txBody>
          <a:bodyPr/>
          <a:lstStyle/>
          <a:p>
            <a:fld id="{9F8BDE5A-9974-413E-A003-C52EDB64C55D}" type="datetimeFigureOut">
              <a:rPr lang="en-GB" smtClean="0"/>
              <a:t>18/05/2026</a:t>
            </a:fld>
            <a:endParaRPr lang="en-GB"/>
          </a:p>
        </p:txBody>
      </p:sp>
      <p:sp>
        <p:nvSpPr>
          <p:cNvPr id="5" name="Footer Placeholder 4">
            <a:extLst>
              <a:ext uri="{FF2B5EF4-FFF2-40B4-BE49-F238E27FC236}">
                <a16:creationId xmlns:a16="http://schemas.microsoft.com/office/drawing/2014/main" id="{DE76F68F-07EF-C367-ABD6-0921D614954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9298B87-33CC-83AF-8020-40F3A1FFDDAA}"/>
              </a:ext>
            </a:extLst>
          </p:cNvPr>
          <p:cNvSpPr>
            <a:spLocks noGrp="1"/>
          </p:cNvSpPr>
          <p:nvPr>
            <p:ph type="sldNum" sz="quarter" idx="12"/>
          </p:nvPr>
        </p:nvSpPr>
        <p:spPr/>
        <p:txBody>
          <a:bodyPr/>
          <a:lstStyle/>
          <a:p>
            <a:fld id="{1E9B0581-297C-4569-8343-34FD45216750}" type="slidenum">
              <a:rPr lang="en-GB" smtClean="0"/>
              <a:t>‹#›</a:t>
            </a:fld>
            <a:endParaRPr lang="en-GB"/>
          </a:p>
        </p:txBody>
      </p:sp>
    </p:spTree>
    <p:extLst>
      <p:ext uri="{BB962C8B-B14F-4D97-AF65-F5344CB8AC3E}">
        <p14:creationId xmlns:p14="http://schemas.microsoft.com/office/powerpoint/2010/main" val="19145511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9643FD8-3683-2352-806E-B80CB564BC4E}"/>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2807FB2A-856B-096A-1C49-C9CFF4C85109}"/>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4324A418-0236-BEE3-EE18-5C719DA2A521}"/>
              </a:ext>
            </a:extLst>
          </p:cNvPr>
          <p:cNvSpPr>
            <a:spLocks noGrp="1"/>
          </p:cNvSpPr>
          <p:nvPr>
            <p:ph type="dt" sz="half" idx="10"/>
          </p:nvPr>
        </p:nvSpPr>
        <p:spPr/>
        <p:txBody>
          <a:bodyPr/>
          <a:lstStyle/>
          <a:p>
            <a:fld id="{9F8BDE5A-9974-413E-A003-C52EDB64C55D}" type="datetimeFigureOut">
              <a:rPr lang="en-GB" smtClean="0"/>
              <a:t>18/05/2026</a:t>
            </a:fld>
            <a:endParaRPr lang="en-GB"/>
          </a:p>
        </p:txBody>
      </p:sp>
      <p:sp>
        <p:nvSpPr>
          <p:cNvPr id="5" name="Footer Placeholder 4">
            <a:extLst>
              <a:ext uri="{FF2B5EF4-FFF2-40B4-BE49-F238E27FC236}">
                <a16:creationId xmlns:a16="http://schemas.microsoft.com/office/drawing/2014/main" id="{4E421B58-2307-14BB-225B-ED9C5F6E4F7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02E3408-B200-1464-AA51-50D304DA4C0C}"/>
              </a:ext>
            </a:extLst>
          </p:cNvPr>
          <p:cNvSpPr>
            <a:spLocks noGrp="1"/>
          </p:cNvSpPr>
          <p:nvPr>
            <p:ph type="sldNum" sz="quarter" idx="12"/>
          </p:nvPr>
        </p:nvSpPr>
        <p:spPr/>
        <p:txBody>
          <a:bodyPr/>
          <a:lstStyle/>
          <a:p>
            <a:fld id="{1E9B0581-297C-4569-8343-34FD45216750}" type="slidenum">
              <a:rPr lang="en-GB" smtClean="0"/>
              <a:t>‹#›</a:t>
            </a:fld>
            <a:endParaRPr lang="en-GB"/>
          </a:p>
        </p:txBody>
      </p:sp>
    </p:spTree>
    <p:extLst>
      <p:ext uri="{BB962C8B-B14F-4D97-AF65-F5344CB8AC3E}">
        <p14:creationId xmlns:p14="http://schemas.microsoft.com/office/powerpoint/2010/main" val="27712220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C6DB382-1891-E702-CF38-38F09041B69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6C1C2AC7-3216-B3FC-B539-B5F8FBAFE2B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E26B7073-928B-6B60-F529-E818DA12D82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F8BDE5A-9974-413E-A003-C52EDB64C55D}" type="datetimeFigureOut">
              <a:rPr lang="en-GB" smtClean="0"/>
              <a:t>18/05/2026</a:t>
            </a:fld>
            <a:endParaRPr lang="en-GB"/>
          </a:p>
        </p:txBody>
      </p:sp>
      <p:sp>
        <p:nvSpPr>
          <p:cNvPr id="5" name="Footer Placeholder 4">
            <a:extLst>
              <a:ext uri="{FF2B5EF4-FFF2-40B4-BE49-F238E27FC236}">
                <a16:creationId xmlns:a16="http://schemas.microsoft.com/office/drawing/2014/main" id="{AF4F71D3-5B74-BABF-8C6E-38C68D853B5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8E5E23EC-3D7B-0F3F-996F-91211FE8DE9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E9B0581-297C-4569-8343-34FD45216750}" type="slidenum">
              <a:rPr lang="en-GB" smtClean="0"/>
              <a:t>‹#›</a:t>
            </a:fld>
            <a:endParaRPr lang="en-GB"/>
          </a:p>
        </p:txBody>
      </p:sp>
    </p:spTree>
    <p:extLst>
      <p:ext uri="{BB962C8B-B14F-4D97-AF65-F5344CB8AC3E}">
        <p14:creationId xmlns:p14="http://schemas.microsoft.com/office/powerpoint/2010/main" val="38470075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microsoft.com/office/2007/relationships/hdphoto" Target="../media/hdphoto2.wdp"/><Relationship Id="rId5" Type="http://schemas.openxmlformats.org/officeDocument/2006/relationships/image" Target="../media/image4.png"/><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microsoft.com/office/2007/relationships/hdphoto" Target="../media/hdphoto3.wdp"/><Relationship Id="rId7" Type="http://schemas.microsoft.com/office/2007/relationships/hdphoto" Target="../media/hdphoto5.wdp"/><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7.png"/><Relationship Id="rId5" Type="http://schemas.microsoft.com/office/2007/relationships/hdphoto" Target="../media/hdphoto4.wdp"/><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8.png"/><Relationship Id="rId1" Type="http://schemas.openxmlformats.org/officeDocument/2006/relationships/slideLayout" Target="../slideLayouts/slideLayout2.xml"/><Relationship Id="rId5" Type="http://schemas.microsoft.com/office/2007/relationships/hdphoto" Target="../media/hdphoto7.wdp"/><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microsoft.com/office/2007/relationships/hdphoto" Target="../media/hdphoto8.wdp"/><Relationship Id="rId2" Type="http://schemas.openxmlformats.org/officeDocument/2006/relationships/image" Target="../media/image10.png"/><Relationship Id="rId1" Type="http://schemas.openxmlformats.org/officeDocument/2006/relationships/slideLayout" Target="../slideLayouts/slideLayout2.xml"/><Relationship Id="rId5" Type="http://schemas.microsoft.com/office/2007/relationships/hdphoto" Target="../media/hdphoto3.wdp"/><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xml"/><Relationship Id="rId5" Type="http://schemas.openxmlformats.org/officeDocument/2006/relationships/image" Target="../media/image17.png"/><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1.xml"/><Relationship Id="rId4" Type="http://schemas.openxmlformats.org/officeDocument/2006/relationships/image" Target="../media/image23.png"/></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1.xml"/><Relationship Id="rId4" Type="http://schemas.openxmlformats.org/officeDocument/2006/relationships/image" Target="../media/image34.png"/></Relationships>
</file>

<file path=ppt/slides/_rels/slide2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1.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2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1.xml"/><Relationship Id="rId5" Type="http://schemas.openxmlformats.org/officeDocument/2006/relationships/image" Target="../media/image45.png"/><Relationship Id="rId4" Type="http://schemas.openxmlformats.org/officeDocument/2006/relationships/image" Target="../media/image44.png"/></Relationships>
</file>

<file path=ppt/slides/_rels/slide2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48.png"/><Relationship Id="rId7" Type="http://schemas.openxmlformats.org/officeDocument/2006/relationships/image" Target="../media/image52.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9.png"/></Relationships>
</file>

<file path=ppt/slides/_rels/slide25.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55.png"/></Relationships>
</file>

<file path=ppt/slides/_rels/slide26.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57.png"/></Relationships>
</file>

<file path=ppt/slides/_rels/slide27.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60.png"/><Relationship Id="rId5" Type="http://schemas.openxmlformats.org/officeDocument/2006/relationships/image" Target="../media/image59.png"/><Relationship Id="rId4" Type="http://schemas.openxmlformats.org/officeDocument/2006/relationships/image" Target="../media/image58.png"/></Relationships>
</file>

<file path=ppt/slides/_rels/slide28.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63.png"/><Relationship Id="rId4" Type="http://schemas.openxmlformats.org/officeDocument/2006/relationships/image" Target="../media/image62.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1.xml"/><Relationship Id="rId6" Type="http://schemas.openxmlformats.org/officeDocument/2006/relationships/image" Target="../media/image68.png"/><Relationship Id="rId5" Type="http://schemas.openxmlformats.org/officeDocument/2006/relationships/image" Target="../media/image67.png"/><Relationship Id="rId4" Type="http://schemas.openxmlformats.org/officeDocument/2006/relationships/image" Target="../media/image66.png"/></Relationships>
</file>

<file path=ppt/slides/_rels/slide31.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1.xml"/><Relationship Id="rId6" Type="http://schemas.openxmlformats.org/officeDocument/2006/relationships/image" Target="../media/image73.png"/><Relationship Id="rId5" Type="http://schemas.openxmlformats.org/officeDocument/2006/relationships/image" Target="../media/image72.png"/><Relationship Id="rId4" Type="http://schemas.openxmlformats.org/officeDocument/2006/relationships/image" Target="../media/image71.png"/></Relationships>
</file>

<file path=ppt/slides/_rels/slide32.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1.xml"/><Relationship Id="rId5" Type="http://schemas.openxmlformats.org/officeDocument/2006/relationships/image" Target="../media/image77.png"/><Relationship Id="rId4" Type="http://schemas.openxmlformats.org/officeDocument/2006/relationships/image" Target="../media/image76.png"/></Relationships>
</file>

<file path=ppt/slides/_rels/slide33.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slideLayout" Target="../slideLayouts/slideLayout1.xml"/><Relationship Id="rId6" Type="http://schemas.openxmlformats.org/officeDocument/2006/relationships/image" Target="../media/image82.png"/><Relationship Id="rId5" Type="http://schemas.openxmlformats.org/officeDocument/2006/relationships/image" Target="../media/image81.png"/><Relationship Id="rId4" Type="http://schemas.openxmlformats.org/officeDocument/2006/relationships/image" Target="../media/image80.png"/></Relationships>
</file>

<file path=ppt/slides/_rels/slide34.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png"/><Relationship Id="rId1" Type="http://schemas.openxmlformats.org/officeDocument/2006/relationships/slideLayout" Target="../slideLayouts/slideLayout1.xml"/><Relationship Id="rId6" Type="http://schemas.openxmlformats.org/officeDocument/2006/relationships/image" Target="../media/image87.png"/><Relationship Id="rId5" Type="http://schemas.openxmlformats.org/officeDocument/2006/relationships/image" Target="../media/image86.png"/><Relationship Id="rId4" Type="http://schemas.openxmlformats.org/officeDocument/2006/relationships/image" Target="../media/image85.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88.png"/><Relationship Id="rId7" Type="http://schemas.openxmlformats.org/officeDocument/2006/relationships/image" Target="../media/image90.jpe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22.png"/><Relationship Id="rId5" Type="http://schemas.openxmlformats.org/officeDocument/2006/relationships/image" Target="../media/image89.png"/><Relationship Id="rId4" Type="http://schemas.openxmlformats.org/officeDocument/2006/relationships/image" Target="../media/image54.png"/></Relationships>
</file>

<file path=ppt/slides/_rels/slide37.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8" Type="http://schemas.openxmlformats.org/officeDocument/2006/relationships/image" Target="../media/image97.png"/><Relationship Id="rId3" Type="http://schemas.openxmlformats.org/officeDocument/2006/relationships/image" Target="../media/image92.png"/><Relationship Id="rId7" Type="http://schemas.openxmlformats.org/officeDocument/2006/relationships/image" Target="../media/image96.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95.png"/><Relationship Id="rId5" Type="http://schemas.openxmlformats.org/officeDocument/2006/relationships/image" Target="../media/image94.png"/><Relationship Id="rId4" Type="http://schemas.openxmlformats.org/officeDocument/2006/relationships/image" Target="../media/image93.png"/><Relationship Id="rId9" Type="http://schemas.openxmlformats.org/officeDocument/2006/relationships/image" Target="../media/image98.png"/></Relationships>
</file>

<file path=ppt/slides/_rels/slide39.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image" Target="../media/image99.png"/><Relationship Id="rId1" Type="http://schemas.openxmlformats.org/officeDocument/2006/relationships/slideLayout" Target="../slideLayouts/slideLayout2.xml"/><Relationship Id="rId4" Type="http://schemas.openxmlformats.org/officeDocument/2006/relationships/image" Target="../media/image101.png"/></Relationships>
</file>

<file path=ppt/slides/_rels/slide40.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image" Target="../media/image92.png"/><Relationship Id="rId1" Type="http://schemas.openxmlformats.org/officeDocument/2006/relationships/slideLayout" Target="../slideLayouts/slideLayout2.xml"/><Relationship Id="rId5" Type="http://schemas.openxmlformats.org/officeDocument/2006/relationships/image" Target="../media/image105.png"/><Relationship Id="rId4" Type="http://schemas.openxmlformats.org/officeDocument/2006/relationships/image" Target="../media/image104.png"/></Relationships>
</file>

<file path=ppt/slides/_rels/slide42.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107.png"/></Relationships>
</file>

<file path=ppt/slides/_rels/slide43.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110.png"/><Relationship Id="rId4" Type="http://schemas.openxmlformats.org/officeDocument/2006/relationships/image" Target="../media/image109.png"/></Relationships>
</file>

<file path=ppt/slides/_rels/slide44.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112.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114.png"/></Relationships>
</file>

<file path=ppt/slides/_rels/slide47.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notesSlide" Target="../notesSlides/notesSlide16.xml"/><Relationship Id="rId1" Type="http://schemas.openxmlformats.org/officeDocument/2006/relationships/slideLayout" Target="../slideLayouts/slideLayout1.xml"/><Relationship Id="rId5" Type="http://schemas.openxmlformats.org/officeDocument/2006/relationships/image" Target="../media/image117.png"/><Relationship Id="rId4" Type="http://schemas.openxmlformats.org/officeDocument/2006/relationships/image" Target="../media/image116.png"/></Relationships>
</file>

<file path=ppt/slides/_rels/slide48.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image" Target="../media/image118.pn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121.png"/></Relationships>
</file>

<file path=ppt/slides/_rels/slide50.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127.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notesSlide" Target="../notesSlides/notesSlide23.xml"/><Relationship Id="rId1" Type="http://schemas.openxmlformats.org/officeDocument/2006/relationships/slideLayout" Target="../slideLayouts/slideLayout1.xml"/><Relationship Id="rId6" Type="http://schemas.openxmlformats.org/officeDocument/2006/relationships/image" Target="../media/image127.png"/><Relationship Id="rId5" Type="http://schemas.openxmlformats.org/officeDocument/2006/relationships/image" Target="../media/image130.png"/><Relationship Id="rId4" Type="http://schemas.openxmlformats.org/officeDocument/2006/relationships/image" Target="../media/image129.png"/></Relationships>
</file>

<file path=ppt/slides/_rels/slide57.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24.xml"/><Relationship Id="rId1" Type="http://schemas.openxmlformats.org/officeDocument/2006/relationships/slideLayout" Target="../slideLayouts/slideLayout1.xml"/><Relationship Id="rId6" Type="http://schemas.openxmlformats.org/officeDocument/2006/relationships/image" Target="../media/image134.png"/><Relationship Id="rId5" Type="http://schemas.openxmlformats.org/officeDocument/2006/relationships/image" Target="../media/image133.png"/><Relationship Id="rId4" Type="http://schemas.openxmlformats.org/officeDocument/2006/relationships/image" Target="../media/image132.png"/></Relationships>
</file>

<file path=ppt/slides/_rels/slide58.xml.rels><?xml version="1.0" encoding="UTF-8" standalone="yes"?>
<Relationships xmlns="http://schemas.openxmlformats.org/package/2006/relationships"><Relationship Id="rId3" Type="http://schemas.openxmlformats.org/officeDocument/2006/relationships/image" Target="../media/image135.png"/><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openxmlformats.org/officeDocument/2006/relationships/image" Target="../media/image136.png"/></Relationships>
</file>

<file path=ppt/slides/_rels/slide59.xml.rels><?xml version="1.0" encoding="UTF-8" standalone="yes"?>
<Relationships xmlns="http://schemas.openxmlformats.org/package/2006/relationships"><Relationship Id="rId3" Type="http://schemas.openxmlformats.org/officeDocument/2006/relationships/image" Target="../media/image137.png"/><Relationship Id="rId2" Type="http://schemas.openxmlformats.org/officeDocument/2006/relationships/notesSlide" Target="../notesSlides/notesSlide26.xml"/><Relationship Id="rId1" Type="http://schemas.openxmlformats.org/officeDocument/2006/relationships/slideLayout" Target="../slideLayouts/slideLayout1.xml"/><Relationship Id="rId4" Type="http://schemas.openxmlformats.org/officeDocument/2006/relationships/image" Target="../media/image138.png"/></Relationships>
</file>

<file path=ppt/slides/_rels/slide60.xml.rels><?xml version="1.0" encoding="UTF-8" standalone="yes"?>
<Relationships xmlns="http://schemas.openxmlformats.org/package/2006/relationships"><Relationship Id="rId3" Type="http://schemas.openxmlformats.org/officeDocument/2006/relationships/image" Target="../media/image139.png"/><Relationship Id="rId2" Type="http://schemas.openxmlformats.org/officeDocument/2006/relationships/notesSlide" Target="../notesSlides/notesSlide27.xml"/><Relationship Id="rId1" Type="http://schemas.openxmlformats.org/officeDocument/2006/relationships/slideLayout" Target="../slideLayouts/slideLayout1.xml"/><Relationship Id="rId4" Type="http://schemas.openxmlformats.org/officeDocument/2006/relationships/image" Target="../media/image140.png"/></Relationships>
</file>

<file path=ppt/slides/_rels/slide61.xml.rels><?xml version="1.0" encoding="UTF-8" standalone="yes"?>
<Relationships xmlns="http://schemas.openxmlformats.org/package/2006/relationships"><Relationship Id="rId3" Type="http://schemas.openxmlformats.org/officeDocument/2006/relationships/image" Target="../media/image141.pn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ADD2E5C-CCC0-3D01-9F2A-92D4AF3B58B7}"/>
              </a:ext>
            </a:extLst>
          </p:cNvPr>
          <p:cNvPicPr>
            <a:picLocks noChangeAspect="1"/>
          </p:cNvPicPr>
          <p:nvPr/>
        </p:nvPicPr>
        <p:blipFill>
          <a:blip r:embed="rId2">
            <a:alphaModFix amt="17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TextBox 2">
            <a:extLst>
              <a:ext uri="{FF2B5EF4-FFF2-40B4-BE49-F238E27FC236}">
                <a16:creationId xmlns:a16="http://schemas.microsoft.com/office/drawing/2014/main" id="{04F1C498-37FF-0168-2EB8-7A79618BA655}"/>
              </a:ext>
            </a:extLst>
          </p:cNvPr>
          <p:cNvSpPr txBox="1"/>
          <p:nvPr/>
        </p:nvSpPr>
        <p:spPr>
          <a:xfrm>
            <a:off x="2529840" y="1332345"/>
            <a:ext cx="7132320" cy="646331"/>
          </a:xfrm>
          <a:prstGeom prst="rect">
            <a:avLst/>
          </a:prstGeom>
          <a:noFill/>
        </p:spPr>
        <p:txBody>
          <a:bodyPr wrap="square" rtlCol="0">
            <a:spAutoFit/>
          </a:bodyPr>
          <a:lstStyle/>
          <a:p>
            <a:pPr algn="ctr"/>
            <a:r>
              <a:rPr lang="en-GB" sz="3600" b="1" u="sng"/>
              <a:t>Flix Character Concept</a:t>
            </a:r>
          </a:p>
        </p:txBody>
      </p:sp>
    </p:spTree>
    <p:extLst>
      <p:ext uri="{BB962C8B-B14F-4D97-AF65-F5344CB8AC3E}">
        <p14:creationId xmlns:p14="http://schemas.microsoft.com/office/powerpoint/2010/main" val="29312843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75D3BD-CCED-ADB9-243D-1137D0ADACB2}"/>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9DA160CA-2703-3EDA-0503-D9EC907C874F}"/>
              </a:ext>
            </a:extLst>
          </p:cNvPr>
          <p:cNvSpPr txBox="1"/>
          <p:nvPr/>
        </p:nvSpPr>
        <p:spPr>
          <a:xfrm>
            <a:off x="135533" y="0"/>
            <a:ext cx="2164322" cy="461665"/>
          </a:xfrm>
          <a:prstGeom prst="rect">
            <a:avLst/>
          </a:prstGeom>
          <a:noFill/>
        </p:spPr>
        <p:txBody>
          <a:bodyPr wrap="square" rtlCol="0">
            <a:spAutoFit/>
          </a:bodyPr>
          <a:lstStyle/>
          <a:p>
            <a:r>
              <a:rPr lang="en-GB" sz="2400">
                <a:latin typeface="Franklin Gothic Demi" panose="020B0703020102020204" pitchFamily="34" charset="0"/>
              </a:rPr>
              <a:t>First designs</a:t>
            </a:r>
          </a:p>
        </p:txBody>
      </p:sp>
      <p:sp>
        <p:nvSpPr>
          <p:cNvPr id="4" name="TextBox 3">
            <a:extLst>
              <a:ext uri="{FF2B5EF4-FFF2-40B4-BE49-F238E27FC236}">
                <a16:creationId xmlns:a16="http://schemas.microsoft.com/office/drawing/2014/main" id="{85FF83F3-F153-F092-3AA6-944549927128}"/>
              </a:ext>
            </a:extLst>
          </p:cNvPr>
          <p:cNvSpPr txBox="1"/>
          <p:nvPr/>
        </p:nvSpPr>
        <p:spPr>
          <a:xfrm>
            <a:off x="277091" y="600364"/>
            <a:ext cx="11582400" cy="3139321"/>
          </a:xfrm>
          <a:prstGeom prst="rect">
            <a:avLst/>
          </a:prstGeom>
          <a:noFill/>
        </p:spPr>
        <p:txBody>
          <a:bodyPr wrap="square" rtlCol="0">
            <a:spAutoFit/>
          </a:bodyPr>
          <a:lstStyle/>
          <a:p>
            <a:r>
              <a:rPr lang="en-GB"/>
              <a:t>When I started the module, I tried to do al  of my first blue skies traditionally. This made me feel like a lot of my designs were able to be a bit more original, I felt like I had more freedom.</a:t>
            </a:r>
          </a:p>
          <a:p>
            <a:endParaRPr lang="en-GB"/>
          </a:p>
          <a:p>
            <a:r>
              <a:rPr lang="en-GB"/>
              <a:t>At first I only slightly read the brief, and missed the part where it says it can’t fly and that it’s the first proper boss of the game. This meant that a lot of my designs were quite extravagant, and even biblical.</a:t>
            </a:r>
          </a:p>
          <a:p>
            <a:endParaRPr lang="en-GB"/>
          </a:p>
          <a:p>
            <a:r>
              <a:rPr lang="en-GB"/>
              <a:t>I didn’t mind the biblical imagery however, I thought that it could have definitely been some of the most interesting designs if I took those forward. </a:t>
            </a:r>
          </a:p>
          <a:p>
            <a:endParaRPr lang="en-GB"/>
          </a:p>
          <a:p>
            <a:r>
              <a:rPr lang="en-GB"/>
              <a:t>I also wanted to keep a very elegant/holy</a:t>
            </a:r>
          </a:p>
          <a:p>
            <a:endParaRPr lang="en-GB"/>
          </a:p>
        </p:txBody>
      </p:sp>
    </p:spTree>
    <p:extLst>
      <p:ext uri="{BB962C8B-B14F-4D97-AF65-F5344CB8AC3E}">
        <p14:creationId xmlns:p14="http://schemas.microsoft.com/office/powerpoint/2010/main" val="36449209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157DAE-5545-835A-80FC-C7F689FC76D2}"/>
            </a:ext>
          </a:extLst>
        </p:cNvPr>
        <p:cNvGrpSpPr/>
        <p:nvPr/>
      </p:nvGrpSpPr>
      <p:grpSpPr>
        <a:xfrm>
          <a:off x="0" y="0"/>
          <a:ext cx="0" cy="0"/>
          <a:chOff x="0" y="0"/>
          <a:chExt cx="0" cy="0"/>
        </a:xfrm>
      </p:grpSpPr>
      <p:pic>
        <p:nvPicPr>
          <p:cNvPr id="16" name="Picture 15">
            <a:extLst>
              <a:ext uri="{FF2B5EF4-FFF2-40B4-BE49-F238E27FC236}">
                <a16:creationId xmlns:a16="http://schemas.microsoft.com/office/drawing/2014/main" id="{F83B5A85-D80E-C702-1E87-05758583F714}"/>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19000" contrast="61000"/>
                    </a14:imgEffect>
                  </a14:imgLayer>
                </a14:imgProps>
              </a:ext>
              <a:ext uri="{28A0092B-C50C-407E-A947-70E740481C1C}">
                <a14:useLocalDpi xmlns:a14="http://schemas.microsoft.com/office/drawing/2010/main" val="0"/>
              </a:ext>
            </a:extLst>
          </a:blip>
          <a:stretch>
            <a:fillRect/>
          </a:stretch>
        </p:blipFill>
        <p:spPr>
          <a:xfrm>
            <a:off x="6254173" y="180106"/>
            <a:ext cx="4554682" cy="6072909"/>
          </a:xfrm>
          <a:prstGeom prst="rect">
            <a:avLst/>
          </a:prstGeom>
        </p:spPr>
      </p:pic>
      <p:pic>
        <p:nvPicPr>
          <p:cNvPr id="18" name="Picture 17">
            <a:extLst>
              <a:ext uri="{FF2B5EF4-FFF2-40B4-BE49-F238E27FC236}">
                <a16:creationId xmlns:a16="http://schemas.microsoft.com/office/drawing/2014/main" id="{2C87FCA9-7F45-FD1E-C6E2-14E36E6C06F9}"/>
              </a:ext>
            </a:extLst>
          </p:cNvPr>
          <p:cNvPicPr>
            <a:picLocks noChangeAspect="1"/>
          </p:cNvPicPr>
          <p:nvPr/>
        </p:nvPicPr>
        <p:blipFill>
          <a:blip r:embed="rId5">
            <a:extLst>
              <a:ext uri="{BEBA8EAE-BF5A-486C-A8C5-ECC9F3942E4B}">
                <a14:imgProps xmlns:a14="http://schemas.microsoft.com/office/drawing/2010/main">
                  <a14:imgLayer r:embed="rId6">
                    <a14:imgEffect>
                      <a14:brightnessContrast bright="4000" contrast="66000"/>
                    </a14:imgEffect>
                  </a14:imgLayer>
                </a14:imgProps>
              </a:ext>
              <a:ext uri="{28A0092B-C50C-407E-A947-70E740481C1C}">
                <a14:useLocalDpi xmlns:a14="http://schemas.microsoft.com/office/drawing/2010/main" val="0"/>
              </a:ext>
            </a:extLst>
          </a:blip>
          <a:srcRect l="9530" t="6083" b="30338"/>
          <a:stretch>
            <a:fillRect/>
          </a:stretch>
        </p:blipFill>
        <p:spPr>
          <a:xfrm>
            <a:off x="624032" y="1382948"/>
            <a:ext cx="3913843" cy="3667225"/>
          </a:xfrm>
          <a:prstGeom prst="rect">
            <a:avLst/>
          </a:prstGeom>
        </p:spPr>
      </p:pic>
    </p:spTree>
    <p:extLst>
      <p:ext uri="{BB962C8B-B14F-4D97-AF65-F5344CB8AC3E}">
        <p14:creationId xmlns:p14="http://schemas.microsoft.com/office/powerpoint/2010/main" val="16994244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3AA8881-940A-AAB9-B95D-AF1FECFFD659}"/>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contrast="80000"/>
                    </a14:imgEffect>
                  </a14:imgLayer>
                </a14:imgProps>
              </a:ext>
              <a:ext uri="{28A0092B-C50C-407E-A947-70E740481C1C}">
                <a14:useLocalDpi xmlns:a14="http://schemas.microsoft.com/office/drawing/2010/main" val="0"/>
              </a:ext>
            </a:extLst>
          </a:blip>
          <a:srcRect l="6701" t="23254" r="35010"/>
          <a:stretch>
            <a:fillRect/>
          </a:stretch>
        </p:blipFill>
        <p:spPr>
          <a:xfrm rot="5400000">
            <a:off x="1026211" y="1155481"/>
            <a:ext cx="2215394" cy="3889272"/>
          </a:xfrm>
          <a:prstGeom prst="rect">
            <a:avLst/>
          </a:prstGeom>
        </p:spPr>
      </p:pic>
      <p:pic>
        <p:nvPicPr>
          <p:cNvPr id="5" name="Picture 4">
            <a:extLst>
              <a:ext uri="{FF2B5EF4-FFF2-40B4-BE49-F238E27FC236}">
                <a16:creationId xmlns:a16="http://schemas.microsoft.com/office/drawing/2014/main" id="{212CCCB0-0718-E5E4-9F8A-87E03B25C7E9}"/>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contrast="67000"/>
                    </a14:imgEffect>
                  </a14:imgLayer>
                </a14:imgProps>
              </a:ext>
              <a:ext uri="{28A0092B-C50C-407E-A947-70E740481C1C}">
                <a14:useLocalDpi xmlns:a14="http://schemas.microsoft.com/office/drawing/2010/main" val="0"/>
              </a:ext>
            </a:extLst>
          </a:blip>
          <a:stretch>
            <a:fillRect/>
          </a:stretch>
        </p:blipFill>
        <p:spPr>
          <a:xfrm>
            <a:off x="4272730" y="806245"/>
            <a:ext cx="3646539" cy="4862052"/>
          </a:xfrm>
          <a:prstGeom prst="rect">
            <a:avLst/>
          </a:prstGeom>
        </p:spPr>
      </p:pic>
      <p:pic>
        <p:nvPicPr>
          <p:cNvPr id="6" name="Picture 5">
            <a:extLst>
              <a:ext uri="{FF2B5EF4-FFF2-40B4-BE49-F238E27FC236}">
                <a16:creationId xmlns:a16="http://schemas.microsoft.com/office/drawing/2014/main" id="{F7F64A04-C653-2CAD-9CBF-74E148FAAE1E}"/>
              </a:ext>
            </a:extLst>
          </p:cNvPr>
          <p:cNvPicPr>
            <a:picLocks noChangeAspect="1"/>
          </p:cNvPicPr>
          <p:nvPr/>
        </p:nvPicPr>
        <p:blipFill>
          <a:blip r:embed="rId6">
            <a:extLst>
              <a:ext uri="{BEBA8EAE-BF5A-486C-A8C5-ECC9F3942E4B}">
                <a14:imgProps xmlns:a14="http://schemas.microsoft.com/office/drawing/2010/main">
                  <a14:imgLayer r:embed="rId7">
                    <a14:imgEffect>
                      <a14:brightnessContrast contrast="69000"/>
                    </a14:imgEffect>
                  </a14:imgLayer>
                </a14:imgProps>
              </a:ext>
              <a:ext uri="{28A0092B-C50C-407E-A947-70E740481C1C}">
                <a14:useLocalDpi xmlns:a14="http://schemas.microsoft.com/office/drawing/2010/main" val="0"/>
              </a:ext>
            </a:extLst>
          </a:blip>
          <a:stretch>
            <a:fillRect/>
          </a:stretch>
        </p:blipFill>
        <p:spPr>
          <a:xfrm>
            <a:off x="8113455" y="536267"/>
            <a:ext cx="3889273" cy="5185697"/>
          </a:xfrm>
          <a:prstGeom prst="rect">
            <a:avLst/>
          </a:prstGeom>
        </p:spPr>
      </p:pic>
    </p:spTree>
    <p:extLst>
      <p:ext uri="{BB962C8B-B14F-4D97-AF65-F5344CB8AC3E}">
        <p14:creationId xmlns:p14="http://schemas.microsoft.com/office/powerpoint/2010/main" val="2068971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4AAA3F-1F5D-DE91-B384-734595DDAADF}"/>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C1C43E48-E2A2-F9BC-DB4B-B3E4D095354B}"/>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contrast="79000"/>
                    </a14:imgEffect>
                  </a14:imgLayer>
                </a14:imgProps>
              </a:ext>
              <a:ext uri="{28A0092B-C50C-407E-A947-70E740481C1C}">
                <a14:useLocalDpi xmlns:a14="http://schemas.microsoft.com/office/drawing/2010/main" val="0"/>
              </a:ext>
            </a:extLst>
          </a:blip>
          <a:srcRect t="1510" r="21473"/>
          <a:stretch>
            <a:fillRect/>
          </a:stretch>
        </p:blipFill>
        <p:spPr>
          <a:xfrm>
            <a:off x="1570366" y="213302"/>
            <a:ext cx="3579150" cy="5985387"/>
          </a:xfrm>
          <a:prstGeom prst="rect">
            <a:avLst/>
          </a:prstGeom>
        </p:spPr>
      </p:pic>
      <p:pic>
        <p:nvPicPr>
          <p:cNvPr id="4" name="Picture 3">
            <a:extLst>
              <a:ext uri="{FF2B5EF4-FFF2-40B4-BE49-F238E27FC236}">
                <a16:creationId xmlns:a16="http://schemas.microsoft.com/office/drawing/2014/main" id="{C07BA30D-665D-E0C2-5B56-8C9F30EC4C64}"/>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contrast="70000"/>
                    </a14:imgEffect>
                  </a14:imgLayer>
                </a14:imgProps>
              </a:ext>
              <a:ext uri="{28A0092B-C50C-407E-A947-70E740481C1C}">
                <a14:useLocalDpi xmlns:a14="http://schemas.microsoft.com/office/drawing/2010/main" val="0"/>
              </a:ext>
            </a:extLst>
          </a:blip>
          <a:srcRect l="7635" t="5415" r="8528" b="1661"/>
          <a:stretch>
            <a:fillRect/>
          </a:stretch>
        </p:blipFill>
        <p:spPr>
          <a:xfrm>
            <a:off x="6766559" y="425077"/>
            <a:ext cx="3763479" cy="5561838"/>
          </a:xfrm>
          <a:prstGeom prst="rect">
            <a:avLst/>
          </a:prstGeom>
        </p:spPr>
      </p:pic>
    </p:spTree>
    <p:extLst>
      <p:ext uri="{BB962C8B-B14F-4D97-AF65-F5344CB8AC3E}">
        <p14:creationId xmlns:p14="http://schemas.microsoft.com/office/powerpoint/2010/main" val="18240071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7CAE26-D3C8-1B88-F0CA-AEFC9752CAFE}"/>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A64F7F21-8CDD-C96C-411A-6F30AA81BCA7}"/>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contrast="80000"/>
                    </a14:imgEffect>
                  </a14:imgLayer>
                </a14:imgProps>
              </a:ext>
              <a:ext uri="{28A0092B-C50C-407E-A947-70E740481C1C}">
                <a14:useLocalDpi xmlns:a14="http://schemas.microsoft.com/office/drawing/2010/main" val="0"/>
              </a:ext>
            </a:extLst>
          </a:blip>
          <a:stretch>
            <a:fillRect/>
          </a:stretch>
        </p:blipFill>
        <p:spPr>
          <a:xfrm>
            <a:off x="1355477" y="338187"/>
            <a:ext cx="4380885" cy="5841180"/>
          </a:xfrm>
          <a:prstGeom prst="rect">
            <a:avLst/>
          </a:prstGeom>
        </p:spPr>
      </p:pic>
      <p:pic>
        <p:nvPicPr>
          <p:cNvPr id="4" name="Picture 3">
            <a:extLst>
              <a:ext uri="{FF2B5EF4-FFF2-40B4-BE49-F238E27FC236}">
                <a16:creationId xmlns:a16="http://schemas.microsoft.com/office/drawing/2014/main" id="{9736D0FF-4382-0361-9205-573094A34CC2}"/>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contrast="69000"/>
                    </a14:imgEffect>
                  </a14:imgLayer>
                </a14:imgProps>
              </a:ext>
              <a:ext uri="{28A0092B-C50C-407E-A947-70E740481C1C}">
                <a14:useLocalDpi xmlns:a14="http://schemas.microsoft.com/office/drawing/2010/main" val="0"/>
              </a:ext>
            </a:extLst>
          </a:blip>
          <a:srcRect l="49718" t="3040" r="17787" b="46004"/>
          <a:stretch>
            <a:fillRect/>
          </a:stretch>
        </p:blipFill>
        <p:spPr>
          <a:xfrm>
            <a:off x="7484213" y="597904"/>
            <a:ext cx="2467896" cy="5160150"/>
          </a:xfrm>
          <a:prstGeom prst="rect">
            <a:avLst/>
          </a:prstGeom>
        </p:spPr>
      </p:pic>
    </p:spTree>
    <p:extLst>
      <p:ext uri="{BB962C8B-B14F-4D97-AF65-F5344CB8AC3E}">
        <p14:creationId xmlns:p14="http://schemas.microsoft.com/office/powerpoint/2010/main" val="15886201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670321-90D2-5A9F-3652-F269294DCBC6}"/>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5934CDF1-A843-7C42-2EBE-1FD2715E362B}"/>
              </a:ext>
            </a:extLst>
          </p:cNvPr>
          <p:cNvSpPr txBox="1"/>
          <p:nvPr/>
        </p:nvSpPr>
        <p:spPr>
          <a:xfrm>
            <a:off x="135533" y="0"/>
            <a:ext cx="2164322" cy="461665"/>
          </a:xfrm>
          <a:prstGeom prst="rect">
            <a:avLst/>
          </a:prstGeom>
          <a:noFill/>
        </p:spPr>
        <p:txBody>
          <a:bodyPr wrap="square" rtlCol="0">
            <a:spAutoFit/>
          </a:bodyPr>
          <a:lstStyle/>
          <a:p>
            <a:r>
              <a:rPr lang="en-GB" sz="2400">
                <a:latin typeface="Franklin Gothic Demi" panose="020B0703020102020204" pitchFamily="34" charset="0"/>
              </a:rPr>
              <a:t>Early research </a:t>
            </a:r>
          </a:p>
        </p:txBody>
      </p:sp>
      <p:sp>
        <p:nvSpPr>
          <p:cNvPr id="4" name="TextBox 3">
            <a:extLst>
              <a:ext uri="{FF2B5EF4-FFF2-40B4-BE49-F238E27FC236}">
                <a16:creationId xmlns:a16="http://schemas.microsoft.com/office/drawing/2014/main" id="{664ACC39-F927-C08E-733E-6A7C16524026}"/>
              </a:ext>
            </a:extLst>
          </p:cNvPr>
          <p:cNvSpPr txBox="1"/>
          <p:nvPr/>
        </p:nvSpPr>
        <p:spPr>
          <a:xfrm>
            <a:off x="135533" y="526473"/>
            <a:ext cx="11890212" cy="2585323"/>
          </a:xfrm>
          <a:prstGeom prst="rect">
            <a:avLst/>
          </a:prstGeom>
          <a:noFill/>
        </p:spPr>
        <p:txBody>
          <a:bodyPr wrap="square" rtlCol="0">
            <a:spAutoFit/>
          </a:bodyPr>
          <a:lstStyle/>
          <a:p>
            <a:r>
              <a:rPr lang="en-GB"/>
              <a:t>I started doing research on games that are heavily demon based of course, for example, I looked into DOOM Eternal, Devil May Cry 5, and even destiny for the extravagant aliens..</a:t>
            </a:r>
          </a:p>
          <a:p>
            <a:endParaRPr lang="en-GB"/>
          </a:p>
          <a:p>
            <a:r>
              <a:rPr lang="en-GB"/>
              <a:t>I did want to keep going in the direction of holy, maybe biblically accurate, however it was a bit too much for an introductory boss.</a:t>
            </a:r>
          </a:p>
          <a:p>
            <a:endParaRPr lang="en-GB"/>
          </a:p>
          <a:p>
            <a:endParaRPr lang="en-GB"/>
          </a:p>
          <a:p>
            <a:endParaRPr lang="en-GB"/>
          </a:p>
          <a:p>
            <a:endParaRPr lang="en-GB"/>
          </a:p>
        </p:txBody>
      </p:sp>
    </p:spTree>
    <p:extLst>
      <p:ext uri="{BB962C8B-B14F-4D97-AF65-F5344CB8AC3E}">
        <p14:creationId xmlns:p14="http://schemas.microsoft.com/office/powerpoint/2010/main" val="13786908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61C884-D3B8-DACB-5200-3652F0BCFD3B}"/>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0A42FCAF-6E40-49D7-1FEA-C6311BB8AB40}"/>
              </a:ext>
            </a:extLst>
          </p:cNvPr>
          <p:cNvPicPr>
            <a:picLocks noChangeAspect="1"/>
          </p:cNvPicPr>
          <p:nvPr/>
        </p:nvPicPr>
        <p:blipFill>
          <a:blip r:embed="rId2"/>
          <a:stretch>
            <a:fillRect/>
          </a:stretch>
        </p:blipFill>
        <p:spPr>
          <a:xfrm>
            <a:off x="115382" y="461665"/>
            <a:ext cx="7468592" cy="5088743"/>
          </a:xfrm>
          <a:prstGeom prst="rect">
            <a:avLst/>
          </a:prstGeom>
        </p:spPr>
      </p:pic>
      <p:sp>
        <p:nvSpPr>
          <p:cNvPr id="7" name="TextBox 6">
            <a:extLst>
              <a:ext uri="{FF2B5EF4-FFF2-40B4-BE49-F238E27FC236}">
                <a16:creationId xmlns:a16="http://schemas.microsoft.com/office/drawing/2014/main" id="{D83A8687-D51D-2E22-D0AE-7B4EFFFD6F7A}"/>
              </a:ext>
            </a:extLst>
          </p:cNvPr>
          <p:cNvSpPr txBox="1"/>
          <p:nvPr/>
        </p:nvSpPr>
        <p:spPr>
          <a:xfrm>
            <a:off x="-73512" y="0"/>
            <a:ext cx="1482605" cy="461665"/>
          </a:xfrm>
          <a:prstGeom prst="rect">
            <a:avLst/>
          </a:prstGeom>
          <a:noFill/>
        </p:spPr>
        <p:txBody>
          <a:bodyPr wrap="square" rtlCol="0">
            <a:spAutoFit/>
          </a:bodyPr>
          <a:lstStyle/>
          <a:p>
            <a:pPr algn="ctr"/>
            <a:r>
              <a:rPr lang="en-GB" sz="2400"/>
              <a:t>Research </a:t>
            </a:r>
          </a:p>
        </p:txBody>
      </p:sp>
      <p:pic>
        <p:nvPicPr>
          <p:cNvPr id="5" name="Picture 4">
            <a:extLst>
              <a:ext uri="{FF2B5EF4-FFF2-40B4-BE49-F238E27FC236}">
                <a16:creationId xmlns:a16="http://schemas.microsoft.com/office/drawing/2014/main" id="{7C677C0E-E7B9-7133-559E-350460A7F07A}"/>
              </a:ext>
            </a:extLst>
          </p:cNvPr>
          <p:cNvPicPr>
            <a:picLocks noChangeAspect="1"/>
          </p:cNvPicPr>
          <p:nvPr/>
        </p:nvPicPr>
        <p:blipFill>
          <a:blip r:embed="rId3"/>
          <a:stretch>
            <a:fillRect/>
          </a:stretch>
        </p:blipFill>
        <p:spPr>
          <a:xfrm>
            <a:off x="7839518" y="144131"/>
            <a:ext cx="4047619" cy="5723809"/>
          </a:xfrm>
          <a:prstGeom prst="rect">
            <a:avLst/>
          </a:prstGeom>
        </p:spPr>
      </p:pic>
    </p:spTree>
    <p:extLst>
      <p:ext uri="{BB962C8B-B14F-4D97-AF65-F5344CB8AC3E}">
        <p14:creationId xmlns:p14="http://schemas.microsoft.com/office/powerpoint/2010/main" val="617564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20B09E-EF92-E76A-B4E0-DEC04A2B0C9C}"/>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0416BF43-F603-69F3-AA47-A09F2437ABF4}"/>
              </a:ext>
            </a:extLst>
          </p:cNvPr>
          <p:cNvSpPr txBox="1"/>
          <p:nvPr/>
        </p:nvSpPr>
        <p:spPr>
          <a:xfrm>
            <a:off x="77428" y="202251"/>
            <a:ext cx="1482605" cy="461665"/>
          </a:xfrm>
          <a:prstGeom prst="rect">
            <a:avLst/>
          </a:prstGeom>
          <a:noFill/>
        </p:spPr>
        <p:txBody>
          <a:bodyPr wrap="square" rtlCol="0">
            <a:spAutoFit/>
          </a:bodyPr>
          <a:lstStyle/>
          <a:p>
            <a:pPr algn="ctr"/>
            <a:r>
              <a:rPr lang="en-GB" sz="2400"/>
              <a:t>Research </a:t>
            </a:r>
          </a:p>
        </p:txBody>
      </p:sp>
      <p:pic>
        <p:nvPicPr>
          <p:cNvPr id="3" name="Picture 2">
            <a:extLst>
              <a:ext uri="{FF2B5EF4-FFF2-40B4-BE49-F238E27FC236}">
                <a16:creationId xmlns:a16="http://schemas.microsoft.com/office/drawing/2014/main" id="{AF3A49F7-2EAB-EA1E-3C06-4A8C3556EF01}"/>
              </a:ext>
            </a:extLst>
          </p:cNvPr>
          <p:cNvPicPr>
            <a:picLocks noChangeAspect="1"/>
          </p:cNvPicPr>
          <p:nvPr/>
        </p:nvPicPr>
        <p:blipFill>
          <a:blip r:embed="rId2"/>
          <a:stretch>
            <a:fillRect/>
          </a:stretch>
        </p:blipFill>
        <p:spPr>
          <a:xfrm>
            <a:off x="0" y="3626571"/>
            <a:ext cx="4870383" cy="2451683"/>
          </a:xfrm>
          <a:prstGeom prst="rect">
            <a:avLst/>
          </a:prstGeom>
        </p:spPr>
      </p:pic>
      <p:pic>
        <p:nvPicPr>
          <p:cNvPr id="5" name="Picture 4">
            <a:extLst>
              <a:ext uri="{FF2B5EF4-FFF2-40B4-BE49-F238E27FC236}">
                <a16:creationId xmlns:a16="http://schemas.microsoft.com/office/drawing/2014/main" id="{2D053323-750F-DC76-D6D1-18C4F540BCC8}"/>
              </a:ext>
            </a:extLst>
          </p:cNvPr>
          <p:cNvPicPr>
            <a:picLocks noChangeAspect="1"/>
          </p:cNvPicPr>
          <p:nvPr/>
        </p:nvPicPr>
        <p:blipFill>
          <a:blip r:embed="rId3"/>
          <a:stretch>
            <a:fillRect/>
          </a:stretch>
        </p:blipFill>
        <p:spPr>
          <a:xfrm>
            <a:off x="4876727" y="734300"/>
            <a:ext cx="4889783" cy="4386114"/>
          </a:xfrm>
          <a:prstGeom prst="rect">
            <a:avLst/>
          </a:prstGeom>
        </p:spPr>
      </p:pic>
      <p:pic>
        <p:nvPicPr>
          <p:cNvPr id="8" name="Picture 7">
            <a:extLst>
              <a:ext uri="{FF2B5EF4-FFF2-40B4-BE49-F238E27FC236}">
                <a16:creationId xmlns:a16="http://schemas.microsoft.com/office/drawing/2014/main" id="{0C607EF2-3179-DFE9-C1B2-287233F9AD89}"/>
              </a:ext>
            </a:extLst>
          </p:cNvPr>
          <p:cNvPicPr>
            <a:picLocks noChangeAspect="1"/>
          </p:cNvPicPr>
          <p:nvPr/>
        </p:nvPicPr>
        <p:blipFill>
          <a:blip r:embed="rId4"/>
          <a:stretch>
            <a:fillRect/>
          </a:stretch>
        </p:blipFill>
        <p:spPr>
          <a:xfrm>
            <a:off x="0" y="614134"/>
            <a:ext cx="4993378" cy="3012437"/>
          </a:xfrm>
          <a:prstGeom prst="rect">
            <a:avLst/>
          </a:prstGeom>
        </p:spPr>
      </p:pic>
      <p:pic>
        <p:nvPicPr>
          <p:cNvPr id="10" name="Picture 9">
            <a:extLst>
              <a:ext uri="{FF2B5EF4-FFF2-40B4-BE49-F238E27FC236}">
                <a16:creationId xmlns:a16="http://schemas.microsoft.com/office/drawing/2014/main" id="{BB9B6786-67D9-E4A3-F797-327C04F7E12C}"/>
              </a:ext>
            </a:extLst>
          </p:cNvPr>
          <p:cNvPicPr>
            <a:picLocks noChangeAspect="1"/>
          </p:cNvPicPr>
          <p:nvPr/>
        </p:nvPicPr>
        <p:blipFill>
          <a:blip r:embed="rId5"/>
          <a:stretch>
            <a:fillRect/>
          </a:stretch>
        </p:blipFill>
        <p:spPr>
          <a:xfrm>
            <a:off x="9481384" y="331561"/>
            <a:ext cx="2710616" cy="4515424"/>
          </a:xfrm>
          <a:prstGeom prst="rect">
            <a:avLst/>
          </a:prstGeom>
        </p:spPr>
      </p:pic>
    </p:spTree>
    <p:extLst>
      <p:ext uri="{BB962C8B-B14F-4D97-AF65-F5344CB8AC3E}">
        <p14:creationId xmlns:p14="http://schemas.microsoft.com/office/powerpoint/2010/main" val="30803627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180162-3CFD-83A1-7D52-CD68848360FB}"/>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E66127E0-D89E-37CF-EEBB-F830D0142DAA}"/>
              </a:ext>
            </a:extLst>
          </p:cNvPr>
          <p:cNvSpPr txBox="1"/>
          <p:nvPr/>
        </p:nvSpPr>
        <p:spPr>
          <a:xfrm>
            <a:off x="77428" y="202251"/>
            <a:ext cx="1482605" cy="461665"/>
          </a:xfrm>
          <a:prstGeom prst="rect">
            <a:avLst/>
          </a:prstGeom>
          <a:noFill/>
        </p:spPr>
        <p:txBody>
          <a:bodyPr wrap="square" rtlCol="0">
            <a:spAutoFit/>
          </a:bodyPr>
          <a:lstStyle/>
          <a:p>
            <a:pPr algn="ctr"/>
            <a:r>
              <a:rPr lang="en-GB" sz="2400"/>
              <a:t>Research </a:t>
            </a:r>
          </a:p>
        </p:txBody>
      </p:sp>
      <p:pic>
        <p:nvPicPr>
          <p:cNvPr id="5" name="Picture 4">
            <a:extLst>
              <a:ext uri="{FF2B5EF4-FFF2-40B4-BE49-F238E27FC236}">
                <a16:creationId xmlns:a16="http://schemas.microsoft.com/office/drawing/2014/main" id="{FEF8D84C-99C6-2280-7B45-8BE37FDB2EF8}"/>
              </a:ext>
            </a:extLst>
          </p:cNvPr>
          <p:cNvPicPr>
            <a:picLocks noChangeAspect="1"/>
          </p:cNvPicPr>
          <p:nvPr/>
        </p:nvPicPr>
        <p:blipFill>
          <a:blip r:embed="rId2"/>
          <a:stretch>
            <a:fillRect/>
          </a:stretch>
        </p:blipFill>
        <p:spPr>
          <a:xfrm>
            <a:off x="-1" y="622803"/>
            <a:ext cx="6198669" cy="5247246"/>
          </a:xfrm>
          <a:prstGeom prst="rect">
            <a:avLst/>
          </a:prstGeom>
        </p:spPr>
      </p:pic>
      <p:pic>
        <p:nvPicPr>
          <p:cNvPr id="9" name="Picture 8">
            <a:extLst>
              <a:ext uri="{FF2B5EF4-FFF2-40B4-BE49-F238E27FC236}">
                <a16:creationId xmlns:a16="http://schemas.microsoft.com/office/drawing/2014/main" id="{A00B250D-3E62-0135-C840-8B3E83F48D6D}"/>
              </a:ext>
            </a:extLst>
          </p:cNvPr>
          <p:cNvPicPr>
            <a:picLocks noChangeAspect="1"/>
          </p:cNvPicPr>
          <p:nvPr/>
        </p:nvPicPr>
        <p:blipFill>
          <a:blip r:embed="rId3"/>
          <a:srcRect t="1932"/>
          <a:stretch>
            <a:fillRect/>
          </a:stretch>
        </p:blipFill>
        <p:spPr>
          <a:xfrm>
            <a:off x="6276097" y="308008"/>
            <a:ext cx="5678907" cy="5368382"/>
          </a:xfrm>
          <a:prstGeom prst="rect">
            <a:avLst/>
          </a:prstGeom>
        </p:spPr>
      </p:pic>
    </p:spTree>
    <p:extLst>
      <p:ext uri="{BB962C8B-B14F-4D97-AF65-F5344CB8AC3E}">
        <p14:creationId xmlns:p14="http://schemas.microsoft.com/office/powerpoint/2010/main" val="37725082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39A1A3-F037-3645-36AB-3416EDC737E1}"/>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1F721A51-BDF6-18CA-4FF3-04102634A31B}"/>
              </a:ext>
            </a:extLst>
          </p:cNvPr>
          <p:cNvSpPr txBox="1"/>
          <p:nvPr/>
        </p:nvSpPr>
        <p:spPr>
          <a:xfrm>
            <a:off x="77428" y="202251"/>
            <a:ext cx="1482605" cy="461665"/>
          </a:xfrm>
          <a:prstGeom prst="rect">
            <a:avLst/>
          </a:prstGeom>
          <a:noFill/>
        </p:spPr>
        <p:txBody>
          <a:bodyPr wrap="square" rtlCol="0">
            <a:spAutoFit/>
          </a:bodyPr>
          <a:lstStyle/>
          <a:p>
            <a:pPr algn="ctr"/>
            <a:r>
              <a:rPr lang="en-GB" sz="2400"/>
              <a:t>Research </a:t>
            </a:r>
          </a:p>
        </p:txBody>
      </p:sp>
      <p:pic>
        <p:nvPicPr>
          <p:cNvPr id="3" name="Picture 2">
            <a:extLst>
              <a:ext uri="{FF2B5EF4-FFF2-40B4-BE49-F238E27FC236}">
                <a16:creationId xmlns:a16="http://schemas.microsoft.com/office/drawing/2014/main" id="{4B6AB4F6-0524-EFF7-67E8-8D6039AA15CC}"/>
              </a:ext>
            </a:extLst>
          </p:cNvPr>
          <p:cNvPicPr>
            <a:picLocks noChangeAspect="1"/>
          </p:cNvPicPr>
          <p:nvPr/>
        </p:nvPicPr>
        <p:blipFill>
          <a:blip r:embed="rId2"/>
          <a:stretch>
            <a:fillRect/>
          </a:stretch>
        </p:blipFill>
        <p:spPr>
          <a:xfrm>
            <a:off x="596900" y="663916"/>
            <a:ext cx="10833443" cy="4893233"/>
          </a:xfrm>
          <a:prstGeom prst="rect">
            <a:avLst/>
          </a:prstGeom>
        </p:spPr>
      </p:pic>
    </p:spTree>
    <p:extLst>
      <p:ext uri="{BB962C8B-B14F-4D97-AF65-F5344CB8AC3E}">
        <p14:creationId xmlns:p14="http://schemas.microsoft.com/office/powerpoint/2010/main" val="25953329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D575A2-DCC1-CD59-BC00-AE815E65F9D6}"/>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2DE6C62E-C2CB-9F31-B253-C52CDC542C87}"/>
              </a:ext>
            </a:extLst>
          </p:cNvPr>
          <p:cNvSpPr txBox="1"/>
          <p:nvPr/>
        </p:nvSpPr>
        <p:spPr>
          <a:xfrm>
            <a:off x="77428" y="202251"/>
            <a:ext cx="1482605" cy="461665"/>
          </a:xfrm>
          <a:prstGeom prst="rect">
            <a:avLst/>
          </a:prstGeom>
          <a:noFill/>
        </p:spPr>
        <p:txBody>
          <a:bodyPr wrap="square" rtlCol="0">
            <a:spAutoFit/>
          </a:bodyPr>
          <a:lstStyle/>
          <a:p>
            <a:pPr algn="ctr"/>
            <a:r>
              <a:rPr lang="en-GB" sz="2400"/>
              <a:t>Research </a:t>
            </a:r>
          </a:p>
        </p:txBody>
      </p:sp>
      <p:pic>
        <p:nvPicPr>
          <p:cNvPr id="3" name="Picture 2">
            <a:extLst>
              <a:ext uri="{FF2B5EF4-FFF2-40B4-BE49-F238E27FC236}">
                <a16:creationId xmlns:a16="http://schemas.microsoft.com/office/drawing/2014/main" id="{7C6421E9-88D2-995D-D9B1-B24E5D61A791}"/>
              </a:ext>
            </a:extLst>
          </p:cNvPr>
          <p:cNvPicPr>
            <a:picLocks noChangeAspect="1"/>
          </p:cNvPicPr>
          <p:nvPr/>
        </p:nvPicPr>
        <p:blipFill>
          <a:blip r:embed="rId2"/>
          <a:stretch>
            <a:fillRect/>
          </a:stretch>
        </p:blipFill>
        <p:spPr>
          <a:xfrm>
            <a:off x="443188" y="1092230"/>
            <a:ext cx="3075526" cy="3756929"/>
          </a:xfrm>
          <a:prstGeom prst="rect">
            <a:avLst/>
          </a:prstGeom>
        </p:spPr>
      </p:pic>
      <p:pic>
        <p:nvPicPr>
          <p:cNvPr id="5" name="Picture 4">
            <a:extLst>
              <a:ext uri="{FF2B5EF4-FFF2-40B4-BE49-F238E27FC236}">
                <a16:creationId xmlns:a16="http://schemas.microsoft.com/office/drawing/2014/main" id="{05B1617B-0B9A-7DE1-67AE-92945276033D}"/>
              </a:ext>
            </a:extLst>
          </p:cNvPr>
          <p:cNvPicPr>
            <a:picLocks noChangeAspect="1"/>
          </p:cNvPicPr>
          <p:nvPr/>
        </p:nvPicPr>
        <p:blipFill>
          <a:blip r:embed="rId3"/>
          <a:stretch>
            <a:fillRect/>
          </a:stretch>
        </p:blipFill>
        <p:spPr>
          <a:xfrm>
            <a:off x="3722383" y="249289"/>
            <a:ext cx="3856222" cy="5305376"/>
          </a:xfrm>
          <a:prstGeom prst="rect">
            <a:avLst/>
          </a:prstGeom>
        </p:spPr>
      </p:pic>
      <p:pic>
        <p:nvPicPr>
          <p:cNvPr id="8" name="Picture 7">
            <a:extLst>
              <a:ext uri="{FF2B5EF4-FFF2-40B4-BE49-F238E27FC236}">
                <a16:creationId xmlns:a16="http://schemas.microsoft.com/office/drawing/2014/main" id="{A11298EA-5256-09C4-A660-9A9E2E157920}"/>
              </a:ext>
            </a:extLst>
          </p:cNvPr>
          <p:cNvPicPr>
            <a:picLocks noChangeAspect="1"/>
          </p:cNvPicPr>
          <p:nvPr/>
        </p:nvPicPr>
        <p:blipFill>
          <a:blip r:embed="rId4"/>
          <a:stretch>
            <a:fillRect/>
          </a:stretch>
        </p:blipFill>
        <p:spPr>
          <a:xfrm>
            <a:off x="7578605" y="202251"/>
            <a:ext cx="4307429" cy="5399453"/>
          </a:xfrm>
          <a:prstGeom prst="rect">
            <a:avLst/>
          </a:prstGeom>
        </p:spPr>
      </p:pic>
    </p:spTree>
    <p:extLst>
      <p:ext uri="{BB962C8B-B14F-4D97-AF65-F5344CB8AC3E}">
        <p14:creationId xmlns:p14="http://schemas.microsoft.com/office/powerpoint/2010/main" val="9243849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0C333D-313A-88CB-1A73-C10F87E61322}"/>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9972DFEB-7467-9796-42CC-81A9A035E5DE}"/>
              </a:ext>
            </a:extLst>
          </p:cNvPr>
          <p:cNvSpPr txBox="1"/>
          <p:nvPr/>
        </p:nvSpPr>
        <p:spPr>
          <a:xfrm>
            <a:off x="77428" y="202251"/>
            <a:ext cx="1482605" cy="461665"/>
          </a:xfrm>
          <a:prstGeom prst="rect">
            <a:avLst/>
          </a:prstGeom>
          <a:noFill/>
        </p:spPr>
        <p:txBody>
          <a:bodyPr wrap="square" rtlCol="0">
            <a:spAutoFit/>
          </a:bodyPr>
          <a:lstStyle/>
          <a:p>
            <a:pPr algn="ctr"/>
            <a:r>
              <a:rPr lang="en-GB" sz="2400"/>
              <a:t>Research </a:t>
            </a:r>
          </a:p>
        </p:txBody>
      </p:sp>
      <p:pic>
        <p:nvPicPr>
          <p:cNvPr id="3" name="Picture 2">
            <a:extLst>
              <a:ext uri="{FF2B5EF4-FFF2-40B4-BE49-F238E27FC236}">
                <a16:creationId xmlns:a16="http://schemas.microsoft.com/office/drawing/2014/main" id="{9CA5374D-BD37-8E9F-010E-1C61A89C074E}"/>
              </a:ext>
            </a:extLst>
          </p:cNvPr>
          <p:cNvPicPr>
            <a:picLocks noChangeAspect="1"/>
          </p:cNvPicPr>
          <p:nvPr/>
        </p:nvPicPr>
        <p:blipFill>
          <a:blip r:embed="rId2"/>
          <a:stretch>
            <a:fillRect/>
          </a:stretch>
        </p:blipFill>
        <p:spPr>
          <a:xfrm>
            <a:off x="6764009" y="864537"/>
            <a:ext cx="3570180" cy="4338446"/>
          </a:xfrm>
          <a:prstGeom prst="rect">
            <a:avLst/>
          </a:prstGeom>
        </p:spPr>
      </p:pic>
      <p:pic>
        <p:nvPicPr>
          <p:cNvPr id="5" name="Picture 4">
            <a:extLst>
              <a:ext uri="{FF2B5EF4-FFF2-40B4-BE49-F238E27FC236}">
                <a16:creationId xmlns:a16="http://schemas.microsoft.com/office/drawing/2014/main" id="{470D2643-0B71-1E45-4788-C65558C0D2A9}"/>
              </a:ext>
            </a:extLst>
          </p:cNvPr>
          <p:cNvPicPr>
            <a:picLocks noChangeAspect="1"/>
          </p:cNvPicPr>
          <p:nvPr/>
        </p:nvPicPr>
        <p:blipFill>
          <a:blip r:embed="rId3"/>
          <a:stretch>
            <a:fillRect/>
          </a:stretch>
        </p:blipFill>
        <p:spPr>
          <a:xfrm>
            <a:off x="1721699" y="128004"/>
            <a:ext cx="3412831" cy="5811513"/>
          </a:xfrm>
          <a:prstGeom prst="rect">
            <a:avLst/>
          </a:prstGeom>
        </p:spPr>
      </p:pic>
    </p:spTree>
    <p:extLst>
      <p:ext uri="{BB962C8B-B14F-4D97-AF65-F5344CB8AC3E}">
        <p14:creationId xmlns:p14="http://schemas.microsoft.com/office/powerpoint/2010/main" val="18171169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45BAFF-64B9-7446-0824-9E10EA533908}"/>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AA008766-C234-516B-E1D3-075E31D8DE3B}"/>
              </a:ext>
            </a:extLst>
          </p:cNvPr>
          <p:cNvSpPr txBox="1"/>
          <p:nvPr/>
        </p:nvSpPr>
        <p:spPr>
          <a:xfrm>
            <a:off x="135533" y="0"/>
            <a:ext cx="2164322" cy="461665"/>
          </a:xfrm>
          <a:prstGeom prst="rect">
            <a:avLst/>
          </a:prstGeom>
          <a:noFill/>
        </p:spPr>
        <p:txBody>
          <a:bodyPr wrap="square" rtlCol="0">
            <a:spAutoFit/>
          </a:bodyPr>
          <a:lstStyle/>
          <a:p>
            <a:r>
              <a:rPr lang="en-GB" sz="2400">
                <a:latin typeface="Franklin Gothic Demi" panose="020B0703020102020204" pitchFamily="34" charset="0"/>
              </a:rPr>
              <a:t>Blue sky</a:t>
            </a:r>
          </a:p>
        </p:txBody>
      </p:sp>
      <p:sp>
        <p:nvSpPr>
          <p:cNvPr id="4" name="TextBox 3">
            <a:extLst>
              <a:ext uri="{FF2B5EF4-FFF2-40B4-BE49-F238E27FC236}">
                <a16:creationId xmlns:a16="http://schemas.microsoft.com/office/drawing/2014/main" id="{59E82176-7100-28F4-DEE2-EEFC305741D0}"/>
              </a:ext>
            </a:extLst>
          </p:cNvPr>
          <p:cNvSpPr txBox="1"/>
          <p:nvPr/>
        </p:nvSpPr>
        <p:spPr>
          <a:xfrm>
            <a:off x="150894" y="526473"/>
            <a:ext cx="11890212" cy="4524315"/>
          </a:xfrm>
          <a:prstGeom prst="rect">
            <a:avLst/>
          </a:prstGeom>
          <a:noFill/>
        </p:spPr>
        <p:txBody>
          <a:bodyPr wrap="square" rtlCol="0">
            <a:spAutoFit/>
          </a:bodyPr>
          <a:lstStyle/>
          <a:p>
            <a:r>
              <a:rPr lang="en-GB"/>
              <a:t>My early blue sky phase was a struggle for me. I thought I had so many ideas, but I had seemed to struggle to find new ideas.</a:t>
            </a:r>
          </a:p>
          <a:p>
            <a:endParaRPr lang="en-GB"/>
          </a:p>
          <a:p>
            <a:r>
              <a:rPr lang="en-GB"/>
              <a:t> throughout most of my blue sky, I was making most of my designs very humanoid, and I do feel like that was hindering my progress. I started to look more into animals and making animalistic designs in the process, even looking into different insects and taking inspiration.</a:t>
            </a:r>
          </a:p>
          <a:p>
            <a:endParaRPr lang="en-GB"/>
          </a:p>
          <a:p>
            <a:r>
              <a:rPr lang="en-GB"/>
              <a:t>Once I felt like I had exhausted all of my ideas, I went back to making more humanoid designs, taking things like wizards into consideration. The wizard designs do feel very interesting and fun to create, however the more I made the more I realised that the design does not really work with the brief given.</a:t>
            </a:r>
          </a:p>
          <a:p>
            <a:endParaRPr lang="en-GB"/>
          </a:p>
          <a:p>
            <a:r>
              <a:rPr lang="en-GB"/>
              <a:t>I then tried to push body shapes a lot, trying to get bigger and more different body types. This really let my find a couple designs that I wanted to take forward.</a:t>
            </a:r>
          </a:p>
          <a:p>
            <a:endParaRPr lang="en-GB"/>
          </a:p>
          <a:p>
            <a:endParaRPr lang="en-GB"/>
          </a:p>
          <a:p>
            <a:endParaRPr lang="en-GB"/>
          </a:p>
        </p:txBody>
      </p:sp>
    </p:spTree>
    <p:extLst>
      <p:ext uri="{BB962C8B-B14F-4D97-AF65-F5344CB8AC3E}">
        <p14:creationId xmlns:p14="http://schemas.microsoft.com/office/powerpoint/2010/main" val="15772479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C27F94-34E4-D23E-D48A-748C37759C31}"/>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8691CB46-A025-74D1-1E2A-753326D14F26}"/>
              </a:ext>
            </a:extLst>
          </p:cNvPr>
          <p:cNvPicPr>
            <a:picLocks noChangeAspect="1"/>
          </p:cNvPicPr>
          <p:nvPr/>
        </p:nvPicPr>
        <p:blipFill>
          <a:blip r:embed="rId2"/>
          <a:stretch>
            <a:fillRect/>
          </a:stretch>
        </p:blipFill>
        <p:spPr>
          <a:xfrm>
            <a:off x="-72788" y="138545"/>
            <a:ext cx="9334280" cy="6019776"/>
          </a:xfrm>
          <a:prstGeom prst="rect">
            <a:avLst/>
          </a:prstGeom>
        </p:spPr>
      </p:pic>
      <p:pic>
        <p:nvPicPr>
          <p:cNvPr id="6" name="Picture 5">
            <a:extLst>
              <a:ext uri="{FF2B5EF4-FFF2-40B4-BE49-F238E27FC236}">
                <a16:creationId xmlns:a16="http://schemas.microsoft.com/office/drawing/2014/main" id="{41046654-3C6B-B9B9-DCA4-D2A3F8A9DDB5}"/>
              </a:ext>
            </a:extLst>
          </p:cNvPr>
          <p:cNvPicPr>
            <a:picLocks noChangeAspect="1"/>
          </p:cNvPicPr>
          <p:nvPr/>
        </p:nvPicPr>
        <p:blipFill>
          <a:blip r:embed="rId3"/>
          <a:stretch>
            <a:fillRect/>
          </a:stretch>
        </p:blipFill>
        <p:spPr>
          <a:xfrm>
            <a:off x="8902421" y="2852174"/>
            <a:ext cx="2929551" cy="2817659"/>
          </a:xfrm>
          <a:prstGeom prst="rect">
            <a:avLst/>
          </a:prstGeom>
        </p:spPr>
      </p:pic>
    </p:spTree>
    <p:extLst>
      <p:ext uri="{BB962C8B-B14F-4D97-AF65-F5344CB8AC3E}">
        <p14:creationId xmlns:p14="http://schemas.microsoft.com/office/powerpoint/2010/main" val="37810909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D5D9D3-6CBC-7F3F-598E-B7C619AC1418}"/>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96281A9E-3750-0BD7-8F6F-30396E4E1955}"/>
              </a:ext>
            </a:extLst>
          </p:cNvPr>
          <p:cNvPicPr>
            <a:picLocks noChangeAspect="1"/>
          </p:cNvPicPr>
          <p:nvPr/>
        </p:nvPicPr>
        <p:blipFill>
          <a:blip r:embed="rId2"/>
          <a:stretch>
            <a:fillRect/>
          </a:stretch>
        </p:blipFill>
        <p:spPr>
          <a:xfrm>
            <a:off x="0" y="1362486"/>
            <a:ext cx="12192000" cy="4133028"/>
          </a:xfrm>
          <a:prstGeom prst="rect">
            <a:avLst/>
          </a:prstGeom>
        </p:spPr>
      </p:pic>
    </p:spTree>
    <p:extLst>
      <p:ext uri="{BB962C8B-B14F-4D97-AF65-F5344CB8AC3E}">
        <p14:creationId xmlns:p14="http://schemas.microsoft.com/office/powerpoint/2010/main" val="20793516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E8F9BC-E2AE-EB74-6220-E970E462D1B1}"/>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CBF6F629-8A6E-2AA7-34FA-C608D3D7DA9D}"/>
              </a:ext>
            </a:extLst>
          </p:cNvPr>
          <p:cNvPicPr>
            <a:picLocks noChangeAspect="1"/>
          </p:cNvPicPr>
          <p:nvPr/>
        </p:nvPicPr>
        <p:blipFill>
          <a:blip r:embed="rId2"/>
          <a:stretch>
            <a:fillRect/>
          </a:stretch>
        </p:blipFill>
        <p:spPr>
          <a:xfrm>
            <a:off x="372763" y="0"/>
            <a:ext cx="11574490" cy="3200847"/>
          </a:xfrm>
          <a:prstGeom prst="rect">
            <a:avLst/>
          </a:prstGeom>
        </p:spPr>
      </p:pic>
      <p:pic>
        <p:nvPicPr>
          <p:cNvPr id="6" name="Picture 5">
            <a:extLst>
              <a:ext uri="{FF2B5EF4-FFF2-40B4-BE49-F238E27FC236}">
                <a16:creationId xmlns:a16="http://schemas.microsoft.com/office/drawing/2014/main" id="{2DCC1E86-AF86-C23E-5694-6142155D4396}"/>
              </a:ext>
            </a:extLst>
          </p:cNvPr>
          <p:cNvPicPr>
            <a:picLocks noChangeAspect="1"/>
          </p:cNvPicPr>
          <p:nvPr/>
        </p:nvPicPr>
        <p:blipFill>
          <a:blip r:embed="rId3"/>
          <a:stretch>
            <a:fillRect/>
          </a:stretch>
        </p:blipFill>
        <p:spPr>
          <a:xfrm>
            <a:off x="3803904" y="3130486"/>
            <a:ext cx="4797744" cy="2894231"/>
          </a:xfrm>
          <a:prstGeom prst="rect">
            <a:avLst/>
          </a:prstGeom>
        </p:spPr>
      </p:pic>
    </p:spTree>
    <p:extLst>
      <p:ext uri="{BB962C8B-B14F-4D97-AF65-F5344CB8AC3E}">
        <p14:creationId xmlns:p14="http://schemas.microsoft.com/office/powerpoint/2010/main" val="34247974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2F4540-6EAA-E9FB-E069-5738A210ECA1}"/>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6E9929CA-ADFC-DDD1-8930-3B6062CD363B}"/>
              </a:ext>
            </a:extLst>
          </p:cNvPr>
          <p:cNvPicPr>
            <a:picLocks noChangeAspect="1"/>
          </p:cNvPicPr>
          <p:nvPr/>
        </p:nvPicPr>
        <p:blipFill>
          <a:blip r:embed="rId2"/>
          <a:stretch>
            <a:fillRect/>
          </a:stretch>
        </p:blipFill>
        <p:spPr>
          <a:xfrm>
            <a:off x="1368915" y="1543893"/>
            <a:ext cx="9454169" cy="3609133"/>
          </a:xfrm>
          <a:prstGeom prst="rect">
            <a:avLst/>
          </a:prstGeom>
        </p:spPr>
      </p:pic>
    </p:spTree>
    <p:extLst>
      <p:ext uri="{BB962C8B-B14F-4D97-AF65-F5344CB8AC3E}">
        <p14:creationId xmlns:p14="http://schemas.microsoft.com/office/powerpoint/2010/main" val="14952040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92385F-9986-AEDD-5B88-5C0215D153D0}"/>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FF38D849-F620-17BF-56D9-CCE942E68DCF}"/>
              </a:ext>
            </a:extLst>
          </p:cNvPr>
          <p:cNvPicPr>
            <a:picLocks noChangeAspect="1"/>
          </p:cNvPicPr>
          <p:nvPr/>
        </p:nvPicPr>
        <p:blipFill>
          <a:blip r:embed="rId2"/>
          <a:stretch>
            <a:fillRect/>
          </a:stretch>
        </p:blipFill>
        <p:spPr>
          <a:xfrm>
            <a:off x="0" y="2669309"/>
            <a:ext cx="5195185" cy="3870036"/>
          </a:xfrm>
          <a:prstGeom prst="rect">
            <a:avLst/>
          </a:prstGeom>
        </p:spPr>
      </p:pic>
      <p:pic>
        <p:nvPicPr>
          <p:cNvPr id="5" name="Picture 4">
            <a:extLst>
              <a:ext uri="{FF2B5EF4-FFF2-40B4-BE49-F238E27FC236}">
                <a16:creationId xmlns:a16="http://schemas.microsoft.com/office/drawing/2014/main" id="{4D98C2E8-A58A-500E-8F0B-867BF753C202}"/>
              </a:ext>
            </a:extLst>
          </p:cNvPr>
          <p:cNvPicPr>
            <a:picLocks noChangeAspect="1"/>
          </p:cNvPicPr>
          <p:nvPr/>
        </p:nvPicPr>
        <p:blipFill>
          <a:blip r:embed="rId3"/>
          <a:stretch>
            <a:fillRect/>
          </a:stretch>
        </p:blipFill>
        <p:spPr>
          <a:xfrm>
            <a:off x="7711846" y="444199"/>
            <a:ext cx="3203489" cy="5969602"/>
          </a:xfrm>
          <a:prstGeom prst="rect">
            <a:avLst/>
          </a:prstGeom>
        </p:spPr>
      </p:pic>
      <p:pic>
        <p:nvPicPr>
          <p:cNvPr id="2" name="Picture 1">
            <a:extLst>
              <a:ext uri="{FF2B5EF4-FFF2-40B4-BE49-F238E27FC236}">
                <a16:creationId xmlns:a16="http://schemas.microsoft.com/office/drawing/2014/main" id="{DF9637DF-A559-9EF1-6C31-A7800AD15BD6}"/>
              </a:ext>
            </a:extLst>
          </p:cNvPr>
          <p:cNvPicPr>
            <a:picLocks noChangeAspect="1"/>
          </p:cNvPicPr>
          <p:nvPr/>
        </p:nvPicPr>
        <p:blipFill>
          <a:blip r:embed="rId4"/>
          <a:stretch>
            <a:fillRect/>
          </a:stretch>
        </p:blipFill>
        <p:spPr>
          <a:xfrm>
            <a:off x="3048001" y="126335"/>
            <a:ext cx="4933612" cy="3302665"/>
          </a:xfrm>
          <a:prstGeom prst="rect">
            <a:avLst/>
          </a:prstGeom>
        </p:spPr>
      </p:pic>
    </p:spTree>
    <p:extLst>
      <p:ext uri="{BB962C8B-B14F-4D97-AF65-F5344CB8AC3E}">
        <p14:creationId xmlns:p14="http://schemas.microsoft.com/office/powerpoint/2010/main" val="16287411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101A4D-E3BC-0A84-FBCF-2C4475719F54}"/>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F62FB776-BAAF-6579-6CE3-A04BF58ED44F}"/>
              </a:ext>
            </a:extLst>
          </p:cNvPr>
          <p:cNvPicPr>
            <a:picLocks noChangeAspect="1"/>
          </p:cNvPicPr>
          <p:nvPr/>
        </p:nvPicPr>
        <p:blipFill>
          <a:blip r:embed="rId2"/>
          <a:srcRect r="9102"/>
          <a:stretch>
            <a:fillRect/>
          </a:stretch>
        </p:blipFill>
        <p:spPr>
          <a:xfrm>
            <a:off x="0" y="1206002"/>
            <a:ext cx="7324627" cy="3752211"/>
          </a:xfrm>
          <a:prstGeom prst="rect">
            <a:avLst/>
          </a:prstGeom>
        </p:spPr>
      </p:pic>
      <p:pic>
        <p:nvPicPr>
          <p:cNvPr id="11" name="Picture 10">
            <a:extLst>
              <a:ext uri="{FF2B5EF4-FFF2-40B4-BE49-F238E27FC236}">
                <a16:creationId xmlns:a16="http://schemas.microsoft.com/office/drawing/2014/main" id="{7DA7BD5A-6CA3-D1DF-CCC1-C628899B5587}"/>
              </a:ext>
            </a:extLst>
          </p:cNvPr>
          <p:cNvPicPr>
            <a:picLocks noChangeAspect="1"/>
          </p:cNvPicPr>
          <p:nvPr/>
        </p:nvPicPr>
        <p:blipFill>
          <a:blip r:embed="rId3"/>
          <a:srcRect l="-342" r="6907"/>
          <a:stretch>
            <a:fillRect/>
          </a:stretch>
        </p:blipFill>
        <p:spPr>
          <a:xfrm>
            <a:off x="6837957" y="653064"/>
            <a:ext cx="5143512" cy="4858086"/>
          </a:xfrm>
          <a:prstGeom prst="rect">
            <a:avLst/>
          </a:prstGeom>
        </p:spPr>
      </p:pic>
    </p:spTree>
    <p:extLst>
      <p:ext uri="{BB962C8B-B14F-4D97-AF65-F5344CB8AC3E}">
        <p14:creationId xmlns:p14="http://schemas.microsoft.com/office/powerpoint/2010/main" val="10210595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841B9B-1ABD-0C21-352F-920334CAC849}"/>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1DA4CFFC-CF56-EDC0-AFFB-2E776C8ADA0A}"/>
              </a:ext>
            </a:extLst>
          </p:cNvPr>
          <p:cNvSpPr/>
          <p:nvPr/>
        </p:nvSpPr>
        <p:spPr>
          <a:xfrm>
            <a:off x="0" y="0"/>
            <a:ext cx="12192000" cy="6102417"/>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a:p>
        </p:txBody>
      </p:sp>
      <p:pic>
        <p:nvPicPr>
          <p:cNvPr id="14" name="Picture 13">
            <a:extLst>
              <a:ext uri="{FF2B5EF4-FFF2-40B4-BE49-F238E27FC236}">
                <a16:creationId xmlns:a16="http://schemas.microsoft.com/office/drawing/2014/main" id="{94AC8CAD-AE4F-ED62-7E3B-46D9D301BDE7}"/>
              </a:ext>
            </a:extLst>
          </p:cNvPr>
          <p:cNvPicPr>
            <a:picLocks noChangeAspect="1"/>
          </p:cNvPicPr>
          <p:nvPr/>
        </p:nvPicPr>
        <p:blipFill>
          <a:blip r:embed="rId2"/>
          <a:stretch>
            <a:fillRect/>
          </a:stretch>
        </p:blipFill>
        <p:spPr>
          <a:xfrm>
            <a:off x="165220" y="3021662"/>
            <a:ext cx="3378752" cy="3044710"/>
          </a:xfrm>
          <a:prstGeom prst="rect">
            <a:avLst/>
          </a:prstGeom>
        </p:spPr>
      </p:pic>
      <p:pic>
        <p:nvPicPr>
          <p:cNvPr id="3" name="Picture 2">
            <a:extLst>
              <a:ext uri="{FF2B5EF4-FFF2-40B4-BE49-F238E27FC236}">
                <a16:creationId xmlns:a16="http://schemas.microsoft.com/office/drawing/2014/main" id="{222B7258-FA29-EECC-3C87-EEE5B871B330}"/>
              </a:ext>
            </a:extLst>
          </p:cNvPr>
          <p:cNvPicPr>
            <a:picLocks noChangeAspect="1"/>
          </p:cNvPicPr>
          <p:nvPr/>
        </p:nvPicPr>
        <p:blipFill>
          <a:blip r:embed="rId3"/>
          <a:stretch>
            <a:fillRect/>
          </a:stretch>
        </p:blipFill>
        <p:spPr>
          <a:xfrm>
            <a:off x="3014344" y="211395"/>
            <a:ext cx="4563112" cy="2810267"/>
          </a:xfrm>
          <a:prstGeom prst="rect">
            <a:avLst/>
          </a:prstGeom>
        </p:spPr>
      </p:pic>
      <p:pic>
        <p:nvPicPr>
          <p:cNvPr id="8" name="Picture 7">
            <a:extLst>
              <a:ext uri="{FF2B5EF4-FFF2-40B4-BE49-F238E27FC236}">
                <a16:creationId xmlns:a16="http://schemas.microsoft.com/office/drawing/2014/main" id="{B837CA59-B0EF-E602-2C1B-86EF14C515D5}"/>
              </a:ext>
            </a:extLst>
          </p:cNvPr>
          <p:cNvPicPr>
            <a:picLocks noChangeAspect="1"/>
          </p:cNvPicPr>
          <p:nvPr/>
        </p:nvPicPr>
        <p:blipFill>
          <a:blip r:embed="rId4"/>
          <a:stretch>
            <a:fillRect/>
          </a:stretch>
        </p:blipFill>
        <p:spPr>
          <a:xfrm>
            <a:off x="8048479" y="353979"/>
            <a:ext cx="3672498" cy="2394469"/>
          </a:xfrm>
          <a:prstGeom prst="rect">
            <a:avLst/>
          </a:prstGeom>
        </p:spPr>
      </p:pic>
      <p:pic>
        <p:nvPicPr>
          <p:cNvPr id="10" name="Picture 9">
            <a:extLst>
              <a:ext uri="{FF2B5EF4-FFF2-40B4-BE49-F238E27FC236}">
                <a16:creationId xmlns:a16="http://schemas.microsoft.com/office/drawing/2014/main" id="{5557EB93-B05A-DCCA-1393-5E460788DB71}"/>
              </a:ext>
            </a:extLst>
          </p:cNvPr>
          <p:cNvPicPr>
            <a:picLocks noChangeAspect="1"/>
          </p:cNvPicPr>
          <p:nvPr/>
        </p:nvPicPr>
        <p:blipFill>
          <a:blip r:embed="rId5"/>
          <a:stretch>
            <a:fillRect/>
          </a:stretch>
        </p:blipFill>
        <p:spPr>
          <a:xfrm>
            <a:off x="8245266" y="2898321"/>
            <a:ext cx="3278924" cy="1843541"/>
          </a:xfrm>
          <a:prstGeom prst="rect">
            <a:avLst/>
          </a:prstGeom>
        </p:spPr>
      </p:pic>
      <p:pic>
        <p:nvPicPr>
          <p:cNvPr id="12" name="Picture 11">
            <a:extLst>
              <a:ext uri="{FF2B5EF4-FFF2-40B4-BE49-F238E27FC236}">
                <a16:creationId xmlns:a16="http://schemas.microsoft.com/office/drawing/2014/main" id="{5E5F2466-8E77-88C8-7AEC-923003D9FB2C}"/>
              </a:ext>
            </a:extLst>
          </p:cNvPr>
          <p:cNvPicPr>
            <a:picLocks noChangeAspect="1"/>
          </p:cNvPicPr>
          <p:nvPr/>
        </p:nvPicPr>
        <p:blipFill>
          <a:blip r:embed="rId6"/>
          <a:stretch>
            <a:fillRect/>
          </a:stretch>
        </p:blipFill>
        <p:spPr>
          <a:xfrm>
            <a:off x="4613732" y="3607881"/>
            <a:ext cx="2561774" cy="1707182"/>
          </a:xfrm>
          <a:prstGeom prst="rect">
            <a:avLst/>
          </a:prstGeom>
        </p:spPr>
      </p:pic>
      <p:sp>
        <p:nvSpPr>
          <p:cNvPr id="2" name="TextBox 1">
            <a:extLst>
              <a:ext uri="{FF2B5EF4-FFF2-40B4-BE49-F238E27FC236}">
                <a16:creationId xmlns:a16="http://schemas.microsoft.com/office/drawing/2014/main" id="{41218003-A06A-BD4C-93A2-110FA9104CD9}"/>
              </a:ext>
            </a:extLst>
          </p:cNvPr>
          <p:cNvSpPr txBox="1"/>
          <p:nvPr/>
        </p:nvSpPr>
        <p:spPr>
          <a:xfrm>
            <a:off x="165220" y="211395"/>
            <a:ext cx="1267163" cy="461665"/>
          </a:xfrm>
          <a:prstGeom prst="rect">
            <a:avLst/>
          </a:prstGeom>
          <a:noFill/>
        </p:spPr>
        <p:txBody>
          <a:bodyPr wrap="square" rtlCol="0">
            <a:spAutoFit/>
          </a:bodyPr>
          <a:lstStyle/>
          <a:p>
            <a:pPr algn="ctr"/>
            <a:r>
              <a:rPr lang="en-GB" sz="2400">
                <a:solidFill>
                  <a:schemeClr val="bg1"/>
                </a:solidFill>
              </a:rPr>
              <a:t>Studies</a:t>
            </a:r>
          </a:p>
        </p:txBody>
      </p:sp>
    </p:spTree>
    <p:extLst>
      <p:ext uri="{BB962C8B-B14F-4D97-AF65-F5344CB8AC3E}">
        <p14:creationId xmlns:p14="http://schemas.microsoft.com/office/powerpoint/2010/main" val="19675794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EA64BB-D1DF-1E21-C9F4-5E369E876665}"/>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55E451E9-B7AF-EA57-D389-2B0AD459CBB9}"/>
              </a:ext>
            </a:extLst>
          </p:cNvPr>
          <p:cNvPicPr>
            <a:picLocks noChangeAspect="1"/>
          </p:cNvPicPr>
          <p:nvPr/>
        </p:nvPicPr>
        <p:blipFill>
          <a:blip r:embed="rId2"/>
          <a:stretch>
            <a:fillRect/>
          </a:stretch>
        </p:blipFill>
        <p:spPr>
          <a:xfrm>
            <a:off x="7407842" y="2981698"/>
            <a:ext cx="2638732" cy="2624392"/>
          </a:xfrm>
          <a:prstGeom prst="rect">
            <a:avLst/>
          </a:prstGeom>
        </p:spPr>
      </p:pic>
      <p:pic>
        <p:nvPicPr>
          <p:cNvPr id="8" name="Picture 7">
            <a:extLst>
              <a:ext uri="{FF2B5EF4-FFF2-40B4-BE49-F238E27FC236}">
                <a16:creationId xmlns:a16="http://schemas.microsoft.com/office/drawing/2014/main" id="{00116285-E20C-F144-9A64-90A441BBF50F}"/>
              </a:ext>
            </a:extLst>
          </p:cNvPr>
          <p:cNvPicPr>
            <a:picLocks noChangeAspect="1"/>
          </p:cNvPicPr>
          <p:nvPr/>
        </p:nvPicPr>
        <p:blipFill>
          <a:blip r:embed="rId3"/>
          <a:stretch>
            <a:fillRect/>
          </a:stretch>
        </p:blipFill>
        <p:spPr>
          <a:xfrm>
            <a:off x="2231609" y="2866195"/>
            <a:ext cx="2792999" cy="2624392"/>
          </a:xfrm>
          <a:prstGeom prst="rect">
            <a:avLst/>
          </a:prstGeom>
        </p:spPr>
      </p:pic>
      <p:pic>
        <p:nvPicPr>
          <p:cNvPr id="10" name="Picture 9">
            <a:extLst>
              <a:ext uri="{FF2B5EF4-FFF2-40B4-BE49-F238E27FC236}">
                <a16:creationId xmlns:a16="http://schemas.microsoft.com/office/drawing/2014/main" id="{E33E2487-FE43-B15A-0CFB-AEC54F1D533D}"/>
              </a:ext>
            </a:extLst>
          </p:cNvPr>
          <p:cNvPicPr>
            <a:picLocks noChangeAspect="1"/>
          </p:cNvPicPr>
          <p:nvPr/>
        </p:nvPicPr>
        <p:blipFill>
          <a:blip r:embed="rId4"/>
          <a:stretch>
            <a:fillRect/>
          </a:stretch>
        </p:blipFill>
        <p:spPr>
          <a:xfrm>
            <a:off x="6912864" y="231063"/>
            <a:ext cx="4066142" cy="2458597"/>
          </a:xfrm>
          <a:prstGeom prst="rect">
            <a:avLst/>
          </a:prstGeom>
        </p:spPr>
      </p:pic>
      <p:pic>
        <p:nvPicPr>
          <p:cNvPr id="12" name="Picture 11">
            <a:extLst>
              <a:ext uri="{FF2B5EF4-FFF2-40B4-BE49-F238E27FC236}">
                <a16:creationId xmlns:a16="http://schemas.microsoft.com/office/drawing/2014/main" id="{8DEC5F1F-E447-6376-A9E9-583CCDC05862}"/>
              </a:ext>
            </a:extLst>
          </p:cNvPr>
          <p:cNvPicPr>
            <a:picLocks noChangeAspect="1"/>
          </p:cNvPicPr>
          <p:nvPr/>
        </p:nvPicPr>
        <p:blipFill>
          <a:blip r:embed="rId5"/>
          <a:stretch>
            <a:fillRect/>
          </a:stretch>
        </p:blipFill>
        <p:spPr>
          <a:xfrm>
            <a:off x="1400932" y="231063"/>
            <a:ext cx="4163006" cy="1943371"/>
          </a:xfrm>
          <a:prstGeom prst="rect">
            <a:avLst/>
          </a:prstGeom>
        </p:spPr>
      </p:pic>
    </p:spTree>
    <p:extLst>
      <p:ext uri="{BB962C8B-B14F-4D97-AF65-F5344CB8AC3E}">
        <p14:creationId xmlns:p14="http://schemas.microsoft.com/office/powerpoint/2010/main" val="7392858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9D7092-CF9B-3A8D-A949-C2F2625A0F5B}"/>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7B5FB97E-F7FF-61DF-FEDB-B28C85CBDD66}"/>
              </a:ext>
            </a:extLst>
          </p:cNvPr>
          <p:cNvPicPr>
            <a:picLocks noChangeAspect="1"/>
          </p:cNvPicPr>
          <p:nvPr/>
        </p:nvPicPr>
        <p:blipFill>
          <a:blip r:embed="rId2"/>
          <a:stretch>
            <a:fillRect/>
          </a:stretch>
        </p:blipFill>
        <p:spPr>
          <a:xfrm>
            <a:off x="1652934" y="139038"/>
            <a:ext cx="6829978" cy="3022726"/>
          </a:xfrm>
          <a:prstGeom prst="rect">
            <a:avLst/>
          </a:prstGeom>
        </p:spPr>
      </p:pic>
      <p:pic>
        <p:nvPicPr>
          <p:cNvPr id="10" name="Picture 9">
            <a:extLst>
              <a:ext uri="{FF2B5EF4-FFF2-40B4-BE49-F238E27FC236}">
                <a16:creationId xmlns:a16="http://schemas.microsoft.com/office/drawing/2014/main" id="{896014FB-C879-654B-D2D4-51ED35B74507}"/>
              </a:ext>
            </a:extLst>
          </p:cNvPr>
          <p:cNvPicPr>
            <a:picLocks noChangeAspect="1"/>
          </p:cNvPicPr>
          <p:nvPr/>
        </p:nvPicPr>
        <p:blipFill>
          <a:blip r:embed="rId3"/>
          <a:stretch>
            <a:fillRect/>
          </a:stretch>
        </p:blipFill>
        <p:spPr>
          <a:xfrm>
            <a:off x="1476947" y="3232796"/>
            <a:ext cx="6676973" cy="3119662"/>
          </a:xfrm>
          <a:prstGeom prst="rect">
            <a:avLst/>
          </a:prstGeom>
        </p:spPr>
      </p:pic>
    </p:spTree>
    <p:extLst>
      <p:ext uri="{BB962C8B-B14F-4D97-AF65-F5344CB8AC3E}">
        <p14:creationId xmlns:p14="http://schemas.microsoft.com/office/powerpoint/2010/main" val="24222192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432309-C6DB-1B39-A3CB-F9242F25360E}"/>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05DB887D-04D8-9AB9-FC38-EB196B7A1469}"/>
              </a:ext>
            </a:extLst>
          </p:cNvPr>
          <p:cNvPicPr>
            <a:picLocks noChangeAspect="1"/>
          </p:cNvPicPr>
          <p:nvPr/>
        </p:nvPicPr>
        <p:blipFill>
          <a:blip r:embed="rId3"/>
          <a:srcRect b="57950"/>
          <a:stretch>
            <a:fillRect/>
          </a:stretch>
        </p:blipFill>
        <p:spPr>
          <a:xfrm>
            <a:off x="673325" y="106403"/>
            <a:ext cx="2927758" cy="2498014"/>
          </a:xfrm>
          <a:prstGeom prst="rect">
            <a:avLst/>
          </a:prstGeom>
        </p:spPr>
      </p:pic>
      <p:pic>
        <p:nvPicPr>
          <p:cNvPr id="5" name="Picture 4">
            <a:extLst>
              <a:ext uri="{FF2B5EF4-FFF2-40B4-BE49-F238E27FC236}">
                <a16:creationId xmlns:a16="http://schemas.microsoft.com/office/drawing/2014/main" id="{EE917FD3-FBC6-8CA1-59CE-42205AE59FB0}"/>
              </a:ext>
            </a:extLst>
          </p:cNvPr>
          <p:cNvPicPr>
            <a:picLocks noChangeAspect="1"/>
          </p:cNvPicPr>
          <p:nvPr/>
        </p:nvPicPr>
        <p:blipFill>
          <a:blip r:embed="rId4"/>
          <a:stretch>
            <a:fillRect/>
          </a:stretch>
        </p:blipFill>
        <p:spPr>
          <a:xfrm>
            <a:off x="6096000" y="93059"/>
            <a:ext cx="1807292" cy="2844033"/>
          </a:xfrm>
          <a:prstGeom prst="rect">
            <a:avLst/>
          </a:prstGeom>
        </p:spPr>
      </p:pic>
      <p:pic>
        <p:nvPicPr>
          <p:cNvPr id="9" name="Picture 8">
            <a:extLst>
              <a:ext uri="{FF2B5EF4-FFF2-40B4-BE49-F238E27FC236}">
                <a16:creationId xmlns:a16="http://schemas.microsoft.com/office/drawing/2014/main" id="{57878D93-01C9-A90A-134A-2CDDCAF4BD29}"/>
              </a:ext>
            </a:extLst>
          </p:cNvPr>
          <p:cNvPicPr>
            <a:picLocks noChangeAspect="1"/>
          </p:cNvPicPr>
          <p:nvPr/>
        </p:nvPicPr>
        <p:blipFill>
          <a:blip r:embed="rId5"/>
          <a:stretch>
            <a:fillRect/>
          </a:stretch>
        </p:blipFill>
        <p:spPr>
          <a:xfrm>
            <a:off x="3981094" y="59614"/>
            <a:ext cx="1279711" cy="2694127"/>
          </a:xfrm>
          <a:prstGeom prst="rect">
            <a:avLst/>
          </a:prstGeom>
        </p:spPr>
      </p:pic>
      <p:pic>
        <p:nvPicPr>
          <p:cNvPr id="11" name="Picture 10">
            <a:extLst>
              <a:ext uri="{FF2B5EF4-FFF2-40B4-BE49-F238E27FC236}">
                <a16:creationId xmlns:a16="http://schemas.microsoft.com/office/drawing/2014/main" id="{A5E1DA85-4D61-4E5C-D2A0-3E289D5B83C9}"/>
              </a:ext>
            </a:extLst>
          </p:cNvPr>
          <p:cNvPicPr>
            <a:picLocks noChangeAspect="1"/>
          </p:cNvPicPr>
          <p:nvPr/>
        </p:nvPicPr>
        <p:blipFill>
          <a:blip r:embed="rId6"/>
          <a:stretch>
            <a:fillRect/>
          </a:stretch>
        </p:blipFill>
        <p:spPr>
          <a:xfrm>
            <a:off x="3100419" y="3539071"/>
            <a:ext cx="3593567" cy="2325661"/>
          </a:xfrm>
          <a:prstGeom prst="rect">
            <a:avLst/>
          </a:prstGeom>
        </p:spPr>
      </p:pic>
      <p:pic>
        <p:nvPicPr>
          <p:cNvPr id="13" name="Picture 12">
            <a:extLst>
              <a:ext uri="{FF2B5EF4-FFF2-40B4-BE49-F238E27FC236}">
                <a16:creationId xmlns:a16="http://schemas.microsoft.com/office/drawing/2014/main" id="{5EA24F95-240A-E1E1-1C78-7C0E30512E42}"/>
              </a:ext>
            </a:extLst>
          </p:cNvPr>
          <p:cNvPicPr>
            <a:picLocks noChangeAspect="1"/>
          </p:cNvPicPr>
          <p:nvPr/>
        </p:nvPicPr>
        <p:blipFill>
          <a:blip r:embed="rId7"/>
          <a:stretch>
            <a:fillRect/>
          </a:stretch>
        </p:blipFill>
        <p:spPr>
          <a:xfrm>
            <a:off x="6863755" y="3429165"/>
            <a:ext cx="2079074" cy="2325661"/>
          </a:xfrm>
          <a:prstGeom prst="rect">
            <a:avLst/>
          </a:prstGeom>
        </p:spPr>
      </p:pic>
      <p:pic>
        <p:nvPicPr>
          <p:cNvPr id="15" name="Picture 14">
            <a:extLst>
              <a:ext uri="{FF2B5EF4-FFF2-40B4-BE49-F238E27FC236}">
                <a16:creationId xmlns:a16="http://schemas.microsoft.com/office/drawing/2014/main" id="{FC6EC1EC-D17B-8682-B2CF-D4E21F661DAB}"/>
              </a:ext>
            </a:extLst>
          </p:cNvPr>
          <p:cNvPicPr>
            <a:picLocks noChangeAspect="1"/>
          </p:cNvPicPr>
          <p:nvPr/>
        </p:nvPicPr>
        <p:blipFill>
          <a:blip r:embed="rId8"/>
          <a:stretch>
            <a:fillRect/>
          </a:stretch>
        </p:blipFill>
        <p:spPr>
          <a:xfrm>
            <a:off x="7828119" y="516718"/>
            <a:ext cx="3502313" cy="2087699"/>
          </a:xfrm>
          <a:prstGeom prst="rect">
            <a:avLst/>
          </a:prstGeom>
        </p:spPr>
      </p:pic>
    </p:spTree>
    <p:extLst>
      <p:ext uri="{BB962C8B-B14F-4D97-AF65-F5344CB8AC3E}">
        <p14:creationId xmlns:p14="http://schemas.microsoft.com/office/powerpoint/2010/main" val="34237207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09149-9AB3-95A3-F97D-FC7012D3C3F0}"/>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1B64C9D0-45D4-F135-E1CF-6E8EDBB85C34}"/>
              </a:ext>
            </a:extLst>
          </p:cNvPr>
          <p:cNvPicPr>
            <a:picLocks noChangeAspect="1"/>
          </p:cNvPicPr>
          <p:nvPr/>
        </p:nvPicPr>
        <p:blipFill>
          <a:blip r:embed="rId3"/>
          <a:stretch>
            <a:fillRect/>
          </a:stretch>
        </p:blipFill>
        <p:spPr>
          <a:xfrm>
            <a:off x="544755" y="423443"/>
            <a:ext cx="6258798" cy="6011114"/>
          </a:xfrm>
          <a:prstGeom prst="rect">
            <a:avLst/>
          </a:prstGeom>
        </p:spPr>
      </p:pic>
      <p:pic>
        <p:nvPicPr>
          <p:cNvPr id="3" name="Picture 2">
            <a:extLst>
              <a:ext uri="{FF2B5EF4-FFF2-40B4-BE49-F238E27FC236}">
                <a16:creationId xmlns:a16="http://schemas.microsoft.com/office/drawing/2014/main" id="{76B867B5-E446-F566-FAB7-FC9DFF9B8EA7}"/>
              </a:ext>
            </a:extLst>
          </p:cNvPr>
          <p:cNvPicPr>
            <a:picLocks noChangeAspect="1"/>
          </p:cNvPicPr>
          <p:nvPr/>
        </p:nvPicPr>
        <p:blipFill>
          <a:blip r:embed="rId4"/>
          <a:stretch>
            <a:fillRect/>
          </a:stretch>
        </p:blipFill>
        <p:spPr>
          <a:xfrm>
            <a:off x="7241347" y="1006737"/>
            <a:ext cx="4124959" cy="4353331"/>
          </a:xfrm>
          <a:prstGeom prst="rect">
            <a:avLst/>
          </a:prstGeom>
        </p:spPr>
      </p:pic>
    </p:spTree>
    <p:extLst>
      <p:ext uri="{BB962C8B-B14F-4D97-AF65-F5344CB8AC3E}">
        <p14:creationId xmlns:p14="http://schemas.microsoft.com/office/powerpoint/2010/main" val="156555288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ABAA96-092A-2CE8-FD0E-9E98B103DA0D}"/>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AF778C97-316E-BFDF-F2F9-71CF88372157}"/>
              </a:ext>
            </a:extLst>
          </p:cNvPr>
          <p:cNvPicPr>
            <a:picLocks noChangeAspect="1"/>
          </p:cNvPicPr>
          <p:nvPr/>
        </p:nvPicPr>
        <p:blipFill>
          <a:blip r:embed="rId3"/>
          <a:stretch>
            <a:fillRect/>
          </a:stretch>
        </p:blipFill>
        <p:spPr>
          <a:xfrm>
            <a:off x="6538585" y="110836"/>
            <a:ext cx="5054556" cy="5767055"/>
          </a:xfrm>
          <a:prstGeom prst="rect">
            <a:avLst/>
          </a:prstGeom>
        </p:spPr>
      </p:pic>
      <p:pic>
        <p:nvPicPr>
          <p:cNvPr id="6" name="Picture 5">
            <a:extLst>
              <a:ext uri="{FF2B5EF4-FFF2-40B4-BE49-F238E27FC236}">
                <a16:creationId xmlns:a16="http://schemas.microsoft.com/office/drawing/2014/main" id="{EAC167E3-B793-3D0A-2A75-9505673BADA1}"/>
              </a:ext>
            </a:extLst>
          </p:cNvPr>
          <p:cNvPicPr>
            <a:picLocks noChangeAspect="1"/>
          </p:cNvPicPr>
          <p:nvPr/>
        </p:nvPicPr>
        <p:blipFill>
          <a:blip r:embed="rId4"/>
          <a:stretch>
            <a:fillRect/>
          </a:stretch>
        </p:blipFill>
        <p:spPr>
          <a:xfrm>
            <a:off x="413637" y="689170"/>
            <a:ext cx="5469166" cy="4257191"/>
          </a:xfrm>
          <a:prstGeom prst="rect">
            <a:avLst/>
          </a:prstGeom>
        </p:spPr>
      </p:pic>
    </p:spTree>
    <p:extLst>
      <p:ext uri="{BB962C8B-B14F-4D97-AF65-F5344CB8AC3E}">
        <p14:creationId xmlns:p14="http://schemas.microsoft.com/office/powerpoint/2010/main" val="390139592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963A23-E7D4-5227-9280-AAB5E1A8D14B}"/>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293820E6-2DFE-64FE-7955-226E8EF5CBD8}"/>
              </a:ext>
            </a:extLst>
          </p:cNvPr>
          <p:cNvPicPr>
            <a:picLocks noChangeAspect="1"/>
          </p:cNvPicPr>
          <p:nvPr/>
        </p:nvPicPr>
        <p:blipFill>
          <a:blip r:embed="rId3"/>
          <a:stretch>
            <a:fillRect/>
          </a:stretch>
        </p:blipFill>
        <p:spPr>
          <a:xfrm>
            <a:off x="172593" y="352097"/>
            <a:ext cx="4643848" cy="5298453"/>
          </a:xfrm>
          <a:prstGeom prst="rect">
            <a:avLst/>
          </a:prstGeom>
          <a:blipFill>
            <a:blip r:embed="rId4"/>
            <a:stretch>
              <a:fillRect/>
            </a:stretch>
          </a:blipFill>
        </p:spPr>
      </p:pic>
      <p:pic>
        <p:nvPicPr>
          <p:cNvPr id="4" name="Picture 3">
            <a:extLst>
              <a:ext uri="{FF2B5EF4-FFF2-40B4-BE49-F238E27FC236}">
                <a16:creationId xmlns:a16="http://schemas.microsoft.com/office/drawing/2014/main" id="{2535BCB0-6100-9421-EA62-73F06E72DDCE}"/>
              </a:ext>
            </a:extLst>
          </p:cNvPr>
          <p:cNvPicPr>
            <a:picLocks noChangeAspect="1"/>
          </p:cNvPicPr>
          <p:nvPr/>
        </p:nvPicPr>
        <p:blipFill>
          <a:blip r:embed="rId5"/>
          <a:stretch>
            <a:fillRect/>
          </a:stretch>
        </p:blipFill>
        <p:spPr>
          <a:xfrm>
            <a:off x="4939286" y="586398"/>
            <a:ext cx="2791215" cy="4829849"/>
          </a:xfrm>
          <a:prstGeom prst="rect">
            <a:avLst/>
          </a:prstGeom>
        </p:spPr>
      </p:pic>
      <p:pic>
        <p:nvPicPr>
          <p:cNvPr id="7" name="Picture 6">
            <a:extLst>
              <a:ext uri="{FF2B5EF4-FFF2-40B4-BE49-F238E27FC236}">
                <a16:creationId xmlns:a16="http://schemas.microsoft.com/office/drawing/2014/main" id="{BA102B24-752A-3949-08F3-50E9F0C68093}"/>
              </a:ext>
            </a:extLst>
          </p:cNvPr>
          <p:cNvPicPr>
            <a:picLocks noChangeAspect="1"/>
          </p:cNvPicPr>
          <p:nvPr/>
        </p:nvPicPr>
        <p:blipFill>
          <a:blip r:embed="rId6"/>
          <a:stretch>
            <a:fillRect/>
          </a:stretch>
        </p:blipFill>
        <p:spPr>
          <a:xfrm>
            <a:off x="7981362" y="786450"/>
            <a:ext cx="3439005" cy="4429743"/>
          </a:xfrm>
          <a:prstGeom prst="rect">
            <a:avLst/>
          </a:prstGeom>
        </p:spPr>
      </p:pic>
    </p:spTree>
    <p:extLst>
      <p:ext uri="{BB962C8B-B14F-4D97-AF65-F5344CB8AC3E}">
        <p14:creationId xmlns:p14="http://schemas.microsoft.com/office/powerpoint/2010/main" val="28742377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F8F9D0-5F5C-C9AA-EE13-28B9EA17E5CB}"/>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B9CF4331-4FBC-FE96-4D05-91B350B82447}"/>
              </a:ext>
            </a:extLst>
          </p:cNvPr>
          <p:cNvPicPr>
            <a:picLocks noChangeAspect="1"/>
          </p:cNvPicPr>
          <p:nvPr/>
        </p:nvPicPr>
        <p:blipFill>
          <a:blip r:embed="rId3"/>
          <a:stretch>
            <a:fillRect/>
          </a:stretch>
        </p:blipFill>
        <p:spPr>
          <a:xfrm>
            <a:off x="5027146" y="350385"/>
            <a:ext cx="2004590" cy="4978841"/>
          </a:xfrm>
          <a:prstGeom prst="rect">
            <a:avLst/>
          </a:prstGeom>
        </p:spPr>
      </p:pic>
      <p:pic>
        <p:nvPicPr>
          <p:cNvPr id="4" name="Picture 3">
            <a:extLst>
              <a:ext uri="{FF2B5EF4-FFF2-40B4-BE49-F238E27FC236}">
                <a16:creationId xmlns:a16="http://schemas.microsoft.com/office/drawing/2014/main" id="{32912797-E157-CFC1-704D-946B20210BDE}"/>
              </a:ext>
            </a:extLst>
          </p:cNvPr>
          <p:cNvPicPr>
            <a:picLocks noChangeAspect="1"/>
          </p:cNvPicPr>
          <p:nvPr/>
        </p:nvPicPr>
        <p:blipFill>
          <a:blip r:embed="rId4"/>
          <a:stretch>
            <a:fillRect/>
          </a:stretch>
        </p:blipFill>
        <p:spPr>
          <a:xfrm>
            <a:off x="8627298" y="405691"/>
            <a:ext cx="2259985" cy="4923535"/>
          </a:xfrm>
          <a:prstGeom prst="rect">
            <a:avLst/>
          </a:prstGeom>
        </p:spPr>
      </p:pic>
      <p:pic>
        <p:nvPicPr>
          <p:cNvPr id="8" name="Picture 7">
            <a:extLst>
              <a:ext uri="{FF2B5EF4-FFF2-40B4-BE49-F238E27FC236}">
                <a16:creationId xmlns:a16="http://schemas.microsoft.com/office/drawing/2014/main" id="{B61B7646-0EA2-2DE3-ABA4-12FA975CEEBA}"/>
              </a:ext>
            </a:extLst>
          </p:cNvPr>
          <p:cNvPicPr>
            <a:picLocks noChangeAspect="1"/>
          </p:cNvPicPr>
          <p:nvPr/>
        </p:nvPicPr>
        <p:blipFill>
          <a:blip r:embed="rId5"/>
          <a:stretch>
            <a:fillRect/>
          </a:stretch>
        </p:blipFill>
        <p:spPr>
          <a:xfrm>
            <a:off x="1055099" y="350385"/>
            <a:ext cx="2376485" cy="4692957"/>
          </a:xfrm>
          <a:prstGeom prst="rect">
            <a:avLst/>
          </a:prstGeom>
        </p:spPr>
      </p:pic>
    </p:spTree>
    <p:extLst>
      <p:ext uri="{BB962C8B-B14F-4D97-AF65-F5344CB8AC3E}">
        <p14:creationId xmlns:p14="http://schemas.microsoft.com/office/powerpoint/2010/main" val="321227728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0B8AA9-6CFF-F476-E8FD-CD5C16CDC5ED}"/>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40EFADF0-01D5-6D5C-119A-0EAFFFF1D0A4}"/>
              </a:ext>
            </a:extLst>
          </p:cNvPr>
          <p:cNvSpPr txBox="1"/>
          <p:nvPr/>
        </p:nvSpPr>
        <p:spPr>
          <a:xfrm>
            <a:off x="135533" y="0"/>
            <a:ext cx="2164322" cy="461665"/>
          </a:xfrm>
          <a:prstGeom prst="rect">
            <a:avLst/>
          </a:prstGeom>
          <a:noFill/>
        </p:spPr>
        <p:txBody>
          <a:bodyPr wrap="square" rtlCol="0">
            <a:spAutoFit/>
          </a:bodyPr>
          <a:lstStyle/>
          <a:p>
            <a:r>
              <a:rPr lang="en-GB" sz="2400">
                <a:latin typeface="Franklin Gothic Demi" panose="020B0703020102020204" pitchFamily="34" charset="0"/>
              </a:rPr>
              <a:t>Blue sky</a:t>
            </a:r>
          </a:p>
        </p:txBody>
      </p:sp>
      <p:sp>
        <p:nvSpPr>
          <p:cNvPr id="4" name="TextBox 3">
            <a:extLst>
              <a:ext uri="{FF2B5EF4-FFF2-40B4-BE49-F238E27FC236}">
                <a16:creationId xmlns:a16="http://schemas.microsoft.com/office/drawing/2014/main" id="{1B92ED1A-8BD6-16A1-E4D0-0947291AC2B2}"/>
              </a:ext>
            </a:extLst>
          </p:cNvPr>
          <p:cNvSpPr txBox="1"/>
          <p:nvPr/>
        </p:nvSpPr>
        <p:spPr>
          <a:xfrm>
            <a:off x="150894" y="526473"/>
            <a:ext cx="11890212" cy="5909310"/>
          </a:xfrm>
          <a:prstGeom prst="rect">
            <a:avLst/>
          </a:prstGeom>
          <a:noFill/>
        </p:spPr>
        <p:txBody>
          <a:bodyPr wrap="square" rtlCol="0">
            <a:spAutoFit/>
          </a:bodyPr>
          <a:lstStyle/>
          <a:p>
            <a:r>
              <a:rPr lang="en-GB"/>
              <a:t>After picking a few designs I decided to do some more research into what I thought would be useful.</a:t>
            </a:r>
          </a:p>
          <a:p>
            <a:endParaRPr lang="en-GB"/>
          </a:p>
          <a:p>
            <a:r>
              <a:rPr lang="en-GB"/>
              <a:t>One of my designs was a couple characters from the game Lies of P, based around puppets. I thought a puppet character would be very cool and different to be shown as a demon.</a:t>
            </a:r>
          </a:p>
          <a:p>
            <a:endParaRPr lang="en-GB"/>
          </a:p>
          <a:p>
            <a:r>
              <a:rPr lang="en-GB"/>
              <a:t>But the main thing that really got me was a design I did of just a beastly man. I felt like I could really push that character somehow, even though it may seem boring. Feedback from my peers allowed me to realise that I needed to get a theme. The one glaring issue the boss I had wanted to take forward had was that it lacked consistency, a proper theme.</a:t>
            </a:r>
          </a:p>
          <a:p>
            <a:endParaRPr lang="en-GB"/>
          </a:p>
          <a:p>
            <a:r>
              <a:rPr lang="en-GB"/>
              <a:t>My first few choices was, what I thought, pretty basic, going straight to Japan. However, though it does feel a bit saturated the designs can still be very cool and well thought out. </a:t>
            </a:r>
          </a:p>
          <a:p>
            <a:r>
              <a:rPr lang="en-GB"/>
              <a:t>I wanted to use mythological creatures, or ‘gods’ to show the power of my demon boss, and the one that stood out to me for the Japanese boss, was one called </a:t>
            </a:r>
            <a:r>
              <a:rPr lang="en-GB" err="1"/>
              <a:t>Amatsu-Mikaboshi</a:t>
            </a:r>
            <a:r>
              <a:rPr lang="en-GB"/>
              <a:t>, the god of death as my research revealed.</a:t>
            </a:r>
          </a:p>
          <a:p>
            <a:endParaRPr lang="en-GB"/>
          </a:p>
          <a:p>
            <a:r>
              <a:rPr lang="en-GB"/>
              <a:t>I did a few sketches of these creature, but I quickly came to a stop and became pretty bored of the designs very quickly, so I went back to revisit the original designs and immediately made something I felt like I loved, inspired by Greek culture this time.</a:t>
            </a:r>
          </a:p>
          <a:p>
            <a:endParaRPr lang="en-GB"/>
          </a:p>
          <a:p>
            <a:endParaRPr lang="en-GB"/>
          </a:p>
          <a:p>
            <a:endParaRPr lang="en-GB"/>
          </a:p>
          <a:p>
            <a:endParaRPr lang="en-GB"/>
          </a:p>
        </p:txBody>
      </p:sp>
    </p:spTree>
    <p:extLst>
      <p:ext uri="{BB962C8B-B14F-4D97-AF65-F5344CB8AC3E}">
        <p14:creationId xmlns:p14="http://schemas.microsoft.com/office/powerpoint/2010/main" val="39731784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F62859-F68B-10D8-6B90-6367FD24A057}"/>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454E367E-29AD-D056-7D40-4F3153C4B424}"/>
              </a:ext>
            </a:extLst>
          </p:cNvPr>
          <p:cNvSpPr txBox="1"/>
          <p:nvPr/>
        </p:nvSpPr>
        <p:spPr>
          <a:xfrm>
            <a:off x="77428" y="202251"/>
            <a:ext cx="1482605" cy="461665"/>
          </a:xfrm>
          <a:prstGeom prst="rect">
            <a:avLst/>
          </a:prstGeom>
          <a:noFill/>
        </p:spPr>
        <p:txBody>
          <a:bodyPr wrap="square" rtlCol="0">
            <a:spAutoFit/>
          </a:bodyPr>
          <a:lstStyle/>
          <a:p>
            <a:pPr algn="ctr"/>
            <a:r>
              <a:rPr lang="en-GB" sz="2400"/>
              <a:t>Research </a:t>
            </a:r>
          </a:p>
        </p:txBody>
      </p:sp>
      <p:pic>
        <p:nvPicPr>
          <p:cNvPr id="5" name="Picture 4">
            <a:extLst>
              <a:ext uri="{FF2B5EF4-FFF2-40B4-BE49-F238E27FC236}">
                <a16:creationId xmlns:a16="http://schemas.microsoft.com/office/drawing/2014/main" id="{629C4D56-161C-449B-6E6A-FD37BC5B0CAF}"/>
              </a:ext>
            </a:extLst>
          </p:cNvPr>
          <p:cNvPicPr>
            <a:picLocks noChangeAspect="1"/>
          </p:cNvPicPr>
          <p:nvPr/>
        </p:nvPicPr>
        <p:blipFill>
          <a:blip r:embed="rId2"/>
          <a:stretch>
            <a:fillRect/>
          </a:stretch>
        </p:blipFill>
        <p:spPr>
          <a:xfrm>
            <a:off x="207231" y="869174"/>
            <a:ext cx="2523809" cy="1809524"/>
          </a:xfrm>
          <a:prstGeom prst="rect">
            <a:avLst/>
          </a:prstGeom>
        </p:spPr>
      </p:pic>
      <p:pic>
        <p:nvPicPr>
          <p:cNvPr id="9" name="Picture 8">
            <a:extLst>
              <a:ext uri="{FF2B5EF4-FFF2-40B4-BE49-F238E27FC236}">
                <a16:creationId xmlns:a16="http://schemas.microsoft.com/office/drawing/2014/main" id="{B5EB160A-4073-9DFE-8823-045991B7729E}"/>
              </a:ext>
            </a:extLst>
          </p:cNvPr>
          <p:cNvPicPr>
            <a:picLocks noChangeAspect="1"/>
          </p:cNvPicPr>
          <p:nvPr/>
        </p:nvPicPr>
        <p:blipFill>
          <a:blip r:embed="rId3"/>
          <a:stretch>
            <a:fillRect/>
          </a:stretch>
        </p:blipFill>
        <p:spPr>
          <a:xfrm>
            <a:off x="2880674" y="869174"/>
            <a:ext cx="2619048" cy="1742857"/>
          </a:xfrm>
          <a:prstGeom prst="rect">
            <a:avLst/>
          </a:prstGeom>
        </p:spPr>
      </p:pic>
      <p:pic>
        <p:nvPicPr>
          <p:cNvPr id="12" name="Picture 11">
            <a:extLst>
              <a:ext uri="{FF2B5EF4-FFF2-40B4-BE49-F238E27FC236}">
                <a16:creationId xmlns:a16="http://schemas.microsoft.com/office/drawing/2014/main" id="{D91AA668-476E-DF61-F6F8-6C7043F2F863}"/>
              </a:ext>
            </a:extLst>
          </p:cNvPr>
          <p:cNvPicPr>
            <a:picLocks noChangeAspect="1"/>
          </p:cNvPicPr>
          <p:nvPr/>
        </p:nvPicPr>
        <p:blipFill>
          <a:blip r:embed="rId4"/>
          <a:stretch>
            <a:fillRect/>
          </a:stretch>
        </p:blipFill>
        <p:spPr>
          <a:xfrm>
            <a:off x="207231" y="2678699"/>
            <a:ext cx="5292491" cy="2977026"/>
          </a:xfrm>
          <a:prstGeom prst="rect">
            <a:avLst/>
          </a:prstGeom>
        </p:spPr>
      </p:pic>
      <p:pic>
        <p:nvPicPr>
          <p:cNvPr id="14" name="Picture 13">
            <a:extLst>
              <a:ext uri="{FF2B5EF4-FFF2-40B4-BE49-F238E27FC236}">
                <a16:creationId xmlns:a16="http://schemas.microsoft.com/office/drawing/2014/main" id="{CA8C486E-1AA2-2D1E-76CC-EC0A53306F8F}"/>
              </a:ext>
            </a:extLst>
          </p:cNvPr>
          <p:cNvPicPr>
            <a:picLocks noChangeAspect="1"/>
          </p:cNvPicPr>
          <p:nvPr/>
        </p:nvPicPr>
        <p:blipFill>
          <a:blip r:embed="rId5"/>
          <a:stretch>
            <a:fillRect/>
          </a:stretch>
        </p:blipFill>
        <p:spPr>
          <a:xfrm>
            <a:off x="5829703" y="233293"/>
            <a:ext cx="5049078" cy="2840107"/>
          </a:xfrm>
          <a:prstGeom prst="rect">
            <a:avLst/>
          </a:prstGeom>
        </p:spPr>
      </p:pic>
      <p:pic>
        <p:nvPicPr>
          <p:cNvPr id="16" name="Picture 15">
            <a:extLst>
              <a:ext uri="{FF2B5EF4-FFF2-40B4-BE49-F238E27FC236}">
                <a16:creationId xmlns:a16="http://schemas.microsoft.com/office/drawing/2014/main" id="{6E194BC1-A44C-E61C-5963-F00B0AD34A7B}"/>
              </a:ext>
            </a:extLst>
          </p:cNvPr>
          <p:cNvPicPr>
            <a:picLocks noChangeAspect="1"/>
          </p:cNvPicPr>
          <p:nvPr/>
        </p:nvPicPr>
        <p:blipFill>
          <a:blip r:embed="rId6"/>
          <a:stretch>
            <a:fillRect/>
          </a:stretch>
        </p:blipFill>
        <p:spPr>
          <a:xfrm>
            <a:off x="7086916" y="3098679"/>
            <a:ext cx="5049079" cy="2840107"/>
          </a:xfrm>
          <a:prstGeom prst="rect">
            <a:avLst/>
          </a:prstGeom>
        </p:spPr>
      </p:pic>
    </p:spTree>
    <p:extLst>
      <p:ext uri="{BB962C8B-B14F-4D97-AF65-F5344CB8AC3E}">
        <p14:creationId xmlns:p14="http://schemas.microsoft.com/office/powerpoint/2010/main" val="351780043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6C9E83-DD2B-A163-0B20-2C5F7EC4FFA0}"/>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884E322D-F962-C851-4EFC-A674CB291538}"/>
              </a:ext>
            </a:extLst>
          </p:cNvPr>
          <p:cNvSpPr txBox="1"/>
          <p:nvPr/>
        </p:nvSpPr>
        <p:spPr>
          <a:xfrm>
            <a:off x="77428" y="202251"/>
            <a:ext cx="1482605" cy="461665"/>
          </a:xfrm>
          <a:prstGeom prst="rect">
            <a:avLst/>
          </a:prstGeom>
          <a:noFill/>
        </p:spPr>
        <p:txBody>
          <a:bodyPr wrap="square" rtlCol="0">
            <a:spAutoFit/>
          </a:bodyPr>
          <a:lstStyle/>
          <a:p>
            <a:pPr algn="ctr"/>
            <a:r>
              <a:rPr lang="en-GB" sz="2400"/>
              <a:t>Research </a:t>
            </a:r>
          </a:p>
        </p:txBody>
      </p:sp>
      <p:pic>
        <p:nvPicPr>
          <p:cNvPr id="3" name="Picture 2">
            <a:extLst>
              <a:ext uri="{FF2B5EF4-FFF2-40B4-BE49-F238E27FC236}">
                <a16:creationId xmlns:a16="http://schemas.microsoft.com/office/drawing/2014/main" id="{74F34FC5-7D66-A2CD-C2C4-D15EB993511A}"/>
              </a:ext>
            </a:extLst>
          </p:cNvPr>
          <p:cNvPicPr>
            <a:picLocks noChangeAspect="1"/>
          </p:cNvPicPr>
          <p:nvPr/>
        </p:nvPicPr>
        <p:blipFill>
          <a:blip r:embed="rId2"/>
          <a:stretch>
            <a:fillRect/>
          </a:stretch>
        </p:blipFill>
        <p:spPr>
          <a:xfrm>
            <a:off x="4410503" y="3001754"/>
            <a:ext cx="2733530" cy="2649605"/>
          </a:xfrm>
          <a:prstGeom prst="rect">
            <a:avLst/>
          </a:prstGeom>
        </p:spPr>
      </p:pic>
      <p:pic>
        <p:nvPicPr>
          <p:cNvPr id="6" name="Picture 5">
            <a:extLst>
              <a:ext uri="{FF2B5EF4-FFF2-40B4-BE49-F238E27FC236}">
                <a16:creationId xmlns:a16="http://schemas.microsoft.com/office/drawing/2014/main" id="{F8108388-D6C8-482F-AA92-6D4C15948791}"/>
              </a:ext>
            </a:extLst>
          </p:cNvPr>
          <p:cNvPicPr>
            <a:picLocks noChangeAspect="1"/>
          </p:cNvPicPr>
          <p:nvPr/>
        </p:nvPicPr>
        <p:blipFill>
          <a:blip r:embed="rId3"/>
          <a:stretch>
            <a:fillRect/>
          </a:stretch>
        </p:blipFill>
        <p:spPr>
          <a:xfrm>
            <a:off x="4067182" y="663916"/>
            <a:ext cx="3334872" cy="1867528"/>
          </a:xfrm>
          <a:prstGeom prst="rect">
            <a:avLst/>
          </a:prstGeom>
        </p:spPr>
      </p:pic>
      <p:pic>
        <p:nvPicPr>
          <p:cNvPr id="10" name="Picture 9">
            <a:extLst>
              <a:ext uri="{FF2B5EF4-FFF2-40B4-BE49-F238E27FC236}">
                <a16:creationId xmlns:a16="http://schemas.microsoft.com/office/drawing/2014/main" id="{ABA71C0F-7EFA-E790-AE2A-654A2EDA3F88}"/>
              </a:ext>
            </a:extLst>
          </p:cNvPr>
          <p:cNvPicPr>
            <a:picLocks noChangeAspect="1"/>
          </p:cNvPicPr>
          <p:nvPr/>
        </p:nvPicPr>
        <p:blipFill>
          <a:blip r:embed="rId4"/>
          <a:stretch>
            <a:fillRect/>
          </a:stretch>
        </p:blipFill>
        <p:spPr>
          <a:xfrm>
            <a:off x="276518" y="663916"/>
            <a:ext cx="3382095" cy="4165945"/>
          </a:xfrm>
          <a:prstGeom prst="rect">
            <a:avLst/>
          </a:prstGeom>
        </p:spPr>
      </p:pic>
      <p:pic>
        <p:nvPicPr>
          <p:cNvPr id="13" name="Picture 12">
            <a:extLst>
              <a:ext uri="{FF2B5EF4-FFF2-40B4-BE49-F238E27FC236}">
                <a16:creationId xmlns:a16="http://schemas.microsoft.com/office/drawing/2014/main" id="{1A7D032C-96F9-8E6B-7772-BE4A80DC14ED}"/>
              </a:ext>
            </a:extLst>
          </p:cNvPr>
          <p:cNvPicPr>
            <a:picLocks noChangeAspect="1"/>
          </p:cNvPicPr>
          <p:nvPr/>
        </p:nvPicPr>
        <p:blipFill>
          <a:blip r:embed="rId5"/>
          <a:stretch>
            <a:fillRect/>
          </a:stretch>
        </p:blipFill>
        <p:spPr>
          <a:xfrm>
            <a:off x="8009713" y="202251"/>
            <a:ext cx="3256471" cy="3241669"/>
          </a:xfrm>
          <a:prstGeom prst="rect">
            <a:avLst/>
          </a:prstGeom>
        </p:spPr>
      </p:pic>
      <p:pic>
        <p:nvPicPr>
          <p:cNvPr id="17" name="Picture 16">
            <a:extLst>
              <a:ext uri="{FF2B5EF4-FFF2-40B4-BE49-F238E27FC236}">
                <a16:creationId xmlns:a16="http://schemas.microsoft.com/office/drawing/2014/main" id="{EE3803C2-53CA-EEAE-DFFC-56D8BDF9C9A0}"/>
              </a:ext>
            </a:extLst>
          </p:cNvPr>
          <p:cNvPicPr>
            <a:picLocks noChangeAspect="1"/>
          </p:cNvPicPr>
          <p:nvPr/>
        </p:nvPicPr>
        <p:blipFill>
          <a:blip r:embed="rId6"/>
          <a:stretch>
            <a:fillRect/>
          </a:stretch>
        </p:blipFill>
        <p:spPr>
          <a:xfrm>
            <a:off x="7895923" y="3660936"/>
            <a:ext cx="3484052" cy="2126094"/>
          </a:xfrm>
          <a:prstGeom prst="rect">
            <a:avLst/>
          </a:prstGeom>
        </p:spPr>
      </p:pic>
    </p:spTree>
    <p:extLst>
      <p:ext uri="{BB962C8B-B14F-4D97-AF65-F5344CB8AC3E}">
        <p14:creationId xmlns:p14="http://schemas.microsoft.com/office/powerpoint/2010/main" val="31467804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584129-FF8D-6B5A-811B-26D5249EF18E}"/>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7D209969-FD7D-F90E-FC24-CBDDD4A03E00}"/>
              </a:ext>
            </a:extLst>
          </p:cNvPr>
          <p:cNvSpPr txBox="1"/>
          <p:nvPr/>
        </p:nvSpPr>
        <p:spPr>
          <a:xfrm>
            <a:off x="-60893" y="-96133"/>
            <a:ext cx="1482605" cy="461665"/>
          </a:xfrm>
          <a:prstGeom prst="rect">
            <a:avLst/>
          </a:prstGeom>
          <a:noFill/>
        </p:spPr>
        <p:txBody>
          <a:bodyPr wrap="square" rtlCol="0">
            <a:spAutoFit/>
          </a:bodyPr>
          <a:lstStyle/>
          <a:p>
            <a:pPr algn="ctr"/>
            <a:r>
              <a:rPr lang="en-GB" sz="2400"/>
              <a:t>Research </a:t>
            </a:r>
          </a:p>
        </p:txBody>
      </p:sp>
      <p:pic>
        <p:nvPicPr>
          <p:cNvPr id="3" name="Picture 2">
            <a:extLst>
              <a:ext uri="{FF2B5EF4-FFF2-40B4-BE49-F238E27FC236}">
                <a16:creationId xmlns:a16="http://schemas.microsoft.com/office/drawing/2014/main" id="{025BD8E4-9980-D8CC-B630-33E2D4749DB6}"/>
              </a:ext>
            </a:extLst>
          </p:cNvPr>
          <p:cNvPicPr>
            <a:picLocks noChangeAspect="1"/>
          </p:cNvPicPr>
          <p:nvPr/>
        </p:nvPicPr>
        <p:blipFill>
          <a:blip r:embed="rId2"/>
          <a:stretch>
            <a:fillRect/>
          </a:stretch>
        </p:blipFill>
        <p:spPr>
          <a:xfrm>
            <a:off x="384804" y="251571"/>
            <a:ext cx="4302493" cy="3226870"/>
          </a:xfrm>
          <a:prstGeom prst="rect">
            <a:avLst/>
          </a:prstGeom>
        </p:spPr>
      </p:pic>
      <p:pic>
        <p:nvPicPr>
          <p:cNvPr id="5" name="Picture 4">
            <a:extLst>
              <a:ext uri="{FF2B5EF4-FFF2-40B4-BE49-F238E27FC236}">
                <a16:creationId xmlns:a16="http://schemas.microsoft.com/office/drawing/2014/main" id="{C10C2E6D-3811-5265-DCAC-12EA05B2CF6E}"/>
              </a:ext>
            </a:extLst>
          </p:cNvPr>
          <p:cNvPicPr>
            <a:picLocks noChangeAspect="1"/>
          </p:cNvPicPr>
          <p:nvPr/>
        </p:nvPicPr>
        <p:blipFill>
          <a:blip r:embed="rId3"/>
          <a:stretch>
            <a:fillRect/>
          </a:stretch>
        </p:blipFill>
        <p:spPr>
          <a:xfrm>
            <a:off x="577516" y="3478441"/>
            <a:ext cx="4774539" cy="2566314"/>
          </a:xfrm>
          <a:prstGeom prst="rect">
            <a:avLst/>
          </a:prstGeom>
        </p:spPr>
      </p:pic>
      <p:pic>
        <p:nvPicPr>
          <p:cNvPr id="8" name="Picture 7">
            <a:extLst>
              <a:ext uri="{FF2B5EF4-FFF2-40B4-BE49-F238E27FC236}">
                <a16:creationId xmlns:a16="http://schemas.microsoft.com/office/drawing/2014/main" id="{EB668F21-6EF7-2226-FDEB-746E43568517}"/>
              </a:ext>
            </a:extLst>
          </p:cNvPr>
          <p:cNvPicPr>
            <a:picLocks noChangeAspect="1"/>
          </p:cNvPicPr>
          <p:nvPr/>
        </p:nvPicPr>
        <p:blipFill>
          <a:blip r:embed="rId4"/>
          <a:stretch>
            <a:fillRect/>
          </a:stretch>
        </p:blipFill>
        <p:spPr>
          <a:xfrm>
            <a:off x="7074566" y="251571"/>
            <a:ext cx="3942107" cy="5567948"/>
          </a:xfrm>
          <a:prstGeom prst="rect">
            <a:avLst/>
          </a:prstGeom>
        </p:spPr>
      </p:pic>
      <p:pic>
        <p:nvPicPr>
          <p:cNvPr id="10" name="Picture 9">
            <a:extLst>
              <a:ext uri="{FF2B5EF4-FFF2-40B4-BE49-F238E27FC236}">
                <a16:creationId xmlns:a16="http://schemas.microsoft.com/office/drawing/2014/main" id="{67920674-4D45-60C7-26C4-8BF97467AEC8}"/>
              </a:ext>
            </a:extLst>
          </p:cNvPr>
          <p:cNvPicPr>
            <a:picLocks noChangeAspect="1"/>
          </p:cNvPicPr>
          <p:nvPr/>
        </p:nvPicPr>
        <p:blipFill>
          <a:blip r:embed="rId5"/>
          <a:stretch>
            <a:fillRect/>
          </a:stretch>
        </p:blipFill>
        <p:spPr>
          <a:xfrm>
            <a:off x="5635226" y="1616816"/>
            <a:ext cx="967294" cy="1150422"/>
          </a:xfrm>
          <a:prstGeom prst="rect">
            <a:avLst/>
          </a:prstGeom>
        </p:spPr>
      </p:pic>
    </p:spTree>
    <p:extLst>
      <p:ext uri="{BB962C8B-B14F-4D97-AF65-F5344CB8AC3E}">
        <p14:creationId xmlns:p14="http://schemas.microsoft.com/office/powerpoint/2010/main" val="1751359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26A66D-FCF7-BA24-9156-667966EE917D}"/>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364FEC85-1F89-E942-A7C5-47306396EE0A}"/>
              </a:ext>
            </a:extLst>
          </p:cNvPr>
          <p:cNvSpPr txBox="1"/>
          <p:nvPr/>
        </p:nvSpPr>
        <p:spPr>
          <a:xfrm>
            <a:off x="77428" y="202251"/>
            <a:ext cx="1482605" cy="461665"/>
          </a:xfrm>
          <a:prstGeom prst="rect">
            <a:avLst/>
          </a:prstGeom>
          <a:noFill/>
        </p:spPr>
        <p:txBody>
          <a:bodyPr wrap="square" rtlCol="0">
            <a:spAutoFit/>
          </a:bodyPr>
          <a:lstStyle/>
          <a:p>
            <a:pPr algn="ctr"/>
            <a:r>
              <a:rPr lang="en-GB" sz="2400"/>
              <a:t>Research </a:t>
            </a:r>
          </a:p>
        </p:txBody>
      </p:sp>
      <p:pic>
        <p:nvPicPr>
          <p:cNvPr id="3" name="Picture 2">
            <a:extLst>
              <a:ext uri="{FF2B5EF4-FFF2-40B4-BE49-F238E27FC236}">
                <a16:creationId xmlns:a16="http://schemas.microsoft.com/office/drawing/2014/main" id="{D2EA3CD8-67D6-2EE2-BFC8-730BB3951402}"/>
              </a:ext>
            </a:extLst>
          </p:cNvPr>
          <p:cNvPicPr>
            <a:picLocks noChangeAspect="1"/>
          </p:cNvPicPr>
          <p:nvPr/>
        </p:nvPicPr>
        <p:blipFill>
          <a:blip r:embed="rId2"/>
          <a:stretch>
            <a:fillRect/>
          </a:stretch>
        </p:blipFill>
        <p:spPr>
          <a:xfrm>
            <a:off x="266693" y="747999"/>
            <a:ext cx="3429000" cy="3429000"/>
          </a:xfrm>
          <a:prstGeom prst="rect">
            <a:avLst/>
          </a:prstGeom>
        </p:spPr>
      </p:pic>
      <p:pic>
        <p:nvPicPr>
          <p:cNvPr id="5" name="Picture 4">
            <a:extLst>
              <a:ext uri="{FF2B5EF4-FFF2-40B4-BE49-F238E27FC236}">
                <a16:creationId xmlns:a16="http://schemas.microsoft.com/office/drawing/2014/main" id="{58D853BF-79D9-6857-D0FC-3DE8CCCFF9CD}"/>
              </a:ext>
            </a:extLst>
          </p:cNvPr>
          <p:cNvPicPr>
            <a:picLocks noChangeAspect="1"/>
          </p:cNvPicPr>
          <p:nvPr/>
        </p:nvPicPr>
        <p:blipFill>
          <a:blip r:embed="rId3"/>
          <a:stretch>
            <a:fillRect/>
          </a:stretch>
        </p:blipFill>
        <p:spPr>
          <a:xfrm>
            <a:off x="654944" y="4619633"/>
            <a:ext cx="5555757" cy="1204471"/>
          </a:xfrm>
          <a:prstGeom prst="rect">
            <a:avLst/>
          </a:prstGeom>
        </p:spPr>
      </p:pic>
      <p:pic>
        <p:nvPicPr>
          <p:cNvPr id="8" name="Picture 7">
            <a:extLst>
              <a:ext uri="{FF2B5EF4-FFF2-40B4-BE49-F238E27FC236}">
                <a16:creationId xmlns:a16="http://schemas.microsoft.com/office/drawing/2014/main" id="{0BD2572E-A247-34CC-0586-277EBA1A4D88}"/>
              </a:ext>
            </a:extLst>
          </p:cNvPr>
          <p:cNvPicPr>
            <a:picLocks noChangeAspect="1"/>
          </p:cNvPicPr>
          <p:nvPr/>
        </p:nvPicPr>
        <p:blipFill>
          <a:blip r:embed="rId4"/>
          <a:stretch>
            <a:fillRect/>
          </a:stretch>
        </p:blipFill>
        <p:spPr>
          <a:xfrm>
            <a:off x="4185773" y="202251"/>
            <a:ext cx="2295238" cy="1990476"/>
          </a:xfrm>
          <a:prstGeom prst="rect">
            <a:avLst/>
          </a:prstGeom>
        </p:spPr>
      </p:pic>
      <p:pic>
        <p:nvPicPr>
          <p:cNvPr id="10" name="Picture 9">
            <a:extLst>
              <a:ext uri="{FF2B5EF4-FFF2-40B4-BE49-F238E27FC236}">
                <a16:creationId xmlns:a16="http://schemas.microsoft.com/office/drawing/2014/main" id="{1E378C63-796C-A4E1-007A-5324FCAAFE1F}"/>
              </a:ext>
            </a:extLst>
          </p:cNvPr>
          <p:cNvPicPr>
            <a:picLocks noChangeAspect="1"/>
          </p:cNvPicPr>
          <p:nvPr/>
        </p:nvPicPr>
        <p:blipFill>
          <a:blip r:embed="rId5"/>
          <a:stretch>
            <a:fillRect/>
          </a:stretch>
        </p:blipFill>
        <p:spPr>
          <a:xfrm>
            <a:off x="3954364" y="2322450"/>
            <a:ext cx="2758055" cy="2213100"/>
          </a:xfrm>
          <a:prstGeom prst="rect">
            <a:avLst/>
          </a:prstGeom>
        </p:spPr>
      </p:pic>
      <p:pic>
        <p:nvPicPr>
          <p:cNvPr id="12" name="Picture 11">
            <a:extLst>
              <a:ext uri="{FF2B5EF4-FFF2-40B4-BE49-F238E27FC236}">
                <a16:creationId xmlns:a16="http://schemas.microsoft.com/office/drawing/2014/main" id="{ED3380C5-9CC6-9E0D-F91C-9BF014E1B98B}"/>
              </a:ext>
            </a:extLst>
          </p:cNvPr>
          <p:cNvPicPr>
            <a:picLocks noChangeAspect="1"/>
          </p:cNvPicPr>
          <p:nvPr/>
        </p:nvPicPr>
        <p:blipFill>
          <a:blip r:embed="rId6"/>
          <a:stretch>
            <a:fillRect/>
          </a:stretch>
        </p:blipFill>
        <p:spPr>
          <a:xfrm>
            <a:off x="6998353" y="110813"/>
            <a:ext cx="4346007" cy="5794676"/>
          </a:xfrm>
          <a:prstGeom prst="rect">
            <a:avLst/>
          </a:prstGeom>
        </p:spPr>
      </p:pic>
    </p:spTree>
    <p:extLst>
      <p:ext uri="{BB962C8B-B14F-4D97-AF65-F5344CB8AC3E}">
        <p14:creationId xmlns:p14="http://schemas.microsoft.com/office/powerpoint/2010/main" val="22250839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03C4AB-E839-C5C6-4A83-8D9F1175BE4C}"/>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20220C91-16C6-385E-EF63-0F42F3D3CC81}"/>
              </a:ext>
            </a:extLst>
          </p:cNvPr>
          <p:cNvSpPr txBox="1"/>
          <p:nvPr/>
        </p:nvSpPr>
        <p:spPr>
          <a:xfrm>
            <a:off x="77428" y="202251"/>
            <a:ext cx="1482605" cy="461665"/>
          </a:xfrm>
          <a:prstGeom prst="rect">
            <a:avLst/>
          </a:prstGeom>
          <a:noFill/>
        </p:spPr>
        <p:txBody>
          <a:bodyPr wrap="square" rtlCol="0">
            <a:spAutoFit/>
          </a:bodyPr>
          <a:lstStyle/>
          <a:p>
            <a:pPr algn="ctr"/>
            <a:r>
              <a:rPr lang="en-GB" sz="2400"/>
              <a:t>Research </a:t>
            </a:r>
          </a:p>
        </p:txBody>
      </p:sp>
      <p:pic>
        <p:nvPicPr>
          <p:cNvPr id="3" name="Picture 2">
            <a:extLst>
              <a:ext uri="{FF2B5EF4-FFF2-40B4-BE49-F238E27FC236}">
                <a16:creationId xmlns:a16="http://schemas.microsoft.com/office/drawing/2014/main" id="{A8EC1700-FD61-BD19-4600-8C47FC182691}"/>
              </a:ext>
            </a:extLst>
          </p:cNvPr>
          <p:cNvPicPr>
            <a:picLocks noChangeAspect="1"/>
          </p:cNvPicPr>
          <p:nvPr/>
        </p:nvPicPr>
        <p:blipFill>
          <a:blip r:embed="rId2"/>
          <a:stretch>
            <a:fillRect/>
          </a:stretch>
        </p:blipFill>
        <p:spPr>
          <a:xfrm>
            <a:off x="0" y="642486"/>
            <a:ext cx="2786514" cy="2786514"/>
          </a:xfrm>
          <a:prstGeom prst="rect">
            <a:avLst/>
          </a:prstGeom>
        </p:spPr>
      </p:pic>
      <p:pic>
        <p:nvPicPr>
          <p:cNvPr id="5" name="Picture 4">
            <a:extLst>
              <a:ext uri="{FF2B5EF4-FFF2-40B4-BE49-F238E27FC236}">
                <a16:creationId xmlns:a16="http://schemas.microsoft.com/office/drawing/2014/main" id="{3F33B272-028E-FE20-8AF1-58BDFCCBAE6B}"/>
              </a:ext>
            </a:extLst>
          </p:cNvPr>
          <p:cNvPicPr>
            <a:picLocks noChangeAspect="1"/>
          </p:cNvPicPr>
          <p:nvPr/>
        </p:nvPicPr>
        <p:blipFill>
          <a:blip r:embed="rId3"/>
          <a:stretch>
            <a:fillRect/>
          </a:stretch>
        </p:blipFill>
        <p:spPr>
          <a:xfrm>
            <a:off x="77428" y="3157313"/>
            <a:ext cx="2786514" cy="2786514"/>
          </a:xfrm>
          <a:prstGeom prst="rect">
            <a:avLst/>
          </a:prstGeom>
        </p:spPr>
      </p:pic>
      <p:pic>
        <p:nvPicPr>
          <p:cNvPr id="8" name="Picture 7">
            <a:extLst>
              <a:ext uri="{FF2B5EF4-FFF2-40B4-BE49-F238E27FC236}">
                <a16:creationId xmlns:a16="http://schemas.microsoft.com/office/drawing/2014/main" id="{75D2BF7B-909B-5078-6BD1-E0B8B64BEE33}"/>
              </a:ext>
            </a:extLst>
          </p:cNvPr>
          <p:cNvPicPr>
            <a:picLocks noChangeAspect="1"/>
          </p:cNvPicPr>
          <p:nvPr/>
        </p:nvPicPr>
        <p:blipFill>
          <a:blip r:embed="rId4"/>
          <a:stretch>
            <a:fillRect/>
          </a:stretch>
        </p:blipFill>
        <p:spPr>
          <a:xfrm>
            <a:off x="3105003" y="490835"/>
            <a:ext cx="2444871" cy="2444871"/>
          </a:xfrm>
          <a:prstGeom prst="rect">
            <a:avLst/>
          </a:prstGeom>
        </p:spPr>
      </p:pic>
      <p:pic>
        <p:nvPicPr>
          <p:cNvPr id="10" name="Picture 9">
            <a:extLst>
              <a:ext uri="{FF2B5EF4-FFF2-40B4-BE49-F238E27FC236}">
                <a16:creationId xmlns:a16="http://schemas.microsoft.com/office/drawing/2014/main" id="{383510E4-3714-A87B-FE41-4EE4A05B386A}"/>
              </a:ext>
            </a:extLst>
          </p:cNvPr>
          <p:cNvPicPr>
            <a:picLocks noChangeAspect="1"/>
          </p:cNvPicPr>
          <p:nvPr/>
        </p:nvPicPr>
        <p:blipFill>
          <a:blip r:embed="rId5"/>
          <a:stretch>
            <a:fillRect/>
          </a:stretch>
        </p:blipFill>
        <p:spPr>
          <a:xfrm>
            <a:off x="3018376" y="2935706"/>
            <a:ext cx="2786514" cy="3104438"/>
          </a:xfrm>
          <a:prstGeom prst="rect">
            <a:avLst/>
          </a:prstGeom>
        </p:spPr>
      </p:pic>
      <p:pic>
        <p:nvPicPr>
          <p:cNvPr id="12" name="Picture 11">
            <a:extLst>
              <a:ext uri="{FF2B5EF4-FFF2-40B4-BE49-F238E27FC236}">
                <a16:creationId xmlns:a16="http://schemas.microsoft.com/office/drawing/2014/main" id="{E86188CA-1D43-455F-9CC4-EFB12A62ED74}"/>
              </a:ext>
            </a:extLst>
          </p:cNvPr>
          <p:cNvPicPr>
            <a:picLocks noChangeAspect="1"/>
          </p:cNvPicPr>
          <p:nvPr/>
        </p:nvPicPr>
        <p:blipFill>
          <a:blip r:embed="rId6"/>
          <a:stretch>
            <a:fillRect/>
          </a:stretch>
        </p:blipFill>
        <p:spPr>
          <a:xfrm>
            <a:off x="5804890" y="663916"/>
            <a:ext cx="6173003" cy="4629752"/>
          </a:xfrm>
          <a:prstGeom prst="rect">
            <a:avLst/>
          </a:prstGeom>
        </p:spPr>
      </p:pic>
    </p:spTree>
    <p:extLst>
      <p:ext uri="{BB962C8B-B14F-4D97-AF65-F5344CB8AC3E}">
        <p14:creationId xmlns:p14="http://schemas.microsoft.com/office/powerpoint/2010/main" val="199736691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F9429EF-2FE2-5B6B-DA7C-01BEB9375CF0}"/>
              </a:ext>
            </a:extLst>
          </p:cNvPr>
          <p:cNvSpPr txBox="1"/>
          <p:nvPr/>
        </p:nvSpPr>
        <p:spPr>
          <a:xfrm>
            <a:off x="193548" y="1847088"/>
            <a:ext cx="11804904" cy="3416320"/>
          </a:xfrm>
          <a:prstGeom prst="rect">
            <a:avLst/>
          </a:prstGeom>
          <a:noFill/>
        </p:spPr>
        <p:txBody>
          <a:bodyPr wrap="square" rtlCol="0">
            <a:spAutoFit/>
          </a:bodyPr>
          <a:lstStyle/>
          <a:p>
            <a:r>
              <a:rPr lang="en-GB"/>
              <a:t>I thought that the boss having a prosthetic arm could be something very interesting, but not a normal prosthetic, something barbaric, like having a ball and chain attached to it. Though once again an issue was pointed out to me about the realism of it all, how it would stand, and how it carries all of that weight while also being in the first stage of a battle and would get slower.</a:t>
            </a:r>
          </a:p>
          <a:p>
            <a:endParaRPr lang="en-GB"/>
          </a:p>
          <a:p>
            <a:r>
              <a:rPr lang="en-GB"/>
              <a:t>As I moved on I tried to really make the arm much lighter while also being practical, and as I progressed the more Greek figure, I choose to completely get rid of any attachments, keeping the arm gone, only for it to return in the second half of the fight in some way.</a:t>
            </a:r>
          </a:p>
          <a:p>
            <a:endParaRPr lang="en-GB"/>
          </a:p>
          <a:p>
            <a:endParaRPr lang="en-GB"/>
          </a:p>
          <a:p>
            <a:endParaRPr lang="en-GB"/>
          </a:p>
          <a:p>
            <a:endParaRPr lang="en-GB"/>
          </a:p>
        </p:txBody>
      </p:sp>
    </p:spTree>
    <p:extLst>
      <p:ext uri="{BB962C8B-B14F-4D97-AF65-F5344CB8AC3E}">
        <p14:creationId xmlns:p14="http://schemas.microsoft.com/office/powerpoint/2010/main" val="152002492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F72A6A-6480-B421-BBC7-760A9186F432}"/>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26D395CB-14D5-1E85-1525-2D1458E091F8}"/>
              </a:ext>
            </a:extLst>
          </p:cNvPr>
          <p:cNvPicPr>
            <a:picLocks noChangeAspect="1"/>
          </p:cNvPicPr>
          <p:nvPr/>
        </p:nvPicPr>
        <p:blipFill>
          <a:blip r:embed="rId3">
            <a:alphaModFix/>
          </a:blip>
          <a:stretch>
            <a:fillRect/>
          </a:stretch>
        </p:blipFill>
        <p:spPr>
          <a:xfrm>
            <a:off x="701748" y="1433058"/>
            <a:ext cx="2105286" cy="3298702"/>
          </a:xfrm>
          <a:prstGeom prst="rect">
            <a:avLst/>
          </a:prstGeom>
          <a:noFill/>
          <a:effectLst>
            <a:softEdge rad="0"/>
          </a:effectLst>
        </p:spPr>
      </p:pic>
      <p:pic>
        <p:nvPicPr>
          <p:cNvPr id="6" name="Picture 5">
            <a:extLst>
              <a:ext uri="{FF2B5EF4-FFF2-40B4-BE49-F238E27FC236}">
                <a16:creationId xmlns:a16="http://schemas.microsoft.com/office/drawing/2014/main" id="{7BB7E40B-3A74-E7A9-D4C3-B9B4C051200A}"/>
              </a:ext>
            </a:extLst>
          </p:cNvPr>
          <p:cNvPicPr>
            <a:picLocks noChangeAspect="1"/>
          </p:cNvPicPr>
          <p:nvPr/>
        </p:nvPicPr>
        <p:blipFill>
          <a:blip r:embed="rId4"/>
          <a:srcRect l="52486"/>
          <a:stretch>
            <a:fillRect/>
          </a:stretch>
        </p:blipFill>
        <p:spPr>
          <a:xfrm>
            <a:off x="3065907" y="511852"/>
            <a:ext cx="2623033" cy="5302086"/>
          </a:xfrm>
          <a:prstGeom prst="rect">
            <a:avLst/>
          </a:prstGeom>
        </p:spPr>
      </p:pic>
      <p:pic>
        <p:nvPicPr>
          <p:cNvPr id="3" name="Picture 2">
            <a:extLst>
              <a:ext uri="{FF2B5EF4-FFF2-40B4-BE49-F238E27FC236}">
                <a16:creationId xmlns:a16="http://schemas.microsoft.com/office/drawing/2014/main" id="{57FDC13D-FD88-A71F-89CA-71B71AD054F1}"/>
              </a:ext>
            </a:extLst>
          </p:cNvPr>
          <p:cNvPicPr>
            <a:picLocks noChangeAspect="1"/>
          </p:cNvPicPr>
          <p:nvPr/>
        </p:nvPicPr>
        <p:blipFill>
          <a:blip r:embed="rId5"/>
          <a:stretch>
            <a:fillRect/>
          </a:stretch>
        </p:blipFill>
        <p:spPr>
          <a:xfrm>
            <a:off x="5688940" y="360812"/>
            <a:ext cx="2332032" cy="5604166"/>
          </a:xfrm>
          <a:prstGeom prst="rect">
            <a:avLst/>
          </a:prstGeom>
        </p:spPr>
      </p:pic>
      <p:pic>
        <p:nvPicPr>
          <p:cNvPr id="8" name="Picture 7">
            <a:extLst>
              <a:ext uri="{FF2B5EF4-FFF2-40B4-BE49-F238E27FC236}">
                <a16:creationId xmlns:a16="http://schemas.microsoft.com/office/drawing/2014/main" id="{AD27FEA8-E4DA-23F9-8BC6-1B0C39F03C8B}"/>
              </a:ext>
            </a:extLst>
          </p:cNvPr>
          <p:cNvPicPr>
            <a:picLocks noChangeAspect="1"/>
          </p:cNvPicPr>
          <p:nvPr/>
        </p:nvPicPr>
        <p:blipFill>
          <a:blip r:embed="rId6"/>
          <a:srcRect l="40350" b="49081"/>
          <a:stretch>
            <a:fillRect/>
          </a:stretch>
        </p:blipFill>
        <p:spPr>
          <a:xfrm>
            <a:off x="9196642" y="271635"/>
            <a:ext cx="2574925" cy="3024023"/>
          </a:xfrm>
          <a:prstGeom prst="rect">
            <a:avLst/>
          </a:prstGeom>
        </p:spPr>
      </p:pic>
      <p:pic>
        <p:nvPicPr>
          <p:cNvPr id="1026" name="Picture 2" descr="Fullmetal Alchemist Brotherhood: All The Sin-Based Homunculi &amp; Their  Powers, Explained">
            <a:extLst>
              <a:ext uri="{FF2B5EF4-FFF2-40B4-BE49-F238E27FC236}">
                <a16:creationId xmlns:a16="http://schemas.microsoft.com/office/drawing/2014/main" id="{A5D19D6D-BFE7-836A-6751-E6003428E61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753097" y="4298623"/>
            <a:ext cx="3328675" cy="16663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3212654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CDD5BC-C424-DD9D-EE5E-46386413ABB6}"/>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719985DB-F471-BA0B-8A7A-211FC44472F3}"/>
              </a:ext>
            </a:extLst>
          </p:cNvPr>
          <p:cNvSpPr/>
          <p:nvPr/>
        </p:nvSpPr>
        <p:spPr>
          <a:xfrm>
            <a:off x="0" y="0"/>
            <a:ext cx="12192000" cy="6102417"/>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a:p>
        </p:txBody>
      </p:sp>
      <p:pic>
        <p:nvPicPr>
          <p:cNvPr id="3" name="Picture 2">
            <a:extLst>
              <a:ext uri="{FF2B5EF4-FFF2-40B4-BE49-F238E27FC236}">
                <a16:creationId xmlns:a16="http://schemas.microsoft.com/office/drawing/2014/main" id="{D6B382F9-493C-A3FB-2807-6C2D98AC105E}"/>
              </a:ext>
            </a:extLst>
          </p:cNvPr>
          <p:cNvPicPr>
            <a:picLocks noChangeAspect="1"/>
          </p:cNvPicPr>
          <p:nvPr/>
        </p:nvPicPr>
        <p:blipFill>
          <a:blip r:embed="rId3"/>
          <a:stretch>
            <a:fillRect/>
          </a:stretch>
        </p:blipFill>
        <p:spPr>
          <a:xfrm>
            <a:off x="715818" y="569975"/>
            <a:ext cx="10760364" cy="4965094"/>
          </a:xfrm>
          <a:prstGeom prst="rect">
            <a:avLst/>
          </a:prstGeom>
        </p:spPr>
      </p:pic>
    </p:spTree>
    <p:extLst>
      <p:ext uri="{BB962C8B-B14F-4D97-AF65-F5344CB8AC3E}">
        <p14:creationId xmlns:p14="http://schemas.microsoft.com/office/powerpoint/2010/main" val="38165528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1A7E9D-444B-263F-5C2F-F428E066B532}"/>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C00E7556-CB91-80F0-421C-CFC7B4EC0399}"/>
              </a:ext>
            </a:extLst>
          </p:cNvPr>
          <p:cNvPicPr>
            <a:picLocks noChangeAspect="1"/>
          </p:cNvPicPr>
          <p:nvPr/>
        </p:nvPicPr>
        <p:blipFill>
          <a:blip r:embed="rId3"/>
          <a:stretch>
            <a:fillRect/>
          </a:stretch>
        </p:blipFill>
        <p:spPr>
          <a:xfrm>
            <a:off x="0" y="611905"/>
            <a:ext cx="12192000" cy="4562806"/>
          </a:xfrm>
          <a:prstGeom prst="rect">
            <a:avLst/>
          </a:prstGeom>
        </p:spPr>
      </p:pic>
      <p:pic>
        <p:nvPicPr>
          <p:cNvPr id="7" name="Picture 6">
            <a:extLst>
              <a:ext uri="{FF2B5EF4-FFF2-40B4-BE49-F238E27FC236}">
                <a16:creationId xmlns:a16="http://schemas.microsoft.com/office/drawing/2014/main" id="{EEDE3BE1-A9C9-A6F6-23C2-2DA7DA39D69C}"/>
              </a:ext>
            </a:extLst>
          </p:cNvPr>
          <p:cNvPicPr>
            <a:picLocks noChangeAspect="1"/>
          </p:cNvPicPr>
          <p:nvPr/>
        </p:nvPicPr>
        <p:blipFill>
          <a:blip r:embed="rId4"/>
          <a:stretch>
            <a:fillRect/>
          </a:stretch>
        </p:blipFill>
        <p:spPr>
          <a:xfrm>
            <a:off x="3938381" y="611904"/>
            <a:ext cx="2025021" cy="1959032"/>
          </a:xfrm>
          <a:prstGeom prst="rect">
            <a:avLst/>
          </a:prstGeom>
        </p:spPr>
      </p:pic>
      <p:pic>
        <p:nvPicPr>
          <p:cNvPr id="4" name="Picture 3">
            <a:extLst>
              <a:ext uri="{FF2B5EF4-FFF2-40B4-BE49-F238E27FC236}">
                <a16:creationId xmlns:a16="http://schemas.microsoft.com/office/drawing/2014/main" id="{BBE2D8F5-C4B5-4C98-6809-1710490F1F0F}"/>
              </a:ext>
            </a:extLst>
          </p:cNvPr>
          <p:cNvPicPr>
            <a:picLocks noChangeAspect="1"/>
          </p:cNvPicPr>
          <p:nvPr/>
        </p:nvPicPr>
        <p:blipFill>
          <a:blip r:embed="rId5"/>
          <a:stretch>
            <a:fillRect/>
          </a:stretch>
        </p:blipFill>
        <p:spPr>
          <a:xfrm>
            <a:off x="1281266" y="611904"/>
            <a:ext cx="2080963" cy="1959031"/>
          </a:xfrm>
          <a:prstGeom prst="rect">
            <a:avLst/>
          </a:prstGeom>
        </p:spPr>
      </p:pic>
      <p:pic>
        <p:nvPicPr>
          <p:cNvPr id="9" name="Picture 8">
            <a:extLst>
              <a:ext uri="{FF2B5EF4-FFF2-40B4-BE49-F238E27FC236}">
                <a16:creationId xmlns:a16="http://schemas.microsoft.com/office/drawing/2014/main" id="{8587E602-F6C6-98D6-A7B2-8964F72F51F8}"/>
              </a:ext>
            </a:extLst>
          </p:cNvPr>
          <p:cNvPicPr>
            <a:picLocks noChangeAspect="1"/>
          </p:cNvPicPr>
          <p:nvPr/>
        </p:nvPicPr>
        <p:blipFill>
          <a:blip r:embed="rId6"/>
          <a:srcRect l="2348" r="3752"/>
          <a:stretch>
            <a:fillRect/>
          </a:stretch>
        </p:blipFill>
        <p:spPr>
          <a:xfrm>
            <a:off x="9048065" y="650215"/>
            <a:ext cx="1862669" cy="1959032"/>
          </a:xfrm>
          <a:prstGeom prst="rect">
            <a:avLst/>
          </a:prstGeom>
        </p:spPr>
      </p:pic>
      <p:pic>
        <p:nvPicPr>
          <p:cNvPr id="5" name="Picture 4">
            <a:extLst>
              <a:ext uri="{FF2B5EF4-FFF2-40B4-BE49-F238E27FC236}">
                <a16:creationId xmlns:a16="http://schemas.microsoft.com/office/drawing/2014/main" id="{0D80F853-628D-092D-77AB-0BF51188929E}"/>
              </a:ext>
            </a:extLst>
          </p:cNvPr>
          <p:cNvPicPr>
            <a:picLocks noChangeAspect="1"/>
          </p:cNvPicPr>
          <p:nvPr/>
        </p:nvPicPr>
        <p:blipFill>
          <a:blip r:embed="rId7"/>
          <a:stretch>
            <a:fillRect/>
          </a:stretch>
        </p:blipFill>
        <p:spPr>
          <a:xfrm>
            <a:off x="6530109" y="650215"/>
            <a:ext cx="2204659" cy="1959031"/>
          </a:xfrm>
          <a:prstGeom prst="rect">
            <a:avLst/>
          </a:prstGeom>
        </p:spPr>
      </p:pic>
      <p:pic>
        <p:nvPicPr>
          <p:cNvPr id="2" name="Picture 1">
            <a:extLst>
              <a:ext uri="{FF2B5EF4-FFF2-40B4-BE49-F238E27FC236}">
                <a16:creationId xmlns:a16="http://schemas.microsoft.com/office/drawing/2014/main" id="{AC56CE23-6166-3D6B-3692-29167E93A65C}"/>
              </a:ext>
            </a:extLst>
          </p:cNvPr>
          <p:cNvPicPr>
            <a:picLocks noChangeAspect="1"/>
          </p:cNvPicPr>
          <p:nvPr/>
        </p:nvPicPr>
        <p:blipFill>
          <a:blip r:embed="rId8"/>
          <a:srcRect l="55051" b="4119"/>
          <a:stretch>
            <a:fillRect/>
          </a:stretch>
        </p:blipFill>
        <p:spPr>
          <a:xfrm>
            <a:off x="8148345" y="3008567"/>
            <a:ext cx="2025022" cy="2153814"/>
          </a:xfrm>
          <a:prstGeom prst="rect">
            <a:avLst/>
          </a:prstGeom>
        </p:spPr>
      </p:pic>
      <p:pic>
        <p:nvPicPr>
          <p:cNvPr id="8" name="Picture 7">
            <a:extLst>
              <a:ext uri="{FF2B5EF4-FFF2-40B4-BE49-F238E27FC236}">
                <a16:creationId xmlns:a16="http://schemas.microsoft.com/office/drawing/2014/main" id="{88A79ED5-CDBB-8EDD-FD22-9D73F3593F1C}"/>
              </a:ext>
            </a:extLst>
          </p:cNvPr>
          <p:cNvPicPr>
            <a:picLocks noChangeAspect="1"/>
          </p:cNvPicPr>
          <p:nvPr/>
        </p:nvPicPr>
        <p:blipFill>
          <a:blip r:embed="rId9"/>
          <a:srcRect l="48731" r="-267"/>
          <a:stretch>
            <a:fillRect/>
          </a:stretch>
        </p:blipFill>
        <p:spPr>
          <a:xfrm>
            <a:off x="2018632" y="3086450"/>
            <a:ext cx="2478466" cy="2088261"/>
          </a:xfrm>
          <a:prstGeom prst="rect">
            <a:avLst/>
          </a:prstGeom>
        </p:spPr>
      </p:pic>
      <p:pic>
        <p:nvPicPr>
          <p:cNvPr id="10" name="Picture 9">
            <a:extLst>
              <a:ext uri="{FF2B5EF4-FFF2-40B4-BE49-F238E27FC236}">
                <a16:creationId xmlns:a16="http://schemas.microsoft.com/office/drawing/2014/main" id="{1918F8B1-2CBB-9616-2064-470E49ECAEB1}"/>
              </a:ext>
            </a:extLst>
          </p:cNvPr>
          <p:cNvPicPr>
            <a:picLocks noChangeAspect="1"/>
          </p:cNvPicPr>
          <p:nvPr/>
        </p:nvPicPr>
        <p:blipFill>
          <a:blip r:embed="rId8"/>
          <a:srcRect t="2918" r="55051" b="4119"/>
          <a:stretch>
            <a:fillRect/>
          </a:stretch>
        </p:blipFill>
        <p:spPr>
          <a:xfrm>
            <a:off x="5310211" y="3030243"/>
            <a:ext cx="2025021" cy="2088262"/>
          </a:xfrm>
          <a:prstGeom prst="rect">
            <a:avLst/>
          </a:prstGeom>
        </p:spPr>
      </p:pic>
      <p:sp>
        <p:nvSpPr>
          <p:cNvPr id="3" name="TextBox 2">
            <a:extLst>
              <a:ext uri="{FF2B5EF4-FFF2-40B4-BE49-F238E27FC236}">
                <a16:creationId xmlns:a16="http://schemas.microsoft.com/office/drawing/2014/main" id="{FED62BB3-81EA-3E36-E103-278F97F9DF6F}"/>
              </a:ext>
            </a:extLst>
          </p:cNvPr>
          <p:cNvSpPr txBox="1"/>
          <p:nvPr/>
        </p:nvSpPr>
        <p:spPr>
          <a:xfrm>
            <a:off x="387096" y="5634018"/>
            <a:ext cx="11804904" cy="923330"/>
          </a:xfrm>
          <a:prstGeom prst="rect">
            <a:avLst/>
          </a:prstGeom>
          <a:noFill/>
        </p:spPr>
        <p:txBody>
          <a:bodyPr wrap="square" rtlCol="0">
            <a:spAutoFit/>
          </a:bodyPr>
          <a:lstStyle/>
          <a:p>
            <a:r>
              <a:rPr lang="en-GB"/>
              <a:t>I wanted the boss to also have a very cool mask, but as I am not used to making something like that, I don’t feel as though I explored that effectively, it could’ve been better.</a:t>
            </a:r>
          </a:p>
          <a:p>
            <a:endParaRPr lang="en-GB"/>
          </a:p>
        </p:txBody>
      </p:sp>
    </p:spTree>
    <p:extLst>
      <p:ext uri="{BB962C8B-B14F-4D97-AF65-F5344CB8AC3E}">
        <p14:creationId xmlns:p14="http://schemas.microsoft.com/office/powerpoint/2010/main" val="132861544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66BC87F-FE99-C50B-5D7D-E1EAFB9B9EF7}"/>
              </a:ext>
            </a:extLst>
          </p:cNvPr>
          <p:cNvPicPr>
            <a:picLocks noChangeAspect="1"/>
          </p:cNvPicPr>
          <p:nvPr/>
        </p:nvPicPr>
        <p:blipFill>
          <a:blip r:embed="rId2"/>
          <a:srcRect t="13199" r="56788"/>
          <a:stretch>
            <a:fillRect/>
          </a:stretch>
        </p:blipFill>
        <p:spPr>
          <a:xfrm>
            <a:off x="-76327" y="900905"/>
            <a:ext cx="3093995" cy="4543798"/>
          </a:xfrm>
          <a:prstGeom prst="rect">
            <a:avLst/>
          </a:prstGeom>
        </p:spPr>
      </p:pic>
      <p:grpSp>
        <p:nvGrpSpPr>
          <p:cNvPr id="11" name="Group 10">
            <a:extLst>
              <a:ext uri="{FF2B5EF4-FFF2-40B4-BE49-F238E27FC236}">
                <a16:creationId xmlns:a16="http://schemas.microsoft.com/office/drawing/2014/main" id="{5EFBFAC8-4DB4-788A-CD9C-81554DAD97EE}"/>
              </a:ext>
            </a:extLst>
          </p:cNvPr>
          <p:cNvGrpSpPr/>
          <p:nvPr/>
        </p:nvGrpSpPr>
        <p:grpSpPr>
          <a:xfrm>
            <a:off x="3216478" y="865827"/>
            <a:ext cx="2783695" cy="4452945"/>
            <a:chOff x="2495426" y="577541"/>
            <a:chExt cx="1887983" cy="3240592"/>
          </a:xfrm>
        </p:grpSpPr>
        <p:pic>
          <p:nvPicPr>
            <p:cNvPr id="9" name="Picture 8">
              <a:extLst>
                <a:ext uri="{FF2B5EF4-FFF2-40B4-BE49-F238E27FC236}">
                  <a16:creationId xmlns:a16="http://schemas.microsoft.com/office/drawing/2014/main" id="{371A3129-39FD-C4CB-715A-1BE2199BD86B}"/>
                </a:ext>
              </a:extLst>
            </p:cNvPr>
            <p:cNvPicPr>
              <a:picLocks noChangeAspect="1"/>
            </p:cNvPicPr>
            <p:nvPr/>
          </p:nvPicPr>
          <p:blipFill>
            <a:blip r:embed="rId2"/>
            <a:srcRect l="63027" t="13199"/>
            <a:stretch>
              <a:fillRect/>
            </a:stretch>
          </p:blipFill>
          <p:spPr>
            <a:xfrm>
              <a:off x="2495426" y="577541"/>
              <a:ext cx="1887983" cy="3240592"/>
            </a:xfrm>
            <a:prstGeom prst="rect">
              <a:avLst/>
            </a:prstGeom>
          </p:spPr>
        </p:pic>
        <p:pic>
          <p:nvPicPr>
            <p:cNvPr id="7" name="Picture 6">
              <a:extLst>
                <a:ext uri="{FF2B5EF4-FFF2-40B4-BE49-F238E27FC236}">
                  <a16:creationId xmlns:a16="http://schemas.microsoft.com/office/drawing/2014/main" id="{7D3AA948-E745-763C-5094-775B104D2511}"/>
                </a:ext>
              </a:extLst>
            </p:cNvPr>
            <p:cNvPicPr>
              <a:picLocks noChangeAspect="1"/>
            </p:cNvPicPr>
            <p:nvPr/>
          </p:nvPicPr>
          <p:blipFill>
            <a:blip r:embed="rId3"/>
            <a:stretch>
              <a:fillRect/>
            </a:stretch>
          </p:blipFill>
          <p:spPr>
            <a:xfrm>
              <a:off x="3755213" y="2562413"/>
              <a:ext cx="551207" cy="302492"/>
            </a:xfrm>
            <a:prstGeom prst="rect">
              <a:avLst/>
            </a:prstGeom>
          </p:spPr>
        </p:pic>
      </p:grpSp>
      <p:pic>
        <p:nvPicPr>
          <p:cNvPr id="10" name="Picture 9">
            <a:extLst>
              <a:ext uri="{FF2B5EF4-FFF2-40B4-BE49-F238E27FC236}">
                <a16:creationId xmlns:a16="http://schemas.microsoft.com/office/drawing/2014/main" id="{980D7EF5-2834-F775-1A88-38261CA62AB7}"/>
              </a:ext>
            </a:extLst>
          </p:cNvPr>
          <p:cNvPicPr>
            <a:picLocks noChangeAspect="1"/>
          </p:cNvPicPr>
          <p:nvPr/>
        </p:nvPicPr>
        <p:blipFill>
          <a:blip r:embed="rId4"/>
          <a:srcRect l="54091"/>
          <a:stretch>
            <a:fillRect/>
          </a:stretch>
        </p:blipFill>
        <p:spPr>
          <a:xfrm>
            <a:off x="9267993" y="602356"/>
            <a:ext cx="2924007" cy="4842347"/>
          </a:xfrm>
          <a:prstGeom prst="rect">
            <a:avLst/>
          </a:prstGeom>
        </p:spPr>
      </p:pic>
      <p:pic>
        <p:nvPicPr>
          <p:cNvPr id="2" name="Picture 1">
            <a:extLst>
              <a:ext uri="{FF2B5EF4-FFF2-40B4-BE49-F238E27FC236}">
                <a16:creationId xmlns:a16="http://schemas.microsoft.com/office/drawing/2014/main" id="{E94BE5E4-AA6A-1C78-5FFF-787A9267BABE}"/>
              </a:ext>
            </a:extLst>
          </p:cNvPr>
          <p:cNvPicPr>
            <a:picLocks noChangeAspect="1"/>
          </p:cNvPicPr>
          <p:nvPr/>
        </p:nvPicPr>
        <p:blipFill>
          <a:blip r:embed="rId4"/>
          <a:srcRect r="57040"/>
          <a:stretch>
            <a:fillRect/>
          </a:stretch>
        </p:blipFill>
        <p:spPr>
          <a:xfrm>
            <a:off x="6332989" y="671127"/>
            <a:ext cx="2736194" cy="4842347"/>
          </a:xfrm>
          <a:prstGeom prst="rect">
            <a:avLst/>
          </a:prstGeom>
        </p:spPr>
      </p:pic>
    </p:spTree>
    <p:extLst>
      <p:ext uri="{BB962C8B-B14F-4D97-AF65-F5344CB8AC3E}">
        <p14:creationId xmlns:p14="http://schemas.microsoft.com/office/powerpoint/2010/main" val="149878889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33C594-BEF3-E4F9-BF88-9629C803D67A}"/>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B7EE4743-275E-F7B8-43A7-F46186BB878A}"/>
              </a:ext>
            </a:extLst>
          </p:cNvPr>
          <p:cNvPicPr>
            <a:picLocks noChangeAspect="1"/>
          </p:cNvPicPr>
          <p:nvPr/>
        </p:nvPicPr>
        <p:blipFill>
          <a:blip r:embed="rId3"/>
          <a:stretch>
            <a:fillRect/>
          </a:stretch>
        </p:blipFill>
        <p:spPr>
          <a:xfrm>
            <a:off x="313518" y="1228418"/>
            <a:ext cx="11564964" cy="4401164"/>
          </a:xfrm>
          <a:prstGeom prst="rect">
            <a:avLst/>
          </a:prstGeom>
        </p:spPr>
      </p:pic>
    </p:spTree>
    <p:extLst>
      <p:ext uri="{BB962C8B-B14F-4D97-AF65-F5344CB8AC3E}">
        <p14:creationId xmlns:p14="http://schemas.microsoft.com/office/powerpoint/2010/main" val="28860767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BA3F0B-19C6-815A-AA40-24CFD3820FF0}"/>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EBA5DD6D-3E68-10BC-8E65-352AE2B0EB25}"/>
              </a:ext>
            </a:extLst>
          </p:cNvPr>
          <p:cNvPicPr>
            <a:picLocks noChangeAspect="1"/>
          </p:cNvPicPr>
          <p:nvPr/>
        </p:nvPicPr>
        <p:blipFill>
          <a:blip r:embed="rId2"/>
          <a:stretch>
            <a:fillRect/>
          </a:stretch>
        </p:blipFill>
        <p:spPr>
          <a:xfrm>
            <a:off x="0" y="463361"/>
            <a:ext cx="12192000" cy="5093235"/>
          </a:xfrm>
          <a:prstGeom prst="rect">
            <a:avLst/>
          </a:prstGeom>
        </p:spPr>
      </p:pic>
      <p:pic>
        <p:nvPicPr>
          <p:cNvPr id="2" name="Picture 1">
            <a:extLst>
              <a:ext uri="{FF2B5EF4-FFF2-40B4-BE49-F238E27FC236}">
                <a16:creationId xmlns:a16="http://schemas.microsoft.com/office/drawing/2014/main" id="{95C386C3-4794-8494-2BD7-CF261957B680}"/>
              </a:ext>
            </a:extLst>
          </p:cNvPr>
          <p:cNvPicPr>
            <a:picLocks noChangeAspect="1"/>
          </p:cNvPicPr>
          <p:nvPr/>
        </p:nvPicPr>
        <p:blipFill>
          <a:blip r:embed="rId3"/>
          <a:stretch>
            <a:fillRect/>
          </a:stretch>
        </p:blipFill>
        <p:spPr>
          <a:xfrm>
            <a:off x="673039" y="605335"/>
            <a:ext cx="2375570" cy="4782562"/>
          </a:xfrm>
          <a:prstGeom prst="rect">
            <a:avLst/>
          </a:prstGeom>
        </p:spPr>
      </p:pic>
      <p:pic>
        <p:nvPicPr>
          <p:cNvPr id="3" name="Picture 2">
            <a:extLst>
              <a:ext uri="{FF2B5EF4-FFF2-40B4-BE49-F238E27FC236}">
                <a16:creationId xmlns:a16="http://schemas.microsoft.com/office/drawing/2014/main" id="{F0AE9FF6-B75D-B725-8CD9-DFF001A83453}"/>
              </a:ext>
            </a:extLst>
          </p:cNvPr>
          <p:cNvPicPr>
            <a:picLocks noChangeAspect="1"/>
          </p:cNvPicPr>
          <p:nvPr/>
        </p:nvPicPr>
        <p:blipFill>
          <a:blip r:embed="rId4"/>
          <a:stretch>
            <a:fillRect/>
          </a:stretch>
        </p:blipFill>
        <p:spPr>
          <a:xfrm>
            <a:off x="4826325" y="463361"/>
            <a:ext cx="2482531" cy="5093235"/>
          </a:xfrm>
          <a:prstGeom prst="rect">
            <a:avLst/>
          </a:prstGeom>
        </p:spPr>
      </p:pic>
      <p:pic>
        <p:nvPicPr>
          <p:cNvPr id="4" name="Picture 3">
            <a:extLst>
              <a:ext uri="{FF2B5EF4-FFF2-40B4-BE49-F238E27FC236}">
                <a16:creationId xmlns:a16="http://schemas.microsoft.com/office/drawing/2014/main" id="{9F309335-EF11-4764-CD31-F1C0353C41E7}"/>
              </a:ext>
            </a:extLst>
          </p:cNvPr>
          <p:cNvPicPr>
            <a:picLocks noChangeAspect="1"/>
          </p:cNvPicPr>
          <p:nvPr/>
        </p:nvPicPr>
        <p:blipFill>
          <a:blip r:embed="rId5"/>
          <a:stretch>
            <a:fillRect/>
          </a:stretch>
        </p:blipFill>
        <p:spPr>
          <a:xfrm>
            <a:off x="9086572" y="730949"/>
            <a:ext cx="2330280" cy="4825647"/>
          </a:xfrm>
          <a:prstGeom prst="rect">
            <a:avLst/>
          </a:prstGeom>
        </p:spPr>
      </p:pic>
    </p:spTree>
    <p:extLst>
      <p:ext uri="{BB962C8B-B14F-4D97-AF65-F5344CB8AC3E}">
        <p14:creationId xmlns:p14="http://schemas.microsoft.com/office/powerpoint/2010/main" val="91585607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321233-C2EC-C721-34A8-CAD0A4A5FC1E}"/>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FEE9FF3B-F64C-0BEC-EE90-1FD5A5F20A46}"/>
              </a:ext>
            </a:extLst>
          </p:cNvPr>
          <p:cNvPicPr>
            <a:picLocks noChangeAspect="1"/>
          </p:cNvPicPr>
          <p:nvPr/>
        </p:nvPicPr>
        <p:blipFill>
          <a:blip r:embed="rId3"/>
          <a:stretch>
            <a:fillRect/>
          </a:stretch>
        </p:blipFill>
        <p:spPr>
          <a:xfrm>
            <a:off x="806245" y="219751"/>
            <a:ext cx="4748751" cy="5698501"/>
          </a:xfrm>
          <a:prstGeom prst="rect">
            <a:avLst/>
          </a:prstGeom>
        </p:spPr>
      </p:pic>
      <p:pic>
        <p:nvPicPr>
          <p:cNvPr id="9" name="Picture 8">
            <a:extLst>
              <a:ext uri="{FF2B5EF4-FFF2-40B4-BE49-F238E27FC236}">
                <a16:creationId xmlns:a16="http://schemas.microsoft.com/office/drawing/2014/main" id="{95EF5643-69CC-2A3E-60CA-12ED27C8C182}"/>
              </a:ext>
            </a:extLst>
          </p:cNvPr>
          <p:cNvPicPr>
            <a:picLocks noChangeAspect="1"/>
          </p:cNvPicPr>
          <p:nvPr/>
        </p:nvPicPr>
        <p:blipFill>
          <a:blip r:embed="rId4"/>
          <a:srcRect r="27314"/>
          <a:stretch>
            <a:fillRect/>
          </a:stretch>
        </p:blipFill>
        <p:spPr>
          <a:xfrm>
            <a:off x="6637006" y="324148"/>
            <a:ext cx="3893574" cy="5525278"/>
          </a:xfrm>
          <a:prstGeom prst="rect">
            <a:avLst/>
          </a:prstGeom>
        </p:spPr>
      </p:pic>
    </p:spTree>
    <p:extLst>
      <p:ext uri="{BB962C8B-B14F-4D97-AF65-F5344CB8AC3E}">
        <p14:creationId xmlns:p14="http://schemas.microsoft.com/office/powerpoint/2010/main" val="284673937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3FA4FE-A993-F746-AF6A-1C0157E9E90C}"/>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6C6BD76B-DC01-C52A-8EB0-078E64FBFEEE}"/>
              </a:ext>
            </a:extLst>
          </p:cNvPr>
          <p:cNvPicPr>
            <a:picLocks noChangeAspect="1"/>
          </p:cNvPicPr>
          <p:nvPr/>
        </p:nvPicPr>
        <p:blipFill>
          <a:blip r:embed="rId3"/>
          <a:stretch>
            <a:fillRect/>
          </a:stretch>
        </p:blipFill>
        <p:spPr>
          <a:xfrm>
            <a:off x="0" y="698090"/>
            <a:ext cx="3674486" cy="5245510"/>
          </a:xfrm>
          <a:prstGeom prst="rect">
            <a:avLst/>
          </a:prstGeom>
        </p:spPr>
      </p:pic>
      <p:pic>
        <p:nvPicPr>
          <p:cNvPr id="5" name="Picture 4">
            <a:extLst>
              <a:ext uri="{FF2B5EF4-FFF2-40B4-BE49-F238E27FC236}">
                <a16:creationId xmlns:a16="http://schemas.microsoft.com/office/drawing/2014/main" id="{780BB90A-DD91-5D04-E01F-D7B6BFAFD269}"/>
              </a:ext>
            </a:extLst>
          </p:cNvPr>
          <p:cNvPicPr>
            <a:picLocks noChangeAspect="1"/>
          </p:cNvPicPr>
          <p:nvPr/>
        </p:nvPicPr>
        <p:blipFill>
          <a:blip r:embed="rId4"/>
          <a:stretch>
            <a:fillRect/>
          </a:stretch>
        </p:blipFill>
        <p:spPr>
          <a:xfrm>
            <a:off x="4118079" y="452284"/>
            <a:ext cx="2892653" cy="5569974"/>
          </a:xfrm>
          <a:prstGeom prst="rect">
            <a:avLst/>
          </a:prstGeom>
        </p:spPr>
      </p:pic>
      <p:pic>
        <p:nvPicPr>
          <p:cNvPr id="7" name="Picture 6">
            <a:extLst>
              <a:ext uri="{FF2B5EF4-FFF2-40B4-BE49-F238E27FC236}">
                <a16:creationId xmlns:a16="http://schemas.microsoft.com/office/drawing/2014/main" id="{7AF73D56-0F0D-17A7-8DBE-DE0C94C1A7AA}"/>
              </a:ext>
            </a:extLst>
          </p:cNvPr>
          <p:cNvPicPr>
            <a:picLocks noChangeAspect="1"/>
          </p:cNvPicPr>
          <p:nvPr/>
        </p:nvPicPr>
        <p:blipFill>
          <a:blip r:embed="rId5"/>
          <a:stretch>
            <a:fillRect/>
          </a:stretch>
        </p:blipFill>
        <p:spPr>
          <a:xfrm>
            <a:off x="7549827" y="452284"/>
            <a:ext cx="4493111" cy="5392992"/>
          </a:xfrm>
          <a:prstGeom prst="rect">
            <a:avLst/>
          </a:prstGeom>
        </p:spPr>
      </p:pic>
    </p:spTree>
    <p:extLst>
      <p:ext uri="{BB962C8B-B14F-4D97-AF65-F5344CB8AC3E}">
        <p14:creationId xmlns:p14="http://schemas.microsoft.com/office/powerpoint/2010/main" val="7766815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6F0B46-089E-B8FA-3BA3-BFB2FDC44293}"/>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70D86A18-456B-2678-97AC-FC8D72B0A207}"/>
              </a:ext>
            </a:extLst>
          </p:cNvPr>
          <p:cNvPicPr>
            <a:picLocks noChangeAspect="1"/>
          </p:cNvPicPr>
          <p:nvPr/>
        </p:nvPicPr>
        <p:blipFill>
          <a:blip r:embed="rId3"/>
          <a:stretch>
            <a:fillRect/>
          </a:stretch>
        </p:blipFill>
        <p:spPr>
          <a:xfrm>
            <a:off x="6096000" y="344671"/>
            <a:ext cx="3918828" cy="5126979"/>
          </a:xfrm>
          <a:prstGeom prst="rect">
            <a:avLst/>
          </a:prstGeom>
        </p:spPr>
      </p:pic>
      <p:pic>
        <p:nvPicPr>
          <p:cNvPr id="5" name="Picture 4">
            <a:extLst>
              <a:ext uri="{FF2B5EF4-FFF2-40B4-BE49-F238E27FC236}">
                <a16:creationId xmlns:a16="http://schemas.microsoft.com/office/drawing/2014/main" id="{26FC18B8-B81D-D7D4-A75E-596C336B0AF9}"/>
              </a:ext>
            </a:extLst>
          </p:cNvPr>
          <p:cNvPicPr>
            <a:picLocks noChangeAspect="1"/>
          </p:cNvPicPr>
          <p:nvPr/>
        </p:nvPicPr>
        <p:blipFill>
          <a:blip r:embed="rId4"/>
          <a:srcRect l="2170"/>
          <a:stretch>
            <a:fillRect/>
          </a:stretch>
        </p:blipFill>
        <p:spPr>
          <a:xfrm>
            <a:off x="2880851" y="988160"/>
            <a:ext cx="2292616" cy="4134427"/>
          </a:xfrm>
          <a:prstGeom prst="rect">
            <a:avLst/>
          </a:prstGeom>
        </p:spPr>
      </p:pic>
    </p:spTree>
    <p:extLst>
      <p:ext uri="{BB962C8B-B14F-4D97-AF65-F5344CB8AC3E}">
        <p14:creationId xmlns:p14="http://schemas.microsoft.com/office/powerpoint/2010/main" val="12124821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56B6E3-BB84-756E-0857-28AB48D37E2F}"/>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5AB19BA7-022E-95B2-2022-6C36D1A53F24}"/>
              </a:ext>
            </a:extLst>
          </p:cNvPr>
          <p:cNvSpPr txBox="1"/>
          <p:nvPr/>
        </p:nvSpPr>
        <p:spPr>
          <a:xfrm>
            <a:off x="193548" y="1115568"/>
            <a:ext cx="11804904" cy="4247317"/>
          </a:xfrm>
          <a:prstGeom prst="rect">
            <a:avLst/>
          </a:prstGeom>
          <a:noFill/>
        </p:spPr>
        <p:txBody>
          <a:bodyPr wrap="square" rtlCol="0">
            <a:spAutoFit/>
          </a:bodyPr>
          <a:lstStyle/>
          <a:p>
            <a:r>
              <a:rPr lang="en-GB"/>
              <a:t>When making the details for my boss, I repeated the same thing of wanting to have some sort of ethereal influence on them. </a:t>
            </a:r>
          </a:p>
          <a:p>
            <a:r>
              <a:rPr lang="en-GB"/>
              <a:t>This time I wanted to research into Greek gods, and their symbols. There are many gods to choose from and so I chose the one that spoke out to me the most, Styx, and the symbol that I found of them was also very cool. </a:t>
            </a:r>
          </a:p>
          <a:p>
            <a:endParaRPr lang="en-GB"/>
          </a:p>
          <a:p>
            <a:r>
              <a:rPr lang="en-GB"/>
              <a:t>Cursed by Styx, given neigh immortality and ‘blessed’ by Hermes giving  speed the man had to sacrifice himself and become a pawn to gain ultimate power. </a:t>
            </a:r>
          </a:p>
          <a:p>
            <a:endParaRPr lang="en-GB"/>
          </a:p>
          <a:p>
            <a:r>
              <a:rPr lang="en-GB"/>
              <a:t>Hermes gave him the winged feed, turned into demon wings, they gave him immense speed all the while he is glowing purple from the  symbols themselves.</a:t>
            </a:r>
          </a:p>
          <a:p>
            <a:endParaRPr lang="en-GB"/>
          </a:p>
          <a:p>
            <a:r>
              <a:rPr lang="en-GB"/>
              <a:t>The arm he had lost has been infused with the gods (golden) blood and sealed. Parts of his ribs tried to break out of the skin in the strength gaining process but are now a permanent lump in his sides.</a:t>
            </a:r>
          </a:p>
          <a:p>
            <a:endParaRPr lang="en-GB"/>
          </a:p>
          <a:p>
            <a:endParaRPr lang="en-GB"/>
          </a:p>
        </p:txBody>
      </p:sp>
    </p:spTree>
    <p:extLst>
      <p:ext uri="{BB962C8B-B14F-4D97-AF65-F5344CB8AC3E}">
        <p14:creationId xmlns:p14="http://schemas.microsoft.com/office/powerpoint/2010/main" val="210023988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8E998E-9EF1-D6A6-23A8-96A42EE0FA4D}"/>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5B06A513-55B8-165F-E7E4-489DCBE3343B}"/>
              </a:ext>
            </a:extLst>
          </p:cNvPr>
          <p:cNvPicPr>
            <a:picLocks noChangeAspect="1"/>
          </p:cNvPicPr>
          <p:nvPr/>
        </p:nvPicPr>
        <p:blipFill>
          <a:blip r:embed="rId3"/>
          <a:stretch>
            <a:fillRect/>
          </a:stretch>
        </p:blipFill>
        <p:spPr>
          <a:xfrm>
            <a:off x="461370" y="415329"/>
            <a:ext cx="5802015" cy="5361272"/>
          </a:xfrm>
          <a:prstGeom prst="rect">
            <a:avLst/>
          </a:prstGeom>
        </p:spPr>
      </p:pic>
      <p:pic>
        <p:nvPicPr>
          <p:cNvPr id="7" name="Picture 6">
            <a:extLst>
              <a:ext uri="{FF2B5EF4-FFF2-40B4-BE49-F238E27FC236}">
                <a16:creationId xmlns:a16="http://schemas.microsoft.com/office/drawing/2014/main" id="{A05C620D-1908-45B4-8A70-47669379877B}"/>
              </a:ext>
            </a:extLst>
          </p:cNvPr>
          <p:cNvPicPr>
            <a:picLocks noChangeAspect="1"/>
          </p:cNvPicPr>
          <p:nvPr/>
        </p:nvPicPr>
        <p:blipFill>
          <a:blip r:embed="rId4"/>
          <a:stretch>
            <a:fillRect/>
          </a:stretch>
        </p:blipFill>
        <p:spPr>
          <a:xfrm>
            <a:off x="6825273" y="1350089"/>
            <a:ext cx="4905357" cy="4157822"/>
          </a:xfrm>
          <a:prstGeom prst="rect">
            <a:avLst/>
          </a:prstGeom>
        </p:spPr>
      </p:pic>
    </p:spTree>
    <p:extLst>
      <p:ext uri="{BB962C8B-B14F-4D97-AF65-F5344CB8AC3E}">
        <p14:creationId xmlns:p14="http://schemas.microsoft.com/office/powerpoint/2010/main" val="146069378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A6BDEC-E0B3-36C4-1966-39A56EFAA812}"/>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EC39AED3-A71E-CF4C-C6F4-D5291A555358}"/>
              </a:ext>
            </a:extLst>
          </p:cNvPr>
          <p:cNvPicPr>
            <a:picLocks noChangeAspect="1"/>
          </p:cNvPicPr>
          <p:nvPr/>
        </p:nvPicPr>
        <p:blipFill>
          <a:blip r:embed="rId3"/>
          <a:stretch>
            <a:fillRect/>
          </a:stretch>
        </p:blipFill>
        <p:spPr>
          <a:xfrm>
            <a:off x="637331" y="0"/>
            <a:ext cx="3939081" cy="6020602"/>
          </a:xfrm>
          <a:prstGeom prst="rect">
            <a:avLst/>
          </a:prstGeom>
        </p:spPr>
      </p:pic>
      <p:pic>
        <p:nvPicPr>
          <p:cNvPr id="5" name="Picture 4">
            <a:extLst>
              <a:ext uri="{FF2B5EF4-FFF2-40B4-BE49-F238E27FC236}">
                <a16:creationId xmlns:a16="http://schemas.microsoft.com/office/drawing/2014/main" id="{E208E6B3-80BE-FAE0-2D9F-5DEB2719D427}"/>
              </a:ext>
            </a:extLst>
          </p:cNvPr>
          <p:cNvPicPr>
            <a:picLocks noChangeAspect="1"/>
          </p:cNvPicPr>
          <p:nvPr/>
        </p:nvPicPr>
        <p:blipFill>
          <a:blip r:embed="rId4"/>
          <a:stretch>
            <a:fillRect/>
          </a:stretch>
        </p:blipFill>
        <p:spPr>
          <a:xfrm>
            <a:off x="8068032" y="943087"/>
            <a:ext cx="3486637" cy="4134427"/>
          </a:xfrm>
          <a:prstGeom prst="rect">
            <a:avLst/>
          </a:prstGeom>
        </p:spPr>
      </p:pic>
      <p:pic>
        <p:nvPicPr>
          <p:cNvPr id="7" name="Picture 6">
            <a:extLst>
              <a:ext uri="{FF2B5EF4-FFF2-40B4-BE49-F238E27FC236}">
                <a16:creationId xmlns:a16="http://schemas.microsoft.com/office/drawing/2014/main" id="{EDE20B85-358F-AE87-2AD3-3922D401F74C}"/>
              </a:ext>
            </a:extLst>
          </p:cNvPr>
          <p:cNvPicPr>
            <a:picLocks noChangeAspect="1"/>
          </p:cNvPicPr>
          <p:nvPr/>
        </p:nvPicPr>
        <p:blipFill>
          <a:blip r:embed="rId5"/>
          <a:stretch>
            <a:fillRect/>
          </a:stretch>
        </p:blipFill>
        <p:spPr>
          <a:xfrm>
            <a:off x="4996634" y="598296"/>
            <a:ext cx="2651175" cy="4012206"/>
          </a:xfrm>
          <a:prstGeom prst="rect">
            <a:avLst/>
          </a:prstGeom>
        </p:spPr>
      </p:pic>
    </p:spTree>
    <p:extLst>
      <p:ext uri="{BB962C8B-B14F-4D97-AF65-F5344CB8AC3E}">
        <p14:creationId xmlns:p14="http://schemas.microsoft.com/office/powerpoint/2010/main" val="175360053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E89E26-7393-55B7-3150-B00F37AC6172}"/>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0C859256-1BE4-3A99-49BF-B2FC523C4F38}"/>
              </a:ext>
            </a:extLst>
          </p:cNvPr>
          <p:cNvPicPr>
            <a:picLocks noChangeAspect="1"/>
          </p:cNvPicPr>
          <p:nvPr/>
        </p:nvPicPr>
        <p:blipFill>
          <a:blip r:embed="rId2"/>
          <a:stretch>
            <a:fillRect/>
          </a:stretch>
        </p:blipFill>
        <p:spPr>
          <a:xfrm>
            <a:off x="346510" y="228838"/>
            <a:ext cx="7282079" cy="5776845"/>
          </a:xfrm>
          <a:prstGeom prst="rect">
            <a:avLst/>
          </a:prstGeom>
        </p:spPr>
      </p:pic>
      <p:pic>
        <p:nvPicPr>
          <p:cNvPr id="5" name="Picture 4">
            <a:extLst>
              <a:ext uri="{FF2B5EF4-FFF2-40B4-BE49-F238E27FC236}">
                <a16:creationId xmlns:a16="http://schemas.microsoft.com/office/drawing/2014/main" id="{1AA6B0B6-1169-1A8F-634D-411A5FDE7700}"/>
              </a:ext>
            </a:extLst>
          </p:cNvPr>
          <p:cNvPicPr>
            <a:picLocks noChangeAspect="1"/>
          </p:cNvPicPr>
          <p:nvPr/>
        </p:nvPicPr>
        <p:blipFill>
          <a:blip r:embed="rId3"/>
          <a:stretch>
            <a:fillRect/>
          </a:stretch>
        </p:blipFill>
        <p:spPr>
          <a:xfrm>
            <a:off x="8165565" y="126513"/>
            <a:ext cx="3679925" cy="5879170"/>
          </a:xfrm>
          <a:prstGeom prst="rect">
            <a:avLst/>
          </a:prstGeom>
        </p:spPr>
      </p:pic>
    </p:spTree>
    <p:extLst>
      <p:ext uri="{BB962C8B-B14F-4D97-AF65-F5344CB8AC3E}">
        <p14:creationId xmlns:p14="http://schemas.microsoft.com/office/powerpoint/2010/main" val="199684958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A6E67A-68C6-E48D-84A7-CD9690CC9279}"/>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04F9D8D4-E6BF-86DE-9933-7425F0503A2C}"/>
              </a:ext>
            </a:extLst>
          </p:cNvPr>
          <p:cNvPicPr>
            <a:picLocks noChangeAspect="1"/>
          </p:cNvPicPr>
          <p:nvPr/>
        </p:nvPicPr>
        <p:blipFill>
          <a:blip r:embed="rId3"/>
          <a:stretch>
            <a:fillRect/>
          </a:stretch>
        </p:blipFill>
        <p:spPr>
          <a:xfrm>
            <a:off x="2649342" y="602760"/>
            <a:ext cx="6493415" cy="1943691"/>
          </a:xfrm>
          <a:prstGeom prst="rect">
            <a:avLst/>
          </a:prstGeom>
        </p:spPr>
      </p:pic>
      <p:pic>
        <p:nvPicPr>
          <p:cNvPr id="5" name="Picture 4">
            <a:extLst>
              <a:ext uri="{FF2B5EF4-FFF2-40B4-BE49-F238E27FC236}">
                <a16:creationId xmlns:a16="http://schemas.microsoft.com/office/drawing/2014/main" id="{696F3F02-96DA-C314-81AF-8C6CAA67F4D1}"/>
              </a:ext>
            </a:extLst>
          </p:cNvPr>
          <p:cNvPicPr>
            <a:picLocks noChangeAspect="1"/>
          </p:cNvPicPr>
          <p:nvPr/>
        </p:nvPicPr>
        <p:blipFill>
          <a:blip r:embed="rId4"/>
          <a:stretch>
            <a:fillRect/>
          </a:stretch>
        </p:blipFill>
        <p:spPr>
          <a:xfrm>
            <a:off x="1746503" y="2507905"/>
            <a:ext cx="8861659" cy="2968167"/>
          </a:xfrm>
          <a:prstGeom prst="rect">
            <a:avLst/>
          </a:prstGeom>
        </p:spPr>
      </p:pic>
    </p:spTree>
    <p:extLst>
      <p:ext uri="{BB962C8B-B14F-4D97-AF65-F5344CB8AC3E}">
        <p14:creationId xmlns:p14="http://schemas.microsoft.com/office/powerpoint/2010/main" val="82443260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AA7AD0-C474-17DC-A99E-B12C4E9DD874}"/>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853783A7-E426-04D3-1769-6960CC72D093}"/>
              </a:ext>
            </a:extLst>
          </p:cNvPr>
          <p:cNvPicPr>
            <a:picLocks noChangeAspect="1"/>
          </p:cNvPicPr>
          <p:nvPr/>
        </p:nvPicPr>
        <p:blipFill>
          <a:blip r:embed="rId3"/>
          <a:stretch>
            <a:fillRect/>
          </a:stretch>
        </p:blipFill>
        <p:spPr>
          <a:xfrm>
            <a:off x="0" y="1835247"/>
            <a:ext cx="12192000" cy="3187506"/>
          </a:xfrm>
          <a:prstGeom prst="rect">
            <a:avLst/>
          </a:prstGeom>
        </p:spPr>
      </p:pic>
    </p:spTree>
    <p:extLst>
      <p:ext uri="{BB962C8B-B14F-4D97-AF65-F5344CB8AC3E}">
        <p14:creationId xmlns:p14="http://schemas.microsoft.com/office/powerpoint/2010/main" val="292219942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611056-10C8-F93D-E129-C1B8C7C66357}"/>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4115CEB3-7145-C04B-D88D-61B4516C6B3A}"/>
              </a:ext>
            </a:extLst>
          </p:cNvPr>
          <p:cNvSpPr/>
          <p:nvPr/>
        </p:nvSpPr>
        <p:spPr>
          <a:xfrm>
            <a:off x="0" y="0"/>
            <a:ext cx="12192000" cy="6613236"/>
          </a:xfrm>
          <a:prstGeom prst="rect">
            <a:avLst/>
          </a:prstGeom>
          <a:solidFill>
            <a:srgbClr val="727272"/>
          </a:solidFill>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a:p>
        </p:txBody>
      </p:sp>
      <p:pic>
        <p:nvPicPr>
          <p:cNvPr id="6" name="Picture 5">
            <a:extLst>
              <a:ext uri="{FF2B5EF4-FFF2-40B4-BE49-F238E27FC236}">
                <a16:creationId xmlns:a16="http://schemas.microsoft.com/office/drawing/2014/main" id="{203F7F24-879E-E9B4-DD96-C14616F67F65}"/>
              </a:ext>
            </a:extLst>
          </p:cNvPr>
          <p:cNvPicPr>
            <a:picLocks noChangeAspect="1"/>
          </p:cNvPicPr>
          <p:nvPr/>
        </p:nvPicPr>
        <p:blipFill>
          <a:blip r:embed="rId3">
            <a:extLst>
              <a:ext uri="{28A0092B-C50C-407E-A947-70E740481C1C}">
                <a14:useLocalDpi xmlns:a14="http://schemas.microsoft.com/office/drawing/2010/main" val="0"/>
              </a:ext>
            </a:extLst>
          </a:blip>
          <a:srcRect l="15278" t="1388" r="24166" b="4027"/>
          <a:stretch>
            <a:fillRect/>
          </a:stretch>
        </p:blipFill>
        <p:spPr>
          <a:xfrm>
            <a:off x="3870233" y="0"/>
            <a:ext cx="4186717" cy="6539345"/>
          </a:xfrm>
          <a:prstGeom prst="rect">
            <a:avLst/>
          </a:prstGeom>
        </p:spPr>
      </p:pic>
    </p:spTree>
    <p:extLst>
      <p:ext uri="{BB962C8B-B14F-4D97-AF65-F5344CB8AC3E}">
        <p14:creationId xmlns:p14="http://schemas.microsoft.com/office/powerpoint/2010/main" val="94486112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8FE701-AAAD-DCC3-8F13-9AEB5FDCC01D}"/>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4675C3B5-7B9C-06B7-9901-AA60919A5E8B}"/>
              </a:ext>
            </a:extLst>
          </p:cNvPr>
          <p:cNvPicPr>
            <a:picLocks noChangeAspect="1"/>
          </p:cNvPicPr>
          <p:nvPr/>
        </p:nvPicPr>
        <p:blipFill>
          <a:blip r:embed="rId3"/>
          <a:stretch>
            <a:fillRect/>
          </a:stretch>
        </p:blipFill>
        <p:spPr>
          <a:xfrm>
            <a:off x="1498048" y="65887"/>
            <a:ext cx="8811855" cy="5830114"/>
          </a:xfrm>
          <a:prstGeom prst="rect">
            <a:avLst/>
          </a:prstGeom>
        </p:spPr>
      </p:pic>
    </p:spTree>
    <p:extLst>
      <p:ext uri="{BB962C8B-B14F-4D97-AF65-F5344CB8AC3E}">
        <p14:creationId xmlns:p14="http://schemas.microsoft.com/office/powerpoint/2010/main" val="71133887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2061D4-58F6-90E4-0D1E-8F2DA2950041}"/>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B5C8AB2E-7AB5-1BDB-D2E7-D81C6CE91990}"/>
              </a:ext>
            </a:extLst>
          </p:cNvPr>
          <p:cNvPicPr>
            <a:picLocks noChangeAspect="1"/>
          </p:cNvPicPr>
          <p:nvPr/>
        </p:nvPicPr>
        <p:blipFill>
          <a:blip r:embed="rId3"/>
          <a:stretch>
            <a:fillRect/>
          </a:stretch>
        </p:blipFill>
        <p:spPr>
          <a:xfrm>
            <a:off x="2464066" y="105893"/>
            <a:ext cx="7439453" cy="5765372"/>
          </a:xfrm>
          <a:prstGeom prst="rect">
            <a:avLst/>
          </a:prstGeom>
        </p:spPr>
      </p:pic>
    </p:spTree>
    <p:extLst>
      <p:ext uri="{BB962C8B-B14F-4D97-AF65-F5344CB8AC3E}">
        <p14:creationId xmlns:p14="http://schemas.microsoft.com/office/powerpoint/2010/main" val="5823286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F3F914-F92C-A9E1-55AE-5DC0751E4C2C}"/>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635D3AF8-2599-2350-5ED7-DE0E879084CF}"/>
              </a:ext>
            </a:extLst>
          </p:cNvPr>
          <p:cNvPicPr>
            <a:picLocks noChangeAspect="1"/>
          </p:cNvPicPr>
          <p:nvPr/>
        </p:nvPicPr>
        <p:blipFill>
          <a:blip r:embed="rId3"/>
          <a:stretch>
            <a:fillRect/>
          </a:stretch>
        </p:blipFill>
        <p:spPr>
          <a:xfrm>
            <a:off x="1771186" y="657163"/>
            <a:ext cx="6861195" cy="4367223"/>
          </a:xfrm>
          <a:prstGeom prst="rect">
            <a:avLst/>
          </a:prstGeom>
        </p:spPr>
      </p:pic>
      <p:pic>
        <p:nvPicPr>
          <p:cNvPr id="2" name="Picture 1">
            <a:extLst>
              <a:ext uri="{FF2B5EF4-FFF2-40B4-BE49-F238E27FC236}">
                <a16:creationId xmlns:a16="http://schemas.microsoft.com/office/drawing/2014/main" id="{C7D8A980-62CA-B4DF-3151-AFBD0D6A1AAB}"/>
              </a:ext>
            </a:extLst>
          </p:cNvPr>
          <p:cNvPicPr>
            <a:picLocks noChangeAspect="1"/>
          </p:cNvPicPr>
          <p:nvPr/>
        </p:nvPicPr>
        <p:blipFill>
          <a:blip r:embed="rId4"/>
          <a:stretch>
            <a:fillRect/>
          </a:stretch>
        </p:blipFill>
        <p:spPr>
          <a:xfrm>
            <a:off x="8740989" y="1316735"/>
            <a:ext cx="3245285" cy="4574357"/>
          </a:xfrm>
          <a:prstGeom prst="rect">
            <a:avLst/>
          </a:prstGeom>
        </p:spPr>
      </p:pic>
    </p:spTree>
    <p:extLst>
      <p:ext uri="{BB962C8B-B14F-4D97-AF65-F5344CB8AC3E}">
        <p14:creationId xmlns:p14="http://schemas.microsoft.com/office/powerpoint/2010/main" val="45467841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39D64D-0A33-5F19-F9C0-A2FCB8983DE9}"/>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88F49FC9-2EC4-F1DC-D72A-DAF3F2E931FE}"/>
              </a:ext>
            </a:extLst>
          </p:cNvPr>
          <p:cNvSpPr txBox="1"/>
          <p:nvPr/>
        </p:nvSpPr>
        <p:spPr>
          <a:xfrm>
            <a:off x="129540" y="1120676"/>
            <a:ext cx="11804904" cy="2308324"/>
          </a:xfrm>
          <a:prstGeom prst="rect">
            <a:avLst/>
          </a:prstGeom>
          <a:noFill/>
        </p:spPr>
        <p:txBody>
          <a:bodyPr wrap="square" rtlCol="0">
            <a:spAutoFit/>
          </a:bodyPr>
          <a:lstStyle/>
          <a:p>
            <a:r>
              <a:rPr lang="en-GB"/>
              <a:t>The second form comes from his want for power becoming too much, he rips of the wings and calls them useless, and breaks the seal on his arm, releasing the golden blood, gaining new power all while bleeding from the symbol on his chest, his arm grew a golden skeleton, unbreakable from the god golden blood. This was unfortunately a last minute change from what it was before, being a giant arm, only because I had struggled with making it make sense.</a:t>
            </a:r>
          </a:p>
          <a:p>
            <a:endParaRPr lang="en-GB"/>
          </a:p>
          <a:p>
            <a:r>
              <a:rPr lang="en-GB"/>
              <a:t>The rib cages grow and one rips from his side causing his to bleed.</a:t>
            </a:r>
          </a:p>
          <a:p>
            <a:r>
              <a:rPr lang="en-GB"/>
              <a:t>The 6 extra ribs give him another  way of both attacking and defending.</a:t>
            </a:r>
          </a:p>
          <a:p>
            <a:endParaRPr lang="en-GB"/>
          </a:p>
        </p:txBody>
      </p:sp>
    </p:spTree>
    <p:extLst>
      <p:ext uri="{BB962C8B-B14F-4D97-AF65-F5344CB8AC3E}">
        <p14:creationId xmlns:p14="http://schemas.microsoft.com/office/powerpoint/2010/main" val="258100273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89BB92-6237-3E1A-0E22-C35B7E897095}"/>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8A393228-4DD8-991C-CE98-7846FAC288EE}"/>
              </a:ext>
            </a:extLst>
          </p:cNvPr>
          <p:cNvPicPr>
            <a:picLocks noChangeAspect="1"/>
          </p:cNvPicPr>
          <p:nvPr/>
        </p:nvPicPr>
        <p:blipFill>
          <a:blip r:embed="rId3"/>
          <a:stretch>
            <a:fillRect/>
          </a:stretch>
        </p:blipFill>
        <p:spPr>
          <a:xfrm>
            <a:off x="0" y="0"/>
            <a:ext cx="2873462" cy="4830388"/>
          </a:xfrm>
          <a:prstGeom prst="rect">
            <a:avLst/>
          </a:prstGeom>
        </p:spPr>
      </p:pic>
      <p:pic>
        <p:nvPicPr>
          <p:cNvPr id="5" name="Picture 4">
            <a:extLst>
              <a:ext uri="{FF2B5EF4-FFF2-40B4-BE49-F238E27FC236}">
                <a16:creationId xmlns:a16="http://schemas.microsoft.com/office/drawing/2014/main" id="{455F1F94-48F4-DFA4-4B3E-8352F6F957AA}"/>
              </a:ext>
            </a:extLst>
          </p:cNvPr>
          <p:cNvPicPr>
            <a:picLocks noChangeAspect="1"/>
          </p:cNvPicPr>
          <p:nvPr/>
        </p:nvPicPr>
        <p:blipFill>
          <a:blip r:embed="rId4"/>
          <a:stretch>
            <a:fillRect/>
          </a:stretch>
        </p:blipFill>
        <p:spPr>
          <a:xfrm>
            <a:off x="2957234" y="1424108"/>
            <a:ext cx="2890401" cy="4466984"/>
          </a:xfrm>
          <a:prstGeom prst="rect">
            <a:avLst/>
          </a:prstGeom>
        </p:spPr>
      </p:pic>
      <p:pic>
        <p:nvPicPr>
          <p:cNvPr id="7" name="Picture 6">
            <a:extLst>
              <a:ext uri="{FF2B5EF4-FFF2-40B4-BE49-F238E27FC236}">
                <a16:creationId xmlns:a16="http://schemas.microsoft.com/office/drawing/2014/main" id="{04370F2D-0837-6AA3-83EF-F66417437438}"/>
              </a:ext>
            </a:extLst>
          </p:cNvPr>
          <p:cNvPicPr>
            <a:picLocks noChangeAspect="1"/>
          </p:cNvPicPr>
          <p:nvPr/>
        </p:nvPicPr>
        <p:blipFill>
          <a:blip r:embed="rId5"/>
          <a:srcRect l="5582" r="3175"/>
          <a:stretch>
            <a:fillRect/>
          </a:stretch>
        </p:blipFill>
        <p:spPr>
          <a:xfrm>
            <a:off x="5847635" y="0"/>
            <a:ext cx="2788957" cy="4992624"/>
          </a:xfrm>
          <a:prstGeom prst="rect">
            <a:avLst/>
          </a:prstGeom>
        </p:spPr>
      </p:pic>
      <p:pic>
        <p:nvPicPr>
          <p:cNvPr id="9" name="Picture 8">
            <a:extLst>
              <a:ext uri="{FF2B5EF4-FFF2-40B4-BE49-F238E27FC236}">
                <a16:creationId xmlns:a16="http://schemas.microsoft.com/office/drawing/2014/main" id="{F7DEDE58-A029-87C3-42D9-5A51E3D612A4}"/>
              </a:ext>
            </a:extLst>
          </p:cNvPr>
          <p:cNvPicPr>
            <a:picLocks noChangeAspect="1"/>
          </p:cNvPicPr>
          <p:nvPr/>
        </p:nvPicPr>
        <p:blipFill>
          <a:blip r:embed="rId6"/>
          <a:stretch>
            <a:fillRect/>
          </a:stretch>
        </p:blipFill>
        <p:spPr>
          <a:xfrm>
            <a:off x="8740989" y="1316735"/>
            <a:ext cx="3245285" cy="4574357"/>
          </a:xfrm>
          <a:prstGeom prst="rect">
            <a:avLst/>
          </a:prstGeom>
        </p:spPr>
      </p:pic>
    </p:spTree>
    <p:extLst>
      <p:ext uri="{BB962C8B-B14F-4D97-AF65-F5344CB8AC3E}">
        <p14:creationId xmlns:p14="http://schemas.microsoft.com/office/powerpoint/2010/main" val="805921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5E058A-4390-279C-5DD3-5FC0AA54B122}"/>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D6D205F6-A6D2-88CF-9E41-604AE78F6E04}"/>
              </a:ext>
            </a:extLst>
          </p:cNvPr>
          <p:cNvPicPr>
            <a:picLocks noChangeAspect="1"/>
          </p:cNvPicPr>
          <p:nvPr/>
        </p:nvPicPr>
        <p:blipFill>
          <a:blip r:embed="rId3"/>
          <a:stretch>
            <a:fillRect/>
          </a:stretch>
        </p:blipFill>
        <p:spPr>
          <a:xfrm>
            <a:off x="38859" y="2286000"/>
            <a:ext cx="3011099" cy="3675888"/>
          </a:xfrm>
          <a:prstGeom prst="rect">
            <a:avLst/>
          </a:prstGeom>
        </p:spPr>
      </p:pic>
      <p:pic>
        <p:nvPicPr>
          <p:cNvPr id="5" name="Picture 4">
            <a:extLst>
              <a:ext uri="{FF2B5EF4-FFF2-40B4-BE49-F238E27FC236}">
                <a16:creationId xmlns:a16="http://schemas.microsoft.com/office/drawing/2014/main" id="{C4FCB102-E662-417F-5681-578923329809}"/>
              </a:ext>
            </a:extLst>
          </p:cNvPr>
          <p:cNvPicPr>
            <a:picLocks noChangeAspect="1"/>
          </p:cNvPicPr>
          <p:nvPr/>
        </p:nvPicPr>
        <p:blipFill>
          <a:blip r:embed="rId4"/>
          <a:stretch>
            <a:fillRect/>
          </a:stretch>
        </p:blipFill>
        <p:spPr>
          <a:xfrm>
            <a:off x="3049958" y="74081"/>
            <a:ext cx="3011099" cy="3711493"/>
          </a:xfrm>
          <a:prstGeom prst="rect">
            <a:avLst/>
          </a:prstGeom>
        </p:spPr>
      </p:pic>
      <p:pic>
        <p:nvPicPr>
          <p:cNvPr id="7" name="Picture 6">
            <a:extLst>
              <a:ext uri="{FF2B5EF4-FFF2-40B4-BE49-F238E27FC236}">
                <a16:creationId xmlns:a16="http://schemas.microsoft.com/office/drawing/2014/main" id="{D16B9B82-1FC0-9403-434D-FAA1474A8371}"/>
              </a:ext>
            </a:extLst>
          </p:cNvPr>
          <p:cNvPicPr>
            <a:picLocks noChangeAspect="1"/>
          </p:cNvPicPr>
          <p:nvPr/>
        </p:nvPicPr>
        <p:blipFill>
          <a:blip r:embed="rId5"/>
          <a:stretch>
            <a:fillRect/>
          </a:stretch>
        </p:blipFill>
        <p:spPr>
          <a:xfrm>
            <a:off x="6094042" y="2238072"/>
            <a:ext cx="3011099" cy="3771743"/>
          </a:xfrm>
          <a:prstGeom prst="rect">
            <a:avLst/>
          </a:prstGeom>
        </p:spPr>
      </p:pic>
      <p:pic>
        <p:nvPicPr>
          <p:cNvPr id="9" name="Picture 8">
            <a:extLst>
              <a:ext uri="{FF2B5EF4-FFF2-40B4-BE49-F238E27FC236}">
                <a16:creationId xmlns:a16="http://schemas.microsoft.com/office/drawing/2014/main" id="{7C8F1A37-04C2-3117-B645-4BDD28EDD09F}"/>
              </a:ext>
            </a:extLst>
          </p:cNvPr>
          <p:cNvPicPr>
            <a:picLocks noChangeAspect="1"/>
          </p:cNvPicPr>
          <p:nvPr/>
        </p:nvPicPr>
        <p:blipFill>
          <a:blip r:embed="rId6"/>
          <a:stretch>
            <a:fillRect/>
          </a:stretch>
        </p:blipFill>
        <p:spPr>
          <a:xfrm>
            <a:off x="9138126" y="0"/>
            <a:ext cx="3015015" cy="3711493"/>
          </a:xfrm>
          <a:prstGeom prst="rect">
            <a:avLst/>
          </a:prstGeom>
        </p:spPr>
      </p:pic>
    </p:spTree>
    <p:extLst>
      <p:ext uri="{BB962C8B-B14F-4D97-AF65-F5344CB8AC3E}">
        <p14:creationId xmlns:p14="http://schemas.microsoft.com/office/powerpoint/2010/main" val="365863749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79C56A-9522-1945-9622-47EFF2CF01B4}"/>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38124B6C-1FA3-19DA-4FCC-2C63CC0C7825}"/>
              </a:ext>
            </a:extLst>
          </p:cNvPr>
          <p:cNvPicPr>
            <a:picLocks noChangeAspect="1"/>
          </p:cNvPicPr>
          <p:nvPr/>
        </p:nvPicPr>
        <p:blipFill>
          <a:blip r:embed="rId3"/>
          <a:stretch>
            <a:fillRect/>
          </a:stretch>
        </p:blipFill>
        <p:spPr>
          <a:xfrm>
            <a:off x="0" y="232702"/>
            <a:ext cx="8380559" cy="5573737"/>
          </a:xfrm>
          <a:prstGeom prst="rect">
            <a:avLst/>
          </a:prstGeom>
        </p:spPr>
      </p:pic>
      <p:pic>
        <p:nvPicPr>
          <p:cNvPr id="5" name="Picture 4">
            <a:extLst>
              <a:ext uri="{FF2B5EF4-FFF2-40B4-BE49-F238E27FC236}">
                <a16:creationId xmlns:a16="http://schemas.microsoft.com/office/drawing/2014/main" id="{8D5E5C1C-8A8C-0C63-0A67-64DB1668B62C}"/>
              </a:ext>
            </a:extLst>
          </p:cNvPr>
          <p:cNvPicPr>
            <a:picLocks noChangeAspect="1"/>
          </p:cNvPicPr>
          <p:nvPr/>
        </p:nvPicPr>
        <p:blipFill>
          <a:blip r:embed="rId4"/>
          <a:stretch>
            <a:fillRect/>
          </a:stretch>
        </p:blipFill>
        <p:spPr>
          <a:xfrm>
            <a:off x="8861555" y="151346"/>
            <a:ext cx="2817464" cy="5755678"/>
          </a:xfrm>
          <a:prstGeom prst="rect">
            <a:avLst/>
          </a:prstGeom>
        </p:spPr>
      </p:pic>
    </p:spTree>
    <p:extLst>
      <p:ext uri="{BB962C8B-B14F-4D97-AF65-F5344CB8AC3E}">
        <p14:creationId xmlns:p14="http://schemas.microsoft.com/office/powerpoint/2010/main" val="42750479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BF56C1-A0EC-EDAB-FCA8-6BAADAA0A2A8}"/>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6A29FCAE-7D5E-A614-55B7-8F43921086C9}"/>
              </a:ext>
            </a:extLst>
          </p:cNvPr>
          <p:cNvSpPr/>
          <p:nvPr/>
        </p:nvSpPr>
        <p:spPr>
          <a:xfrm>
            <a:off x="0" y="0"/>
            <a:ext cx="12192000" cy="6102417"/>
          </a:xfrm>
          <a:prstGeom prst="rect">
            <a:avLst/>
          </a:prstGeom>
          <a:solidFill>
            <a:srgbClr val="292929"/>
          </a:solidFill>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a:p>
        </p:txBody>
      </p:sp>
      <p:pic>
        <p:nvPicPr>
          <p:cNvPr id="3" name="Picture 2">
            <a:extLst>
              <a:ext uri="{FF2B5EF4-FFF2-40B4-BE49-F238E27FC236}">
                <a16:creationId xmlns:a16="http://schemas.microsoft.com/office/drawing/2014/main" id="{4DB14989-E582-E4EE-A8C8-2E8D0DD7EEF5}"/>
              </a:ext>
            </a:extLst>
          </p:cNvPr>
          <p:cNvPicPr>
            <a:picLocks noChangeAspect="1"/>
          </p:cNvPicPr>
          <p:nvPr/>
        </p:nvPicPr>
        <p:blipFill>
          <a:blip r:embed="rId3">
            <a:extLst>
              <a:ext uri="{28A0092B-C50C-407E-A947-70E740481C1C}">
                <a14:useLocalDpi xmlns:a14="http://schemas.microsoft.com/office/drawing/2010/main" val="0"/>
              </a:ext>
            </a:extLst>
          </a:blip>
          <a:srcRect l="16031" r="17302"/>
          <a:stretch>
            <a:fillRect/>
          </a:stretch>
        </p:blipFill>
        <p:spPr>
          <a:xfrm>
            <a:off x="0" y="0"/>
            <a:ext cx="2521819" cy="3782727"/>
          </a:xfrm>
          <a:prstGeom prst="rect">
            <a:avLst/>
          </a:prstGeom>
        </p:spPr>
      </p:pic>
      <p:pic>
        <p:nvPicPr>
          <p:cNvPr id="9" name="Picture 8">
            <a:extLst>
              <a:ext uri="{FF2B5EF4-FFF2-40B4-BE49-F238E27FC236}">
                <a16:creationId xmlns:a16="http://schemas.microsoft.com/office/drawing/2014/main" id="{6BC5B530-9B18-A139-DD5F-152FFBE1974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66848" y="0"/>
            <a:ext cx="6080359" cy="6080359"/>
          </a:xfrm>
          <a:prstGeom prst="rect">
            <a:avLst/>
          </a:prstGeom>
        </p:spPr>
      </p:pic>
    </p:spTree>
    <p:extLst>
      <p:ext uri="{BB962C8B-B14F-4D97-AF65-F5344CB8AC3E}">
        <p14:creationId xmlns:p14="http://schemas.microsoft.com/office/powerpoint/2010/main" val="7152336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A47C4A-41E1-3195-0965-5556D45909D1}"/>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0FCB22F4-61C7-F824-1672-D234E9F33C96}"/>
              </a:ext>
            </a:extLst>
          </p:cNvPr>
          <p:cNvPicPr>
            <a:picLocks noChangeAspect="1"/>
          </p:cNvPicPr>
          <p:nvPr/>
        </p:nvPicPr>
        <p:blipFill>
          <a:blip r:embed="rId3"/>
          <a:stretch>
            <a:fillRect/>
          </a:stretch>
        </p:blipFill>
        <p:spPr>
          <a:xfrm>
            <a:off x="338805" y="904774"/>
            <a:ext cx="5449186" cy="3429000"/>
          </a:xfrm>
          <a:prstGeom prst="rect">
            <a:avLst/>
          </a:prstGeom>
        </p:spPr>
      </p:pic>
      <p:pic>
        <p:nvPicPr>
          <p:cNvPr id="7" name="Picture 6">
            <a:extLst>
              <a:ext uri="{FF2B5EF4-FFF2-40B4-BE49-F238E27FC236}">
                <a16:creationId xmlns:a16="http://schemas.microsoft.com/office/drawing/2014/main" id="{D0E34E4B-D070-7ADE-A660-E99133136BA1}"/>
              </a:ext>
            </a:extLst>
          </p:cNvPr>
          <p:cNvPicPr>
            <a:picLocks noChangeAspect="1"/>
          </p:cNvPicPr>
          <p:nvPr/>
        </p:nvPicPr>
        <p:blipFill>
          <a:blip r:embed="rId4"/>
          <a:stretch>
            <a:fillRect/>
          </a:stretch>
        </p:blipFill>
        <p:spPr>
          <a:xfrm>
            <a:off x="6197381" y="182792"/>
            <a:ext cx="5400100" cy="5621242"/>
          </a:xfrm>
          <a:prstGeom prst="rect">
            <a:avLst/>
          </a:prstGeom>
        </p:spPr>
      </p:pic>
    </p:spTree>
    <p:extLst>
      <p:ext uri="{BB962C8B-B14F-4D97-AF65-F5344CB8AC3E}">
        <p14:creationId xmlns:p14="http://schemas.microsoft.com/office/powerpoint/2010/main" val="335418398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75D3BD-CCED-ADB9-243D-1137D0ADACB2}"/>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A2E4987F-0A98-7B69-9131-CCF6378DAF7E}"/>
              </a:ext>
            </a:extLst>
          </p:cNvPr>
          <p:cNvPicPr>
            <a:picLocks noChangeAspect="1"/>
          </p:cNvPicPr>
          <p:nvPr/>
        </p:nvPicPr>
        <p:blipFill>
          <a:blip r:embed="rId3"/>
          <a:stretch>
            <a:fillRect/>
          </a:stretch>
        </p:blipFill>
        <p:spPr>
          <a:xfrm>
            <a:off x="2467557" y="423443"/>
            <a:ext cx="6551315" cy="5272806"/>
          </a:xfrm>
          <a:prstGeom prst="rect">
            <a:avLst/>
          </a:prstGeom>
        </p:spPr>
      </p:pic>
    </p:spTree>
    <p:extLst>
      <p:ext uri="{BB962C8B-B14F-4D97-AF65-F5344CB8AC3E}">
        <p14:creationId xmlns:p14="http://schemas.microsoft.com/office/powerpoint/2010/main" val="59377289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FED577-268A-EBFC-E9F3-A91A442351A5}"/>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2C36B9B4-5BE4-C9B4-8867-9AEB828C6C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99215928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1616</Words>
  <Application>Microsoft Office PowerPoint</Application>
  <PresentationFormat>Widescreen</PresentationFormat>
  <Paragraphs>127</Paragraphs>
  <Slides>62</Slides>
  <Notes>28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62</vt:i4>
      </vt:variant>
    </vt:vector>
  </HeadingPairs>
  <TitlesOfParts>
    <vt:vector size="67" baseType="lpstr">
      <vt:lpstr>Aptos</vt:lpstr>
      <vt:lpstr>Aptos Display</vt:lpstr>
      <vt:lpstr>Arial</vt:lpstr>
      <vt:lpstr>Franklin Gothic Demi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Isaiah Allcorn</dc:creator>
  <cp:lastModifiedBy>Isaiah Allcorn</cp:lastModifiedBy>
  <cp:revision>2</cp:revision>
  <dcterms:created xsi:type="dcterms:W3CDTF">2026-03-27T02:40:17Z</dcterms:created>
  <dcterms:modified xsi:type="dcterms:W3CDTF">2026-05-18T22:47:38Z</dcterms:modified>
</cp:coreProperties>
</file>