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58" r:id="rId5"/>
    <p:sldId id="286" r:id="rId6"/>
    <p:sldId id="260" r:id="rId7"/>
    <p:sldId id="261" r:id="rId8"/>
    <p:sldId id="262" r:id="rId9"/>
    <p:sldId id="288" r:id="rId10"/>
    <p:sldId id="264" r:id="rId11"/>
    <p:sldId id="268" r:id="rId12"/>
    <p:sldId id="275" r:id="rId13"/>
    <p:sldId id="289" r:id="rId14"/>
    <p:sldId id="265" r:id="rId15"/>
    <p:sldId id="269" r:id="rId16"/>
    <p:sldId id="277" r:id="rId17"/>
    <p:sldId id="291" r:id="rId18"/>
    <p:sldId id="266" r:id="rId19"/>
    <p:sldId id="270" r:id="rId20"/>
    <p:sldId id="278" r:id="rId21"/>
    <p:sldId id="292" r:id="rId22"/>
    <p:sldId id="280" r:id="rId23"/>
    <p:sldId id="279" r:id="rId24"/>
    <p:sldId id="281"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497CEF-D7BB-48BD-91E6-C2C1566C65AB}">
          <p14:sldIdLst>
            <p14:sldId id="256"/>
            <p14:sldId id="257"/>
            <p14:sldId id="271"/>
            <p14:sldId id="258"/>
          </p14:sldIdLst>
        </p14:section>
        <p14:section name="Research" id="{E5981FA3-D23A-4CB6-B45D-62EBE528F573}">
          <p14:sldIdLst>
            <p14:sldId id="286"/>
            <p14:sldId id="260"/>
            <p14:sldId id="261"/>
            <p14:sldId id="262"/>
          </p14:sldIdLst>
        </p14:section>
        <p14:section name="Trolgre" id="{27387666-5AE5-4B45-BA3A-4FFA912E7149}">
          <p14:sldIdLst>
            <p14:sldId id="288"/>
            <p14:sldId id="264"/>
            <p14:sldId id="268"/>
            <p14:sldId id="275"/>
          </p14:sldIdLst>
        </p14:section>
        <p14:section name="Wendigo" id="{56929218-083B-4760-B3AE-26A09F031C60}">
          <p14:sldIdLst>
            <p14:sldId id="289"/>
            <p14:sldId id="265"/>
            <p14:sldId id="269"/>
            <p14:sldId id="277"/>
          </p14:sldIdLst>
        </p14:section>
        <p14:section name="The swordsman" id="{8D97CDE2-C0A6-4707-B483-8623F062909B}">
          <p14:sldIdLst>
            <p14:sldId id="291"/>
            <p14:sldId id="266"/>
            <p14:sldId id="270"/>
            <p14:sldId id="278"/>
            <p14:sldId id="292"/>
            <p14:sldId id="280"/>
            <p14:sldId id="279"/>
            <p14:sldId id="281"/>
          </p14:sldIdLst>
        </p14:section>
        <p14:section name="final piece" id="{305BF77A-8886-48F3-90AE-2638AE3B9DCD}">
          <p14:sldIdLst>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EC3866-6E16-4DAB-8EAF-BFB81AC01971}" v="16" dt="2026-05-25T14:29:50.5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33" autoAdjust="0"/>
  </p:normalViewPr>
  <p:slideViewPr>
    <p:cSldViewPr snapToGrid="0">
      <p:cViewPr varScale="1">
        <p:scale>
          <a:sx n="78" d="100"/>
          <a:sy n="78" d="100"/>
        </p:scale>
        <p:origin x="87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 Mizon" userId="f9056cfb-1d2f-4622-bffe-f1c9b916e9c1" providerId="ADAL" clId="{D458C4E1-9119-40B1-A376-FEEB31932578}"/>
    <pc:docChg chg="modSld modMainMaster">
      <pc:chgData name="Will Mizon" userId="f9056cfb-1d2f-4622-bffe-f1c9b916e9c1" providerId="ADAL" clId="{D458C4E1-9119-40B1-A376-FEEB31932578}" dt="2026-05-23T00:14:06.740" v="2" actId="767"/>
      <pc:docMkLst>
        <pc:docMk/>
      </pc:docMkLst>
      <pc:sldChg chg="setBg">
        <pc:chgData name="Will Mizon" userId="f9056cfb-1d2f-4622-bffe-f1c9b916e9c1" providerId="ADAL" clId="{D458C4E1-9119-40B1-A376-FEEB31932578}" dt="2026-05-23T00:05:27.008" v="1"/>
        <pc:sldMkLst>
          <pc:docMk/>
          <pc:sldMk cId="2228450961" sldId="257"/>
        </pc:sldMkLst>
      </pc:sldChg>
      <pc:sldChg chg="addSp modSp">
        <pc:chgData name="Will Mizon" userId="f9056cfb-1d2f-4622-bffe-f1c9b916e9c1" providerId="ADAL" clId="{D458C4E1-9119-40B1-A376-FEEB31932578}" dt="2026-05-23T00:14:06.740" v="2" actId="767"/>
        <pc:sldMkLst>
          <pc:docMk/>
          <pc:sldMk cId="771332709" sldId="280"/>
        </pc:sldMkLst>
      </pc:sldChg>
      <pc:sldMasterChg chg="setBg modSldLayout">
        <pc:chgData name="Will Mizon" userId="f9056cfb-1d2f-4622-bffe-f1c9b916e9c1" providerId="ADAL" clId="{D458C4E1-9119-40B1-A376-FEEB31932578}" dt="2026-05-23T00:05:27.008" v="1"/>
        <pc:sldMasterMkLst>
          <pc:docMk/>
          <pc:sldMasterMk cId="2662319195" sldId="2147483648"/>
        </pc:sldMasterMkLst>
        <pc:sldLayoutChg chg="setBg">
          <pc:chgData name="Will Mizon" userId="f9056cfb-1d2f-4622-bffe-f1c9b916e9c1" providerId="ADAL" clId="{D458C4E1-9119-40B1-A376-FEEB31932578}" dt="2026-05-23T00:05:27.008" v="1"/>
          <pc:sldLayoutMkLst>
            <pc:docMk/>
            <pc:sldMasterMk cId="2662319195" sldId="2147483648"/>
            <pc:sldLayoutMk cId="3789951203" sldId="2147483649"/>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2122589129" sldId="2147483650"/>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3560954391" sldId="2147483651"/>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850909706" sldId="2147483652"/>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4244249730" sldId="2147483653"/>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3803408358" sldId="2147483654"/>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2906176035" sldId="2147483655"/>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3377974695" sldId="2147483656"/>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2202618774" sldId="2147483657"/>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1542538943" sldId="2147483658"/>
          </pc:sldLayoutMkLst>
        </pc:sldLayoutChg>
        <pc:sldLayoutChg chg="setBg">
          <pc:chgData name="Will Mizon" userId="f9056cfb-1d2f-4622-bffe-f1c9b916e9c1" providerId="ADAL" clId="{D458C4E1-9119-40B1-A376-FEEB31932578}" dt="2026-05-23T00:05:27.008" v="1"/>
          <pc:sldLayoutMkLst>
            <pc:docMk/>
            <pc:sldMasterMk cId="2662319195" sldId="2147483648"/>
            <pc:sldLayoutMk cId="4104971349" sldId="2147483659"/>
          </pc:sldLayoutMkLst>
        </pc:sldLayoutChg>
      </pc:sldMasterChg>
    </pc:docChg>
  </pc:docChgLst>
  <pc:docChgLst>
    <pc:chgData name="Will Mizon" userId="f9056cfb-1d2f-4622-bffe-f1c9b916e9c1" providerId="ADAL" clId="{996E94F3-FFE5-44AB-88AF-56A52654DCBF}"/>
    <pc:docChg chg="undo custSel addSld delSld modSld sldOrd delSection modSection">
      <pc:chgData name="Will Mizon" userId="f9056cfb-1d2f-4622-bffe-f1c9b916e9c1" providerId="ADAL" clId="{996E94F3-FFE5-44AB-88AF-56A52654DCBF}" dt="2026-05-25T14:30:04.836" v="929" actId="1076"/>
      <pc:docMkLst>
        <pc:docMk/>
      </pc:docMkLst>
      <pc:sldChg chg="modSp mod setBg">
        <pc:chgData name="Will Mizon" userId="f9056cfb-1d2f-4622-bffe-f1c9b916e9c1" providerId="ADAL" clId="{996E94F3-FFE5-44AB-88AF-56A52654DCBF}" dt="2026-05-25T13:29:28.556" v="838" actId="1076"/>
        <pc:sldMkLst>
          <pc:docMk/>
          <pc:sldMk cId="2085302244" sldId="256"/>
        </pc:sldMkLst>
        <pc:spChg chg="mod">
          <ac:chgData name="Will Mizon" userId="f9056cfb-1d2f-4622-bffe-f1c9b916e9c1" providerId="ADAL" clId="{996E94F3-FFE5-44AB-88AF-56A52654DCBF}" dt="2026-05-25T13:29:26.388" v="837" actId="1076"/>
          <ac:spMkLst>
            <pc:docMk/>
            <pc:sldMk cId="2085302244" sldId="256"/>
            <ac:spMk id="2" creationId="{43A27757-7627-0674-93F3-FB9E15859CA8}"/>
          </ac:spMkLst>
        </pc:spChg>
        <pc:spChg chg="mod">
          <ac:chgData name="Will Mizon" userId="f9056cfb-1d2f-4622-bffe-f1c9b916e9c1" providerId="ADAL" clId="{996E94F3-FFE5-44AB-88AF-56A52654DCBF}" dt="2026-05-25T13:29:28.556" v="838" actId="1076"/>
          <ac:spMkLst>
            <pc:docMk/>
            <pc:sldMk cId="2085302244" sldId="256"/>
            <ac:spMk id="3" creationId="{26427108-1D1C-94B1-0BBF-0A61DCDC65E9}"/>
          </ac:spMkLst>
        </pc:spChg>
      </pc:sldChg>
      <pc:sldChg chg="modSp mod setBg">
        <pc:chgData name="Will Mizon" userId="f9056cfb-1d2f-4622-bffe-f1c9b916e9c1" providerId="ADAL" clId="{996E94F3-FFE5-44AB-88AF-56A52654DCBF}" dt="2026-05-25T13:30:00.390" v="841" actId="2711"/>
        <pc:sldMkLst>
          <pc:docMk/>
          <pc:sldMk cId="2228450961" sldId="257"/>
        </pc:sldMkLst>
        <pc:spChg chg="mod">
          <ac:chgData name="Will Mizon" userId="f9056cfb-1d2f-4622-bffe-f1c9b916e9c1" providerId="ADAL" clId="{996E94F3-FFE5-44AB-88AF-56A52654DCBF}" dt="2026-05-25T13:29:35.793" v="839" actId="2711"/>
          <ac:spMkLst>
            <pc:docMk/>
            <pc:sldMk cId="2228450961" sldId="257"/>
            <ac:spMk id="2" creationId="{4FD8B068-F72E-C807-DFC7-C26A926BB40E}"/>
          </ac:spMkLst>
        </pc:spChg>
        <pc:spChg chg="mod">
          <ac:chgData name="Will Mizon" userId="f9056cfb-1d2f-4622-bffe-f1c9b916e9c1" providerId="ADAL" clId="{996E94F3-FFE5-44AB-88AF-56A52654DCBF}" dt="2026-05-25T13:30:00.390" v="841" actId="2711"/>
          <ac:spMkLst>
            <pc:docMk/>
            <pc:sldMk cId="2228450961" sldId="257"/>
            <ac:spMk id="3" creationId="{F42872E1-65ED-CE60-47B0-55C588D97F01}"/>
          </ac:spMkLst>
        </pc:spChg>
      </pc:sldChg>
      <pc:sldChg chg="modSp mod setBg">
        <pc:chgData name="Will Mizon" userId="f9056cfb-1d2f-4622-bffe-f1c9b916e9c1" providerId="ADAL" clId="{996E94F3-FFE5-44AB-88AF-56A52654DCBF}" dt="2026-05-25T13:32:17.761" v="913" actId="1076"/>
        <pc:sldMkLst>
          <pc:docMk/>
          <pc:sldMk cId="1582958818" sldId="258"/>
        </pc:sldMkLst>
        <pc:spChg chg="mod">
          <ac:chgData name="Will Mizon" userId="f9056cfb-1d2f-4622-bffe-f1c9b916e9c1" providerId="ADAL" clId="{996E94F3-FFE5-44AB-88AF-56A52654DCBF}" dt="2026-05-25T13:32:17.761" v="913" actId="1076"/>
          <ac:spMkLst>
            <pc:docMk/>
            <pc:sldMk cId="1582958818" sldId="258"/>
            <ac:spMk id="2" creationId="{7FF54F4E-EE4D-660D-29C5-7F3DA474212C}"/>
          </ac:spMkLst>
        </pc:spChg>
        <pc:spChg chg="mod">
          <ac:chgData name="Will Mizon" userId="f9056cfb-1d2f-4622-bffe-f1c9b916e9c1" providerId="ADAL" clId="{996E94F3-FFE5-44AB-88AF-56A52654DCBF}" dt="2026-05-25T13:32:14.878" v="911" actId="1076"/>
          <ac:spMkLst>
            <pc:docMk/>
            <pc:sldMk cId="1582958818" sldId="258"/>
            <ac:spMk id="3" creationId="{CFB989F5-9E16-AFDE-FD00-AB370AD11B48}"/>
          </ac:spMkLst>
        </pc:spChg>
      </pc:sldChg>
      <pc:sldChg chg="addSp modSp mod setBg">
        <pc:chgData name="Will Mizon" userId="f9056cfb-1d2f-4622-bffe-f1c9b916e9c1" providerId="ADAL" clId="{996E94F3-FFE5-44AB-88AF-56A52654DCBF}" dt="2026-05-25T11:01:00.049" v="739"/>
        <pc:sldMkLst>
          <pc:docMk/>
          <pc:sldMk cId="3822575609" sldId="260"/>
        </pc:sldMkLst>
        <pc:spChg chg="mod">
          <ac:chgData name="Will Mizon" userId="f9056cfb-1d2f-4622-bffe-f1c9b916e9c1" providerId="ADAL" clId="{996E94F3-FFE5-44AB-88AF-56A52654DCBF}" dt="2026-05-21T21:26:07.898" v="22" actId="1076"/>
          <ac:spMkLst>
            <pc:docMk/>
            <pc:sldMk cId="3822575609" sldId="260"/>
            <ac:spMk id="2" creationId="{CA8F2399-6650-9C8C-C48C-650B1B2D6C45}"/>
          </ac:spMkLst>
        </pc:spChg>
        <pc:picChg chg="add mod">
          <ac:chgData name="Will Mizon" userId="f9056cfb-1d2f-4622-bffe-f1c9b916e9c1" providerId="ADAL" clId="{996E94F3-FFE5-44AB-88AF-56A52654DCBF}" dt="2026-05-21T21:30:32.179" v="104" actId="1076"/>
          <ac:picMkLst>
            <pc:docMk/>
            <pc:sldMk cId="3822575609" sldId="260"/>
            <ac:picMk id="4" creationId="{6066685C-AF95-9EB3-0F54-7AB1753151CB}"/>
          </ac:picMkLst>
        </pc:picChg>
      </pc:sldChg>
      <pc:sldChg chg="addSp delSp modSp mod setBg">
        <pc:chgData name="Will Mizon" userId="f9056cfb-1d2f-4622-bffe-f1c9b916e9c1" providerId="ADAL" clId="{996E94F3-FFE5-44AB-88AF-56A52654DCBF}" dt="2026-05-25T11:01:00.049" v="739"/>
        <pc:sldMkLst>
          <pc:docMk/>
          <pc:sldMk cId="2974480071" sldId="261"/>
        </pc:sldMkLst>
        <pc:spChg chg="mod">
          <ac:chgData name="Will Mizon" userId="f9056cfb-1d2f-4622-bffe-f1c9b916e9c1" providerId="ADAL" clId="{996E94F3-FFE5-44AB-88AF-56A52654DCBF}" dt="2026-05-21T21:35:39.151" v="112" actId="1076"/>
          <ac:spMkLst>
            <pc:docMk/>
            <pc:sldMk cId="2974480071" sldId="261"/>
            <ac:spMk id="2" creationId="{A889A976-32FB-FC8B-E910-FA53C07B1309}"/>
          </ac:spMkLst>
        </pc:spChg>
        <pc:picChg chg="add mod">
          <ac:chgData name="Will Mizon" userId="f9056cfb-1d2f-4622-bffe-f1c9b916e9c1" providerId="ADAL" clId="{996E94F3-FFE5-44AB-88AF-56A52654DCBF}" dt="2026-05-21T21:35:35.736" v="111" actId="1076"/>
          <ac:picMkLst>
            <pc:docMk/>
            <pc:sldMk cId="2974480071" sldId="261"/>
            <ac:picMk id="8" creationId="{7C1176EC-F4F1-1E99-A8A3-FC445545851A}"/>
          </ac:picMkLst>
        </pc:picChg>
      </pc:sldChg>
      <pc:sldChg chg="addSp delSp modSp mod setBg">
        <pc:chgData name="Will Mizon" userId="f9056cfb-1d2f-4622-bffe-f1c9b916e9c1" providerId="ADAL" clId="{996E94F3-FFE5-44AB-88AF-56A52654DCBF}" dt="2026-05-25T11:01:00.049" v="739"/>
        <pc:sldMkLst>
          <pc:docMk/>
          <pc:sldMk cId="1473107316" sldId="262"/>
        </pc:sldMkLst>
        <pc:picChg chg="add mod">
          <ac:chgData name="Will Mizon" userId="f9056cfb-1d2f-4622-bffe-f1c9b916e9c1" providerId="ADAL" clId="{996E94F3-FFE5-44AB-88AF-56A52654DCBF}" dt="2026-05-21T21:36:20.456" v="158" actId="1038"/>
          <ac:picMkLst>
            <pc:docMk/>
            <pc:sldMk cId="1473107316" sldId="262"/>
            <ac:picMk id="4" creationId="{FC44366C-6EB2-44C2-2AB5-15C67CD0FCE2}"/>
          </ac:picMkLst>
        </pc:picChg>
      </pc:sldChg>
      <pc:sldChg chg="addSp delSp modSp mod ord setBg">
        <pc:chgData name="Will Mizon" userId="f9056cfb-1d2f-4622-bffe-f1c9b916e9c1" providerId="ADAL" clId="{996E94F3-FFE5-44AB-88AF-56A52654DCBF}" dt="2026-05-25T10:24:36.058" v="662" actId="14100"/>
        <pc:sldMkLst>
          <pc:docMk/>
          <pc:sldMk cId="1873352534" sldId="264"/>
        </pc:sldMkLst>
        <pc:spChg chg="mod">
          <ac:chgData name="Will Mizon" userId="f9056cfb-1d2f-4622-bffe-f1c9b916e9c1" providerId="ADAL" clId="{996E94F3-FFE5-44AB-88AF-56A52654DCBF}" dt="2026-05-25T10:24:36.058" v="662" actId="14100"/>
          <ac:spMkLst>
            <pc:docMk/>
            <pc:sldMk cId="1873352534" sldId="264"/>
            <ac:spMk id="2" creationId="{9247C0B2-24A9-7CF6-DE58-C65122BA7680}"/>
          </ac:spMkLst>
        </pc:spChg>
        <pc:picChg chg="add mod modCrop">
          <ac:chgData name="Will Mizon" userId="f9056cfb-1d2f-4622-bffe-f1c9b916e9c1" providerId="ADAL" clId="{996E94F3-FFE5-44AB-88AF-56A52654DCBF}" dt="2026-05-25T10:23:55.432" v="657" actId="1076"/>
          <ac:picMkLst>
            <pc:docMk/>
            <pc:sldMk cId="1873352534" sldId="264"/>
            <ac:picMk id="5" creationId="{17B20411-AA36-818B-F5A5-695BC0FB61EB}"/>
          </ac:picMkLst>
        </pc:picChg>
      </pc:sldChg>
      <pc:sldChg chg="addSp delSp modSp mod ord setBg">
        <pc:chgData name="Will Mizon" userId="f9056cfb-1d2f-4622-bffe-f1c9b916e9c1" providerId="ADAL" clId="{996E94F3-FFE5-44AB-88AF-56A52654DCBF}" dt="2026-05-25T10:25:51.832" v="686" actId="1076"/>
        <pc:sldMkLst>
          <pc:docMk/>
          <pc:sldMk cId="330706830" sldId="265"/>
        </pc:sldMkLst>
        <pc:spChg chg="mod">
          <ac:chgData name="Will Mizon" userId="f9056cfb-1d2f-4622-bffe-f1c9b916e9c1" providerId="ADAL" clId="{996E94F3-FFE5-44AB-88AF-56A52654DCBF}" dt="2026-05-25T10:25:51.832" v="686" actId="1076"/>
          <ac:spMkLst>
            <pc:docMk/>
            <pc:sldMk cId="330706830" sldId="265"/>
            <ac:spMk id="2" creationId="{56EABBA9-BC77-E76C-233C-47DFC7F56403}"/>
          </ac:spMkLst>
        </pc:spChg>
        <pc:picChg chg="add mod">
          <ac:chgData name="Will Mizon" userId="f9056cfb-1d2f-4622-bffe-f1c9b916e9c1" providerId="ADAL" clId="{996E94F3-FFE5-44AB-88AF-56A52654DCBF}" dt="2026-05-23T16:19:10.507" v="517" actId="1076"/>
          <ac:picMkLst>
            <pc:docMk/>
            <pc:sldMk cId="330706830" sldId="265"/>
            <ac:picMk id="5" creationId="{49125053-3BD1-7099-7783-4FFDC65502BC}"/>
          </ac:picMkLst>
        </pc:picChg>
      </pc:sldChg>
      <pc:sldChg chg="addSp modSp mod setBg">
        <pc:chgData name="Will Mizon" userId="f9056cfb-1d2f-4622-bffe-f1c9b916e9c1" providerId="ADAL" clId="{996E94F3-FFE5-44AB-88AF-56A52654DCBF}" dt="2026-05-25T10:26:26.653" v="708" actId="14100"/>
        <pc:sldMkLst>
          <pc:docMk/>
          <pc:sldMk cId="3997699731" sldId="266"/>
        </pc:sldMkLst>
        <pc:spChg chg="mod">
          <ac:chgData name="Will Mizon" userId="f9056cfb-1d2f-4622-bffe-f1c9b916e9c1" providerId="ADAL" clId="{996E94F3-FFE5-44AB-88AF-56A52654DCBF}" dt="2026-05-25T10:26:26.653" v="708" actId="14100"/>
          <ac:spMkLst>
            <pc:docMk/>
            <pc:sldMk cId="3997699731" sldId="266"/>
            <ac:spMk id="2" creationId="{675213CF-D27E-CE71-6735-31BA10C712AE}"/>
          </ac:spMkLst>
        </pc:spChg>
        <pc:picChg chg="add mod">
          <ac:chgData name="Will Mizon" userId="f9056cfb-1d2f-4622-bffe-f1c9b916e9c1" providerId="ADAL" clId="{996E94F3-FFE5-44AB-88AF-56A52654DCBF}" dt="2026-05-21T21:24:42.667" v="4" actId="1076"/>
          <ac:picMkLst>
            <pc:docMk/>
            <pc:sldMk cId="3997699731" sldId="266"/>
            <ac:picMk id="4" creationId="{C32D92B2-7EA8-591D-334F-64900EFF59FD}"/>
          </ac:picMkLst>
        </pc:picChg>
      </pc:sldChg>
      <pc:sldChg chg="addSp delSp modSp mod ord setBg">
        <pc:chgData name="Will Mizon" userId="f9056cfb-1d2f-4622-bffe-f1c9b916e9c1" providerId="ADAL" clId="{996E94F3-FFE5-44AB-88AF-56A52654DCBF}" dt="2026-05-25T10:25:17.838" v="678" actId="1076"/>
        <pc:sldMkLst>
          <pc:docMk/>
          <pc:sldMk cId="2880482123" sldId="268"/>
        </pc:sldMkLst>
        <pc:spChg chg="mod">
          <ac:chgData name="Will Mizon" userId="f9056cfb-1d2f-4622-bffe-f1c9b916e9c1" providerId="ADAL" clId="{996E94F3-FFE5-44AB-88AF-56A52654DCBF}" dt="2026-05-25T10:25:17.838" v="678" actId="1076"/>
          <ac:spMkLst>
            <pc:docMk/>
            <pc:sldMk cId="2880482123" sldId="268"/>
            <ac:spMk id="2" creationId="{F04C23CC-48A5-860F-8F31-FD13F35A7EEB}"/>
          </ac:spMkLst>
        </pc:spChg>
        <pc:picChg chg="add mod ord">
          <ac:chgData name="Will Mizon" userId="f9056cfb-1d2f-4622-bffe-f1c9b916e9c1" providerId="ADAL" clId="{996E94F3-FFE5-44AB-88AF-56A52654DCBF}" dt="2026-05-23T04:06:32.448" v="208" actId="1076"/>
          <ac:picMkLst>
            <pc:docMk/>
            <pc:sldMk cId="2880482123" sldId="268"/>
            <ac:picMk id="5" creationId="{AD5C1EB2-9561-6C76-A1A0-381B6F430788}"/>
          </ac:picMkLst>
        </pc:picChg>
      </pc:sldChg>
      <pc:sldChg chg="addSp delSp modSp mod ord setBg">
        <pc:chgData name="Will Mizon" userId="f9056cfb-1d2f-4622-bffe-f1c9b916e9c1" providerId="ADAL" clId="{996E94F3-FFE5-44AB-88AF-56A52654DCBF}" dt="2026-05-25T10:25:45.613" v="684" actId="14100"/>
        <pc:sldMkLst>
          <pc:docMk/>
          <pc:sldMk cId="3819354348" sldId="269"/>
        </pc:sldMkLst>
        <pc:spChg chg="mod">
          <ac:chgData name="Will Mizon" userId="f9056cfb-1d2f-4622-bffe-f1c9b916e9c1" providerId="ADAL" clId="{996E94F3-FFE5-44AB-88AF-56A52654DCBF}" dt="2026-05-25T10:25:45.613" v="684" actId="14100"/>
          <ac:spMkLst>
            <pc:docMk/>
            <pc:sldMk cId="3819354348" sldId="269"/>
            <ac:spMk id="2" creationId="{5D04DEBF-3E59-311A-F6A0-F9EBBA62EFA9}"/>
          </ac:spMkLst>
        </pc:spChg>
        <pc:picChg chg="add mod ord">
          <ac:chgData name="Will Mizon" userId="f9056cfb-1d2f-4622-bffe-f1c9b916e9c1" providerId="ADAL" clId="{996E94F3-FFE5-44AB-88AF-56A52654DCBF}" dt="2026-05-23T16:10:40.667" v="245" actId="1076"/>
          <ac:picMkLst>
            <pc:docMk/>
            <pc:sldMk cId="3819354348" sldId="269"/>
            <ac:picMk id="9" creationId="{8F201FB2-E50F-AFC6-A05E-3910882B359A}"/>
          </ac:picMkLst>
        </pc:picChg>
      </pc:sldChg>
      <pc:sldChg chg="addSp delSp modSp mod setBg">
        <pc:chgData name="Will Mizon" userId="f9056cfb-1d2f-4622-bffe-f1c9b916e9c1" providerId="ADAL" clId="{996E94F3-FFE5-44AB-88AF-56A52654DCBF}" dt="2026-05-25T10:26:55.654" v="720" actId="1035"/>
        <pc:sldMkLst>
          <pc:docMk/>
          <pc:sldMk cId="3641438072" sldId="270"/>
        </pc:sldMkLst>
        <pc:spChg chg="mod">
          <ac:chgData name="Will Mizon" userId="f9056cfb-1d2f-4622-bffe-f1c9b916e9c1" providerId="ADAL" clId="{996E94F3-FFE5-44AB-88AF-56A52654DCBF}" dt="2026-05-25T10:26:44.555" v="713" actId="1076"/>
          <ac:spMkLst>
            <pc:docMk/>
            <pc:sldMk cId="3641438072" sldId="270"/>
            <ac:spMk id="2" creationId="{48498410-A7DB-091D-BBD3-5785D0F6D5A8}"/>
          </ac:spMkLst>
        </pc:spChg>
        <pc:picChg chg="add mod ord">
          <ac:chgData name="Will Mizon" userId="f9056cfb-1d2f-4622-bffe-f1c9b916e9c1" providerId="ADAL" clId="{996E94F3-FFE5-44AB-88AF-56A52654DCBF}" dt="2026-05-25T10:26:55.654" v="720" actId="1035"/>
          <ac:picMkLst>
            <pc:docMk/>
            <pc:sldMk cId="3641438072" sldId="270"/>
            <ac:picMk id="5" creationId="{39808B15-CAFB-AE32-25A3-E69F1A626871}"/>
          </ac:picMkLst>
        </pc:picChg>
      </pc:sldChg>
      <pc:sldChg chg="modSp mod setBg">
        <pc:chgData name="Will Mizon" userId="f9056cfb-1d2f-4622-bffe-f1c9b916e9c1" providerId="ADAL" clId="{996E94F3-FFE5-44AB-88AF-56A52654DCBF}" dt="2026-05-25T13:30:15.092" v="842" actId="2711"/>
        <pc:sldMkLst>
          <pc:docMk/>
          <pc:sldMk cId="854511946" sldId="271"/>
        </pc:sldMkLst>
        <pc:spChg chg="mod">
          <ac:chgData name="Will Mizon" userId="f9056cfb-1d2f-4622-bffe-f1c9b916e9c1" providerId="ADAL" clId="{996E94F3-FFE5-44AB-88AF-56A52654DCBF}" dt="2026-05-25T13:30:15.092" v="842" actId="2711"/>
          <ac:spMkLst>
            <pc:docMk/>
            <pc:sldMk cId="854511946" sldId="271"/>
            <ac:spMk id="5" creationId="{6B868B9D-27CF-BA53-8F8D-34CBA5F0E213}"/>
          </ac:spMkLst>
        </pc:spChg>
      </pc:sldChg>
      <pc:sldChg chg="addSp delSp modSp mod ord setBg">
        <pc:chgData name="Will Mizon" userId="f9056cfb-1d2f-4622-bffe-f1c9b916e9c1" providerId="ADAL" clId="{996E94F3-FFE5-44AB-88AF-56A52654DCBF}" dt="2026-05-25T10:22:57.395" v="646"/>
        <pc:sldMkLst>
          <pc:docMk/>
          <pc:sldMk cId="2589840072" sldId="275"/>
        </pc:sldMkLst>
        <pc:spChg chg="del mod">
          <ac:chgData name="Will Mizon" userId="f9056cfb-1d2f-4622-bffe-f1c9b916e9c1" providerId="ADAL" clId="{996E94F3-FFE5-44AB-88AF-56A52654DCBF}" dt="2026-05-24T20:51:22.689" v="635" actId="478"/>
          <ac:spMkLst>
            <pc:docMk/>
            <pc:sldMk cId="2589840072" sldId="275"/>
            <ac:spMk id="2" creationId="{B0C91217-4E11-BB86-635C-0523B3FB90D1}"/>
          </ac:spMkLst>
        </pc:spChg>
        <pc:spChg chg="del mod">
          <ac:chgData name="Will Mizon" userId="f9056cfb-1d2f-4622-bffe-f1c9b916e9c1" providerId="ADAL" clId="{996E94F3-FFE5-44AB-88AF-56A52654DCBF}" dt="2026-05-24T19:34:28.945" v="575" actId="478"/>
          <ac:spMkLst>
            <pc:docMk/>
            <pc:sldMk cId="2589840072" sldId="275"/>
            <ac:spMk id="3" creationId="{B73969A7-6586-7068-2C82-6C0AF4111090}"/>
          </ac:spMkLst>
        </pc:spChg>
        <pc:spChg chg="add del mod">
          <ac:chgData name="Will Mizon" userId="f9056cfb-1d2f-4622-bffe-f1c9b916e9c1" providerId="ADAL" clId="{996E94F3-FFE5-44AB-88AF-56A52654DCBF}" dt="2026-05-24T20:51:28.455" v="636" actId="478"/>
          <ac:spMkLst>
            <pc:docMk/>
            <pc:sldMk cId="2589840072" sldId="275"/>
            <ac:spMk id="7" creationId="{253E540E-09F5-3467-95A1-7D9D87226179}"/>
          </ac:spMkLst>
        </pc:spChg>
        <pc:picChg chg="add mod">
          <ac:chgData name="Will Mizon" userId="f9056cfb-1d2f-4622-bffe-f1c9b916e9c1" providerId="ADAL" clId="{996E94F3-FFE5-44AB-88AF-56A52654DCBF}" dt="2026-05-24T19:34:48.106" v="578" actId="1076"/>
          <ac:picMkLst>
            <pc:docMk/>
            <pc:sldMk cId="2589840072" sldId="275"/>
            <ac:picMk id="5" creationId="{24CA59DF-529E-995B-7419-EBAF3C65B585}"/>
          </ac:picMkLst>
        </pc:picChg>
      </pc:sldChg>
      <pc:sldChg chg="addSp delSp modSp mod ord setBg">
        <pc:chgData name="Will Mizon" userId="f9056cfb-1d2f-4622-bffe-f1c9b916e9c1" providerId="ADAL" clId="{996E94F3-FFE5-44AB-88AF-56A52654DCBF}" dt="2026-05-25T12:28:18.405" v="784" actId="1076"/>
        <pc:sldMkLst>
          <pc:docMk/>
          <pc:sldMk cId="1136411738" sldId="277"/>
        </pc:sldMkLst>
        <pc:spChg chg="del mod">
          <ac:chgData name="Will Mizon" userId="f9056cfb-1d2f-4622-bffe-f1c9b916e9c1" providerId="ADAL" clId="{996E94F3-FFE5-44AB-88AF-56A52654DCBF}" dt="2026-05-24T20:50:47.843" v="625" actId="478"/>
          <ac:spMkLst>
            <pc:docMk/>
            <pc:sldMk cId="1136411738" sldId="277"/>
            <ac:spMk id="2" creationId="{DD6F4F32-352E-C3AD-7E85-C1DD03276527}"/>
          </ac:spMkLst>
        </pc:spChg>
        <pc:spChg chg="del mod">
          <ac:chgData name="Will Mizon" userId="f9056cfb-1d2f-4622-bffe-f1c9b916e9c1" providerId="ADAL" clId="{996E94F3-FFE5-44AB-88AF-56A52654DCBF}" dt="2026-05-24T20:16:12.490" v="612" actId="478"/>
          <ac:spMkLst>
            <pc:docMk/>
            <pc:sldMk cId="1136411738" sldId="277"/>
            <ac:spMk id="3" creationId="{9E0DF3C7-6689-DC34-372C-B4DF58DE2939}"/>
          </ac:spMkLst>
        </pc:spChg>
        <pc:spChg chg="add del mod">
          <ac:chgData name="Will Mizon" userId="f9056cfb-1d2f-4622-bffe-f1c9b916e9c1" providerId="ADAL" clId="{996E94F3-FFE5-44AB-88AF-56A52654DCBF}" dt="2026-05-24T20:50:50.408" v="627" actId="478"/>
          <ac:spMkLst>
            <pc:docMk/>
            <pc:sldMk cId="1136411738" sldId="277"/>
            <ac:spMk id="7" creationId="{6754A77C-AD6F-A9F7-B118-0E141A2A13D3}"/>
          </ac:spMkLst>
        </pc:spChg>
        <pc:picChg chg="add mod">
          <ac:chgData name="Will Mizon" userId="f9056cfb-1d2f-4622-bffe-f1c9b916e9c1" providerId="ADAL" clId="{996E94F3-FFE5-44AB-88AF-56A52654DCBF}" dt="2026-05-25T12:28:18.405" v="784" actId="1076"/>
          <ac:picMkLst>
            <pc:docMk/>
            <pc:sldMk cId="1136411738" sldId="277"/>
            <ac:picMk id="3" creationId="{6EDF5594-32E5-99CE-CD10-9E88446082C3}"/>
          </ac:picMkLst>
        </pc:picChg>
        <pc:picChg chg="add del mod">
          <ac:chgData name="Will Mizon" userId="f9056cfb-1d2f-4622-bffe-f1c9b916e9c1" providerId="ADAL" clId="{996E94F3-FFE5-44AB-88AF-56A52654DCBF}" dt="2026-05-25T12:28:02.264" v="781" actId="478"/>
          <ac:picMkLst>
            <pc:docMk/>
            <pc:sldMk cId="1136411738" sldId="277"/>
            <ac:picMk id="5" creationId="{D82C4B0C-14E7-810B-4872-D3291549D990}"/>
          </ac:picMkLst>
        </pc:picChg>
      </pc:sldChg>
      <pc:sldChg chg="modSp mod setBg">
        <pc:chgData name="Will Mizon" userId="f9056cfb-1d2f-4622-bffe-f1c9b916e9c1" providerId="ADAL" clId="{996E94F3-FFE5-44AB-88AF-56A52654DCBF}" dt="2026-05-25T10:27:16.820" v="725" actId="1076"/>
        <pc:sldMkLst>
          <pc:docMk/>
          <pc:sldMk cId="1853218047" sldId="278"/>
        </pc:sldMkLst>
        <pc:spChg chg="mod">
          <ac:chgData name="Will Mizon" userId="f9056cfb-1d2f-4622-bffe-f1c9b916e9c1" providerId="ADAL" clId="{996E94F3-FFE5-44AB-88AF-56A52654DCBF}" dt="2026-05-25T10:27:16.820" v="725" actId="1076"/>
          <ac:spMkLst>
            <pc:docMk/>
            <pc:sldMk cId="1853218047" sldId="278"/>
            <ac:spMk id="2" creationId="{FC44C8A5-FD96-88F4-3FA5-3F36D508F175}"/>
          </ac:spMkLst>
        </pc:spChg>
      </pc:sldChg>
      <pc:sldChg chg="addSp delSp modSp mod setBg">
        <pc:chgData name="Will Mizon" userId="f9056cfb-1d2f-4622-bffe-f1c9b916e9c1" providerId="ADAL" clId="{996E94F3-FFE5-44AB-88AF-56A52654DCBF}" dt="2026-05-25T10:27:48.232" v="733" actId="1076"/>
        <pc:sldMkLst>
          <pc:docMk/>
          <pc:sldMk cId="1193092234" sldId="279"/>
        </pc:sldMkLst>
        <pc:spChg chg="del mod">
          <ac:chgData name="Will Mizon" userId="f9056cfb-1d2f-4622-bffe-f1c9b916e9c1" providerId="ADAL" clId="{996E94F3-FFE5-44AB-88AF-56A52654DCBF}" dt="2026-05-24T16:21:16.076" v="550" actId="478"/>
          <ac:spMkLst>
            <pc:docMk/>
            <pc:sldMk cId="1193092234" sldId="279"/>
            <ac:spMk id="2" creationId="{79AFC952-C587-03A1-5EEF-7787404EF578}"/>
          </ac:spMkLst>
        </pc:spChg>
        <pc:spChg chg="add del mod">
          <ac:chgData name="Will Mizon" userId="f9056cfb-1d2f-4622-bffe-f1c9b916e9c1" providerId="ADAL" clId="{996E94F3-FFE5-44AB-88AF-56A52654DCBF}" dt="2026-05-24T16:21:19.151" v="552" actId="478"/>
          <ac:spMkLst>
            <pc:docMk/>
            <pc:sldMk cId="1193092234" sldId="279"/>
            <ac:spMk id="6" creationId="{C0BB91C3-D772-5EFA-1CD7-2996D2367878}"/>
          </ac:spMkLst>
        </pc:spChg>
        <pc:spChg chg="add del">
          <ac:chgData name="Will Mizon" userId="f9056cfb-1d2f-4622-bffe-f1c9b916e9c1" providerId="ADAL" clId="{996E94F3-FFE5-44AB-88AF-56A52654DCBF}" dt="2026-05-24T16:21:02.639" v="546" actId="26606"/>
          <ac:spMkLst>
            <pc:docMk/>
            <pc:sldMk cId="1193092234" sldId="279"/>
            <ac:spMk id="9" creationId="{19D32F93-50AC-4C46-A5DB-291C60DDB7BD}"/>
          </ac:spMkLst>
        </pc:spChg>
        <pc:spChg chg="add del">
          <ac:chgData name="Will Mizon" userId="f9056cfb-1d2f-4622-bffe-f1c9b916e9c1" providerId="ADAL" clId="{996E94F3-FFE5-44AB-88AF-56A52654DCBF}" dt="2026-05-24T16:21:02.639" v="546" actId="26606"/>
          <ac:spMkLst>
            <pc:docMk/>
            <pc:sldMk cId="1193092234" sldId="279"/>
            <ac:spMk id="11" creationId="{86FD7672-78BE-4D6F-A711-2CDB79B52DFF}"/>
          </ac:spMkLst>
        </pc:spChg>
        <pc:spChg chg="add del">
          <ac:chgData name="Will Mizon" userId="f9056cfb-1d2f-4622-bffe-f1c9b916e9c1" providerId="ADAL" clId="{996E94F3-FFE5-44AB-88AF-56A52654DCBF}" dt="2026-05-24T16:21:02.639" v="546" actId="26606"/>
          <ac:spMkLst>
            <pc:docMk/>
            <pc:sldMk cId="1193092234" sldId="279"/>
            <ac:spMk id="13" creationId="{827DC2C4-B485-428A-BF4A-472D2967F47F}"/>
          </ac:spMkLst>
        </pc:spChg>
        <pc:spChg chg="add del">
          <ac:chgData name="Will Mizon" userId="f9056cfb-1d2f-4622-bffe-f1c9b916e9c1" providerId="ADAL" clId="{996E94F3-FFE5-44AB-88AF-56A52654DCBF}" dt="2026-05-24T16:21:02.639" v="546" actId="26606"/>
          <ac:spMkLst>
            <pc:docMk/>
            <pc:sldMk cId="1193092234" sldId="279"/>
            <ac:spMk id="15" creationId="{4A62647B-1222-407C-8740-5A497612B1F5}"/>
          </ac:spMkLst>
        </pc:spChg>
        <pc:picChg chg="add del mod">
          <ac:chgData name="Will Mizon" userId="f9056cfb-1d2f-4622-bffe-f1c9b916e9c1" providerId="ADAL" clId="{996E94F3-FFE5-44AB-88AF-56A52654DCBF}" dt="2026-05-24T16:31:06.360" v="557" actId="478"/>
          <ac:picMkLst>
            <pc:docMk/>
            <pc:sldMk cId="1193092234" sldId="279"/>
            <ac:picMk id="4" creationId="{25DC5480-393C-1E57-1B39-F3B9C20849AF}"/>
          </ac:picMkLst>
        </pc:picChg>
        <pc:picChg chg="add del mod">
          <ac:chgData name="Will Mizon" userId="f9056cfb-1d2f-4622-bffe-f1c9b916e9c1" providerId="ADAL" clId="{996E94F3-FFE5-44AB-88AF-56A52654DCBF}" dt="2026-05-24T16:47:13.279" v="564" actId="478"/>
          <ac:picMkLst>
            <pc:docMk/>
            <pc:sldMk cId="1193092234" sldId="279"/>
            <ac:picMk id="8" creationId="{B6563E20-CF8E-206D-C21A-862DF70975C1}"/>
          </ac:picMkLst>
        </pc:picChg>
        <pc:picChg chg="add del mod">
          <ac:chgData name="Will Mizon" userId="f9056cfb-1d2f-4622-bffe-f1c9b916e9c1" providerId="ADAL" clId="{996E94F3-FFE5-44AB-88AF-56A52654DCBF}" dt="2026-05-24T20:50:29.486" v="619" actId="478"/>
          <ac:picMkLst>
            <pc:docMk/>
            <pc:sldMk cId="1193092234" sldId="279"/>
            <ac:picMk id="12" creationId="{92ACF492-F77E-73DC-B57C-E47B4469DB90}"/>
          </ac:picMkLst>
        </pc:picChg>
        <pc:picChg chg="add mod">
          <ac:chgData name="Will Mizon" userId="f9056cfb-1d2f-4622-bffe-f1c9b916e9c1" providerId="ADAL" clId="{996E94F3-FFE5-44AB-88AF-56A52654DCBF}" dt="2026-05-25T10:27:48.232" v="733" actId="1076"/>
          <ac:picMkLst>
            <pc:docMk/>
            <pc:sldMk cId="1193092234" sldId="279"/>
            <ac:picMk id="16" creationId="{3433B2E9-391E-77C6-A7B7-065C8CFA11C4}"/>
          </ac:picMkLst>
        </pc:picChg>
      </pc:sldChg>
      <pc:sldChg chg="setBg">
        <pc:chgData name="Will Mizon" userId="f9056cfb-1d2f-4622-bffe-f1c9b916e9c1" providerId="ADAL" clId="{996E94F3-FFE5-44AB-88AF-56A52654DCBF}" dt="2026-05-25T10:22:57.395" v="646"/>
        <pc:sldMkLst>
          <pc:docMk/>
          <pc:sldMk cId="771332709" sldId="280"/>
        </pc:sldMkLst>
      </pc:sldChg>
      <pc:sldChg chg="addSp delSp modSp mod setBg">
        <pc:chgData name="Will Mizon" userId="f9056cfb-1d2f-4622-bffe-f1c9b916e9c1" providerId="ADAL" clId="{996E94F3-FFE5-44AB-88AF-56A52654DCBF}" dt="2026-05-25T14:30:04.836" v="929" actId="1076"/>
        <pc:sldMkLst>
          <pc:docMk/>
          <pc:sldMk cId="3624739260" sldId="281"/>
        </pc:sldMkLst>
        <pc:spChg chg="del mod">
          <ac:chgData name="Will Mizon" userId="f9056cfb-1d2f-4622-bffe-f1c9b916e9c1" providerId="ADAL" clId="{996E94F3-FFE5-44AB-88AF-56A52654DCBF}" dt="2026-05-25T14:29:26.178" v="921" actId="478"/>
          <ac:spMkLst>
            <pc:docMk/>
            <pc:sldMk cId="3624739260" sldId="281"/>
            <ac:spMk id="2" creationId="{5AF14866-C886-256C-09B4-794554357991}"/>
          </ac:spMkLst>
        </pc:spChg>
        <pc:spChg chg="del mod">
          <ac:chgData name="Will Mizon" userId="f9056cfb-1d2f-4622-bffe-f1c9b916e9c1" providerId="ADAL" clId="{996E94F3-FFE5-44AB-88AF-56A52654DCBF}" dt="2026-05-25T13:16:41.203" v="786" actId="478"/>
          <ac:spMkLst>
            <pc:docMk/>
            <pc:sldMk cId="3624739260" sldId="281"/>
            <ac:spMk id="3" creationId="{DF6CE385-5BE0-AF9F-32A4-867E39D27EB5}"/>
          </ac:spMkLst>
        </pc:spChg>
        <pc:spChg chg="add del mod">
          <ac:chgData name="Will Mizon" userId="f9056cfb-1d2f-4622-bffe-f1c9b916e9c1" providerId="ADAL" clId="{996E94F3-FFE5-44AB-88AF-56A52654DCBF}" dt="2026-05-25T13:16:51.596" v="788" actId="931"/>
          <ac:spMkLst>
            <pc:docMk/>
            <pc:sldMk cId="3624739260" sldId="281"/>
            <ac:spMk id="5" creationId="{50A3C6FC-6930-BDFE-F597-F5755792EF36}"/>
          </ac:spMkLst>
        </pc:spChg>
        <pc:spChg chg="add del mod">
          <ac:chgData name="Will Mizon" userId="f9056cfb-1d2f-4622-bffe-f1c9b916e9c1" providerId="ADAL" clId="{996E94F3-FFE5-44AB-88AF-56A52654DCBF}" dt="2026-05-25T14:28:59.918" v="917" actId="478"/>
          <ac:spMkLst>
            <pc:docMk/>
            <pc:sldMk cId="3624739260" sldId="281"/>
            <ac:spMk id="9" creationId="{9DE06551-AFCF-1892-E35E-716E6660DDBD}"/>
          </ac:spMkLst>
        </pc:spChg>
        <pc:spChg chg="add del mod">
          <ac:chgData name="Will Mizon" userId="f9056cfb-1d2f-4622-bffe-f1c9b916e9c1" providerId="ADAL" clId="{996E94F3-FFE5-44AB-88AF-56A52654DCBF}" dt="2026-05-25T14:29:30.417" v="922" actId="478"/>
          <ac:spMkLst>
            <pc:docMk/>
            <pc:sldMk cId="3624739260" sldId="281"/>
            <ac:spMk id="13" creationId="{C92523B4-AB0C-666B-4D48-9E2835BD82D3}"/>
          </ac:spMkLst>
        </pc:spChg>
        <pc:picChg chg="add del mod ord">
          <ac:chgData name="Will Mizon" userId="f9056cfb-1d2f-4622-bffe-f1c9b916e9c1" providerId="ADAL" clId="{996E94F3-FFE5-44AB-88AF-56A52654DCBF}" dt="2026-05-25T14:28:28.149" v="915" actId="478"/>
          <ac:picMkLst>
            <pc:docMk/>
            <pc:sldMk cId="3624739260" sldId="281"/>
            <ac:picMk id="7" creationId="{A98BF925-A7BC-D443-AA1C-E6D0B6EB697B}"/>
          </ac:picMkLst>
        </pc:picChg>
        <pc:picChg chg="add mod ord">
          <ac:chgData name="Will Mizon" userId="f9056cfb-1d2f-4622-bffe-f1c9b916e9c1" providerId="ADAL" clId="{996E94F3-FFE5-44AB-88AF-56A52654DCBF}" dt="2026-05-25T14:30:04.836" v="929" actId="1076"/>
          <ac:picMkLst>
            <pc:docMk/>
            <pc:sldMk cId="3624739260" sldId="281"/>
            <ac:picMk id="11" creationId="{28385AE1-C4DF-E280-5021-2EC53777C273}"/>
          </ac:picMkLst>
        </pc:picChg>
      </pc:sldChg>
      <pc:sldChg chg="addSp delSp modSp mod">
        <pc:chgData name="Will Mizon" userId="f9056cfb-1d2f-4622-bffe-f1c9b916e9c1" providerId="ADAL" clId="{996E94F3-FFE5-44AB-88AF-56A52654DCBF}" dt="2026-05-23T16:21:06.791" v="543" actId="27636"/>
        <pc:sldMkLst>
          <pc:docMk/>
          <pc:sldMk cId="2923371832" sldId="285"/>
        </pc:sldMkLst>
        <pc:spChg chg="mod">
          <ac:chgData name="Will Mizon" userId="f9056cfb-1d2f-4622-bffe-f1c9b916e9c1" providerId="ADAL" clId="{996E94F3-FFE5-44AB-88AF-56A52654DCBF}" dt="2026-05-23T16:20:46.256" v="533" actId="1076"/>
          <ac:spMkLst>
            <pc:docMk/>
            <pc:sldMk cId="2923371832" sldId="285"/>
            <ac:spMk id="2" creationId="{5D2AEF09-C501-B203-A5FE-F792C084FCFF}"/>
          </ac:spMkLst>
        </pc:spChg>
        <pc:spChg chg="add del mod">
          <ac:chgData name="Will Mizon" userId="f9056cfb-1d2f-4622-bffe-f1c9b916e9c1" providerId="ADAL" clId="{996E94F3-FFE5-44AB-88AF-56A52654DCBF}" dt="2026-05-23T16:21:06.791" v="543" actId="27636"/>
          <ac:spMkLst>
            <pc:docMk/>
            <pc:sldMk cId="2923371832" sldId="285"/>
            <ac:spMk id="3" creationId="{3F18DF20-6ABB-7D1B-486D-032A5A89D8FC}"/>
          </ac:spMkLst>
        </pc:spChg>
      </pc:sldChg>
      <pc:sldChg chg="modSp add mod setBg">
        <pc:chgData name="Will Mizon" userId="f9056cfb-1d2f-4622-bffe-f1c9b916e9c1" providerId="ADAL" clId="{996E94F3-FFE5-44AB-88AF-56A52654DCBF}" dt="2026-05-25T13:30:23.522" v="844" actId="14100"/>
        <pc:sldMkLst>
          <pc:docMk/>
          <pc:sldMk cId="4254744504" sldId="286"/>
        </pc:sldMkLst>
        <pc:spChg chg="mod">
          <ac:chgData name="Will Mizon" userId="f9056cfb-1d2f-4622-bffe-f1c9b916e9c1" providerId="ADAL" clId="{996E94F3-FFE5-44AB-88AF-56A52654DCBF}" dt="2026-05-25T13:30:23.522" v="844" actId="14100"/>
          <ac:spMkLst>
            <pc:docMk/>
            <pc:sldMk cId="4254744504" sldId="286"/>
            <ac:spMk id="2" creationId="{11B1FAAC-7FEE-8116-14ED-DF4E0E47DFBC}"/>
          </ac:spMkLst>
        </pc:spChg>
        <pc:spChg chg="mod">
          <ac:chgData name="Will Mizon" userId="f9056cfb-1d2f-4622-bffe-f1c9b916e9c1" providerId="ADAL" clId="{996E94F3-FFE5-44AB-88AF-56A52654DCBF}" dt="2026-05-25T11:15:02.874" v="779" actId="1076"/>
          <ac:spMkLst>
            <pc:docMk/>
            <pc:sldMk cId="4254744504" sldId="286"/>
            <ac:spMk id="3" creationId="{F7B7543B-D803-1890-545E-8270F4D6A820}"/>
          </ac:spMkLst>
        </pc:spChg>
      </pc:sldChg>
      <pc:sldChg chg="modSp mod ord">
        <pc:chgData name="Will Mizon" userId="f9056cfb-1d2f-4622-bffe-f1c9b916e9c1" providerId="ADAL" clId="{996E94F3-FFE5-44AB-88AF-56A52654DCBF}" dt="2026-05-24T19:40:18.822" v="610" actId="20577"/>
        <pc:sldMkLst>
          <pc:docMk/>
          <pc:sldMk cId="1844520529" sldId="288"/>
        </pc:sldMkLst>
        <pc:spChg chg="mod">
          <ac:chgData name="Will Mizon" userId="f9056cfb-1d2f-4622-bffe-f1c9b916e9c1" providerId="ADAL" clId="{996E94F3-FFE5-44AB-88AF-56A52654DCBF}" dt="2026-05-24T19:40:18.822" v="610" actId="20577"/>
          <ac:spMkLst>
            <pc:docMk/>
            <pc:sldMk cId="1844520529" sldId="288"/>
            <ac:spMk id="3" creationId="{F2B411D9-0621-36F1-3615-BADD114217CE}"/>
          </ac:spMkLst>
        </pc:spChg>
        <pc:spChg chg="mod">
          <ac:chgData name="Will Mizon" userId="f9056cfb-1d2f-4622-bffe-f1c9b916e9c1" providerId="ADAL" clId="{996E94F3-FFE5-44AB-88AF-56A52654DCBF}" dt="2026-05-24T19:39:51.842" v="598" actId="115"/>
          <ac:spMkLst>
            <pc:docMk/>
            <pc:sldMk cId="1844520529" sldId="288"/>
            <ac:spMk id="4" creationId="{C0448D1F-B1C3-5559-93A3-7ADE7C53175B}"/>
          </ac:spMkLst>
        </pc:spChg>
      </pc:sldChg>
      <pc:sldChg chg="ord">
        <pc:chgData name="Will Mizon" userId="f9056cfb-1d2f-4622-bffe-f1c9b916e9c1" providerId="ADAL" clId="{996E94F3-FFE5-44AB-88AF-56A52654DCBF}" dt="2026-05-23T04:05:52.335" v="199"/>
        <pc:sldMkLst>
          <pc:docMk/>
          <pc:sldMk cId="649799432" sldId="289"/>
        </pc:sldMkLst>
      </pc:sldChg>
      <pc:sldChg chg="new ord">
        <pc:chgData name="Will Mizon" userId="f9056cfb-1d2f-4622-bffe-f1c9b916e9c1" providerId="ADAL" clId="{996E94F3-FFE5-44AB-88AF-56A52654DCBF}" dt="2026-05-21T21:25:00.006" v="7"/>
        <pc:sldMkLst>
          <pc:docMk/>
          <pc:sldMk cId="3645651890" sldId="291"/>
        </pc:sldMkLst>
      </pc:sldChg>
      <pc:sldChg chg="modSp new mod setBg">
        <pc:chgData name="Will Mizon" userId="f9056cfb-1d2f-4622-bffe-f1c9b916e9c1" providerId="ADAL" clId="{996E94F3-FFE5-44AB-88AF-56A52654DCBF}" dt="2026-05-25T10:27:37.431" v="731" actId="1076"/>
        <pc:sldMkLst>
          <pc:docMk/>
          <pc:sldMk cId="1526165852" sldId="292"/>
        </pc:sldMkLst>
        <pc:spChg chg="mod">
          <ac:chgData name="Will Mizon" userId="f9056cfb-1d2f-4622-bffe-f1c9b916e9c1" providerId="ADAL" clId="{996E94F3-FFE5-44AB-88AF-56A52654DCBF}" dt="2026-05-25T10:27:37.431" v="731" actId="1076"/>
          <ac:spMkLst>
            <pc:docMk/>
            <pc:sldMk cId="1526165852" sldId="292"/>
            <ac:spMk id="2" creationId="{0F1883D3-555B-DDC1-9908-02F01E7EF8F3}"/>
          </ac:spMkLst>
        </pc:spChg>
      </pc:sldChg>
    </pc:docChg>
  </pc:docChgLst>
  <pc:docChgLst>
    <pc:chgData name="Will Mizon" userId="f9056cfb-1d2f-4622-bffe-f1c9b916e9c1" providerId="ADAL" clId="{5C9CB5D4-BAB1-4766-8276-FF5826A0AC8E}"/>
    <pc:docChg chg="modSld">
      <pc:chgData name="Will Mizon" userId="f9056cfb-1d2f-4622-bffe-f1c9b916e9c1" providerId="ADAL" clId="{5C9CB5D4-BAB1-4766-8276-FF5826A0AC8E}" dt="2026-05-23T19:29:15.937" v="1"/>
      <pc:docMkLst>
        <pc:docMk/>
      </pc:docMkLst>
      <pc:sldChg chg="modSp">
        <pc:chgData name="Will Mizon" userId="f9056cfb-1d2f-4622-bffe-f1c9b916e9c1" providerId="ADAL" clId="{5C9CB5D4-BAB1-4766-8276-FF5826A0AC8E}" dt="2026-05-23T19:29:15.937" v="1"/>
        <pc:sldMkLst>
          <pc:docMk/>
          <pc:sldMk cId="4254744504" sldId="286"/>
        </pc:sldMkLst>
        <pc:spChg chg="mod">
          <ac:chgData name="Will Mizon" userId="f9056cfb-1d2f-4622-bffe-f1c9b916e9c1" providerId="ADAL" clId="{5C9CB5D4-BAB1-4766-8276-FF5826A0AC8E}" dt="2026-05-23T19:29:15.937" v="1"/>
          <ac:spMkLst>
            <pc:docMk/>
            <pc:sldMk cId="4254744504" sldId="286"/>
            <ac:spMk id="3" creationId="{F7B7543B-D803-1890-545E-8270F4D6A82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C4A3-695A-A523-EA05-5825944164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2619879-E41B-9A86-99D1-ECBED65A6C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B7D4829-DD65-A230-A8EA-D8DA9AE2A6CC}"/>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5" name="Footer Placeholder 4">
            <a:extLst>
              <a:ext uri="{FF2B5EF4-FFF2-40B4-BE49-F238E27FC236}">
                <a16:creationId xmlns:a16="http://schemas.microsoft.com/office/drawing/2014/main" id="{BF38F499-112F-6559-C035-23498288E3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9353D1-4406-27BC-5011-CA9863FCB0CB}"/>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3789951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56B9-1947-46DD-6309-A22A56A81D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BA5526-D745-86C9-898A-89CFE4AB6D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94F807-3D8B-B511-26D6-E7F2F686A49F}"/>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5" name="Footer Placeholder 4">
            <a:extLst>
              <a:ext uri="{FF2B5EF4-FFF2-40B4-BE49-F238E27FC236}">
                <a16:creationId xmlns:a16="http://schemas.microsoft.com/office/drawing/2014/main" id="{C483D6C6-0411-900B-3908-DF5CB2BB89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D4FA04-7CCB-2EBC-2BD2-7C198045A39B}"/>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2122589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8C766-B96C-96D7-6F49-23256159DB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5FFD9C-98F1-C797-4E4D-0B1AC66A59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966520-2C2C-EE5E-BFC5-00ED6530F0CF}"/>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5" name="Footer Placeholder 4">
            <a:extLst>
              <a:ext uri="{FF2B5EF4-FFF2-40B4-BE49-F238E27FC236}">
                <a16:creationId xmlns:a16="http://schemas.microsoft.com/office/drawing/2014/main" id="{BC256BC2-55B3-EC89-3E60-B7D0034331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344A1A-2DE5-0B65-B40A-F81475B1BCB1}"/>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356095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AA67C-239F-5054-063A-B453336625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2F5997-C6DA-883E-6DC9-ABBF7774CF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3F12AE-84CE-EA8B-753C-3184D8239A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56CEA9B-9814-2918-EDFA-565BA1BDE922}"/>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6" name="Footer Placeholder 5">
            <a:extLst>
              <a:ext uri="{FF2B5EF4-FFF2-40B4-BE49-F238E27FC236}">
                <a16:creationId xmlns:a16="http://schemas.microsoft.com/office/drawing/2014/main" id="{717240D5-00B5-8C5D-B50D-4679D86085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AFB95E-F739-536A-2954-AC0638D084F7}"/>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850909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87E12-A9E5-55D5-AB40-124E38A85C6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6E38FE-A5C4-20AD-DE77-F1F9B81642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15D7B7-1DD2-8509-7789-9A9325998F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FAD6A8A-6A38-1F05-1827-BBD83B7125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48D4AB-1323-0C76-B9BA-96A2EBBFB6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AE889A6-AFD0-F910-A567-D55856079A15}"/>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8" name="Footer Placeholder 7">
            <a:extLst>
              <a:ext uri="{FF2B5EF4-FFF2-40B4-BE49-F238E27FC236}">
                <a16:creationId xmlns:a16="http://schemas.microsoft.com/office/drawing/2014/main" id="{DA8EA1EF-BD4D-F4D5-AC46-8A74716AED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34F8AA-1716-BADF-073B-5CC99CBCC071}"/>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424424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53CD-7792-B0D8-CD40-E894A34400B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5D20AE-6AD7-C9A6-2F68-234341FEBA20}"/>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4" name="Footer Placeholder 3">
            <a:extLst>
              <a:ext uri="{FF2B5EF4-FFF2-40B4-BE49-F238E27FC236}">
                <a16:creationId xmlns:a16="http://schemas.microsoft.com/office/drawing/2014/main" id="{1A3589F6-F38B-1EBD-B980-412D55CEEC1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24C4663-2EFE-562C-2A25-002EE658DB47}"/>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3803408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D870F4-0946-A0EF-CFE8-021FE2206642}"/>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3" name="Footer Placeholder 2">
            <a:extLst>
              <a:ext uri="{FF2B5EF4-FFF2-40B4-BE49-F238E27FC236}">
                <a16:creationId xmlns:a16="http://schemas.microsoft.com/office/drawing/2014/main" id="{03F8873C-D32D-83C7-0732-99199B47A08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19F3E87-AB34-D7BC-29C1-C3DEE3A72C42}"/>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2906176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BFE6B-5601-94E5-A7DC-668E466BA6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021E6A4-FD96-0CEE-B265-BF99862842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AA7A868-CA03-8B0F-DE40-456BC05E2E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5D157A-182A-3DDD-56FF-BC2831458A59}"/>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6" name="Footer Placeholder 5">
            <a:extLst>
              <a:ext uri="{FF2B5EF4-FFF2-40B4-BE49-F238E27FC236}">
                <a16:creationId xmlns:a16="http://schemas.microsoft.com/office/drawing/2014/main" id="{FC93E640-9F85-41DE-BA10-A32B9563C7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DBF4AC-50E0-4BD2-78F9-9CC5D8657E35}"/>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337797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AE73-4CD3-4BFB-D0AE-7E043820BF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9AD2DA1-50ED-41F4-5BE7-4ABAA9FC19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3D39321-5497-7EDF-9D50-637B00D170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65CA51-F840-B405-AE6A-C5CF4B80780C}"/>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6" name="Footer Placeholder 5">
            <a:extLst>
              <a:ext uri="{FF2B5EF4-FFF2-40B4-BE49-F238E27FC236}">
                <a16:creationId xmlns:a16="http://schemas.microsoft.com/office/drawing/2014/main" id="{73D49BB8-B204-EACB-8772-3584DF68CC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C2B2EB-31E1-870F-0C0B-05F4EEE11F70}"/>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2202618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90BD1-9D89-18EA-BB0D-3268211A578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6A5CB9F-6075-450B-DC5C-EA10580DD7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17D6BC-9A71-BC47-5B51-F7B1D679BB8E}"/>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5" name="Footer Placeholder 4">
            <a:extLst>
              <a:ext uri="{FF2B5EF4-FFF2-40B4-BE49-F238E27FC236}">
                <a16:creationId xmlns:a16="http://schemas.microsoft.com/office/drawing/2014/main" id="{AC8EF5CB-645E-5218-FF3F-B363C539E4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7C3533-8968-63FC-E976-FA4B83CDC109}"/>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1542538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4665E6-3BCA-C194-08E0-2D8A51F903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A7F45E-2AEE-9778-77B1-C67ED300F1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0A182-BB7A-245F-616E-5238D8829B36}"/>
              </a:ext>
            </a:extLst>
          </p:cNvPr>
          <p:cNvSpPr>
            <a:spLocks noGrp="1"/>
          </p:cNvSpPr>
          <p:nvPr>
            <p:ph type="dt" sz="half" idx="10"/>
          </p:nvPr>
        </p:nvSpPr>
        <p:spPr/>
        <p:txBody>
          <a:bodyPr/>
          <a:lstStyle/>
          <a:p>
            <a:fld id="{09D84012-3933-43BE-839B-EAD042079D9E}" type="datetimeFigureOut">
              <a:rPr lang="en-GB" smtClean="0"/>
              <a:t>25/05/2026</a:t>
            </a:fld>
            <a:endParaRPr lang="en-GB"/>
          </a:p>
        </p:txBody>
      </p:sp>
      <p:sp>
        <p:nvSpPr>
          <p:cNvPr id="5" name="Footer Placeholder 4">
            <a:extLst>
              <a:ext uri="{FF2B5EF4-FFF2-40B4-BE49-F238E27FC236}">
                <a16:creationId xmlns:a16="http://schemas.microsoft.com/office/drawing/2014/main" id="{982132D3-51E9-3EAC-D807-1E88DA6747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8747B8-760F-CEE6-3DAC-5EB7EAD507DE}"/>
              </a:ext>
            </a:extLst>
          </p:cNvPr>
          <p:cNvSpPr>
            <a:spLocks noGrp="1"/>
          </p:cNvSpPr>
          <p:nvPr>
            <p:ph type="sldNum" sz="quarter" idx="12"/>
          </p:nvPr>
        </p:nvSpPr>
        <p:spPr/>
        <p:txBody>
          <a:bodyPr/>
          <a:lstStyle/>
          <a:p>
            <a:fld id="{D384EE92-8772-48F0-9A5A-D0542C1D5F3A}" type="slidenum">
              <a:rPr lang="en-GB" smtClean="0"/>
              <a:t>‹#›</a:t>
            </a:fld>
            <a:endParaRPr lang="en-GB"/>
          </a:p>
        </p:txBody>
      </p:sp>
    </p:spTree>
    <p:extLst>
      <p:ext uri="{BB962C8B-B14F-4D97-AF65-F5344CB8AC3E}">
        <p14:creationId xmlns:p14="http://schemas.microsoft.com/office/powerpoint/2010/main" val="4104971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D2822B-5358-1F57-02A3-83255C833C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ABAF63-3B68-1BDD-7DF5-0EA70F5A82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831574-4B29-CBC8-710E-50B62C9EBD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D84012-3933-43BE-839B-EAD042079D9E}" type="datetimeFigureOut">
              <a:rPr lang="en-GB" smtClean="0"/>
              <a:t>25/05/2026</a:t>
            </a:fld>
            <a:endParaRPr lang="en-GB"/>
          </a:p>
        </p:txBody>
      </p:sp>
      <p:sp>
        <p:nvSpPr>
          <p:cNvPr id="5" name="Footer Placeholder 4">
            <a:extLst>
              <a:ext uri="{FF2B5EF4-FFF2-40B4-BE49-F238E27FC236}">
                <a16:creationId xmlns:a16="http://schemas.microsoft.com/office/drawing/2014/main" id="{3532DF28-9808-9C46-70CA-AC7DAA75E6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5788ADE-AE3A-C758-0071-1A9B58AF5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84EE92-8772-48F0-9A5A-D0542C1D5F3A}" type="slidenum">
              <a:rPr lang="en-GB" smtClean="0"/>
              <a:t>‹#›</a:t>
            </a:fld>
            <a:endParaRPr lang="en-GB"/>
          </a:p>
        </p:txBody>
      </p:sp>
    </p:spTree>
    <p:extLst>
      <p:ext uri="{BB962C8B-B14F-4D97-AF65-F5344CB8AC3E}">
        <p14:creationId xmlns:p14="http://schemas.microsoft.com/office/powerpoint/2010/main" val="2662319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7757-7627-0674-93F3-FB9E15859CA8}"/>
              </a:ext>
            </a:extLst>
          </p:cNvPr>
          <p:cNvSpPr>
            <a:spLocks noGrp="1"/>
          </p:cNvSpPr>
          <p:nvPr>
            <p:ph type="ctrTitle"/>
          </p:nvPr>
        </p:nvSpPr>
        <p:spPr>
          <a:xfrm>
            <a:off x="1524000" y="2310391"/>
            <a:ext cx="9144000" cy="977202"/>
          </a:xfrm>
        </p:spPr>
        <p:txBody>
          <a:bodyPr>
            <a:normAutofit/>
          </a:bodyPr>
          <a:lstStyle/>
          <a:p>
            <a:r>
              <a:rPr lang="en-US" dirty="0">
                <a:solidFill>
                  <a:schemeClr val="bg1">
                    <a:lumMod val="85000"/>
                  </a:schemeClr>
                </a:solidFill>
                <a:latin typeface="Blackadder ITC" panose="04020505051007020D02" pitchFamily="82" charset="0"/>
              </a:rPr>
              <a:t>Creatures of the Dark Realm</a:t>
            </a:r>
            <a:endParaRPr lang="en-GB" dirty="0">
              <a:solidFill>
                <a:schemeClr val="bg1">
                  <a:lumMod val="85000"/>
                </a:schemeClr>
              </a:solidFill>
              <a:latin typeface="Blackadder ITC" panose="04020505051007020D02" pitchFamily="82" charset="0"/>
            </a:endParaRPr>
          </a:p>
        </p:txBody>
      </p:sp>
      <p:sp>
        <p:nvSpPr>
          <p:cNvPr id="3" name="Subtitle 2">
            <a:extLst>
              <a:ext uri="{FF2B5EF4-FFF2-40B4-BE49-F238E27FC236}">
                <a16:creationId xmlns:a16="http://schemas.microsoft.com/office/drawing/2014/main" id="{26427108-1D1C-94B1-0BBF-0A61DCDC65E9}"/>
              </a:ext>
            </a:extLst>
          </p:cNvPr>
          <p:cNvSpPr>
            <a:spLocks noGrp="1"/>
          </p:cNvSpPr>
          <p:nvPr>
            <p:ph type="subTitle" idx="1"/>
          </p:nvPr>
        </p:nvSpPr>
        <p:spPr>
          <a:xfrm>
            <a:off x="1674725" y="3935126"/>
            <a:ext cx="9144000" cy="630008"/>
          </a:xfrm>
        </p:spPr>
        <p:txBody>
          <a:bodyPr/>
          <a:lstStyle/>
          <a:p>
            <a:r>
              <a:rPr lang="en-US" dirty="0">
                <a:solidFill>
                  <a:schemeClr val="bg1">
                    <a:lumMod val="85000"/>
                  </a:schemeClr>
                </a:solidFill>
              </a:rPr>
              <a:t>William Mizon</a:t>
            </a:r>
            <a:endParaRPr lang="en-GB" dirty="0">
              <a:solidFill>
                <a:schemeClr val="bg1">
                  <a:lumMod val="85000"/>
                </a:schemeClr>
              </a:solidFill>
            </a:endParaRPr>
          </a:p>
        </p:txBody>
      </p:sp>
    </p:spTree>
    <p:extLst>
      <p:ext uri="{BB962C8B-B14F-4D97-AF65-F5344CB8AC3E}">
        <p14:creationId xmlns:p14="http://schemas.microsoft.com/office/powerpoint/2010/main" val="2085302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B068-F72E-C807-DFC7-C26A926BB40E}"/>
              </a:ext>
            </a:extLst>
          </p:cNvPr>
          <p:cNvSpPr>
            <a:spLocks noGrp="1"/>
          </p:cNvSpPr>
          <p:nvPr>
            <p:ph type="title"/>
          </p:nvPr>
        </p:nvSpPr>
        <p:spPr>
          <a:xfrm>
            <a:off x="1321535" y="374328"/>
            <a:ext cx="1963994" cy="521109"/>
          </a:xfrm>
        </p:spPr>
        <p:txBody>
          <a:bodyPr>
            <a:normAutofit fontScale="90000"/>
          </a:bodyPr>
          <a:lstStyle/>
          <a:p>
            <a:r>
              <a:rPr lang="en-US" dirty="0">
                <a:latin typeface="Blackadder ITC" panose="04020505051007020D02" pitchFamily="82" charset="0"/>
              </a:rPr>
              <a:t>Pages</a:t>
            </a:r>
            <a:endParaRPr lang="en-GB" dirty="0">
              <a:latin typeface="Blackadder ITC" panose="04020505051007020D02" pitchFamily="82" charset="0"/>
            </a:endParaRPr>
          </a:p>
        </p:txBody>
      </p:sp>
      <p:sp>
        <p:nvSpPr>
          <p:cNvPr id="3" name="Content Placeholder 2">
            <a:extLst>
              <a:ext uri="{FF2B5EF4-FFF2-40B4-BE49-F238E27FC236}">
                <a16:creationId xmlns:a16="http://schemas.microsoft.com/office/drawing/2014/main" id="{F42872E1-65ED-CE60-47B0-55C588D97F01}"/>
              </a:ext>
            </a:extLst>
          </p:cNvPr>
          <p:cNvSpPr>
            <a:spLocks noGrp="1"/>
          </p:cNvSpPr>
          <p:nvPr>
            <p:ph idx="1"/>
          </p:nvPr>
        </p:nvSpPr>
        <p:spPr>
          <a:xfrm>
            <a:off x="1321535" y="1196877"/>
            <a:ext cx="2754790" cy="5210694"/>
          </a:xfrm>
        </p:spPr>
        <p:txBody>
          <a:bodyPr>
            <a:normAutofit lnSpcReduction="10000"/>
          </a:bodyPr>
          <a:lstStyle/>
          <a:p>
            <a:pPr marL="0" indent="0">
              <a:buNone/>
            </a:pPr>
            <a:r>
              <a:rPr lang="en-US" dirty="0">
                <a:latin typeface="Century Gothic" panose="020B0502020202020204" pitchFamily="34" charset="0"/>
              </a:rPr>
              <a:t>Brief info</a:t>
            </a:r>
          </a:p>
          <a:p>
            <a:pPr marL="0" indent="0">
              <a:buNone/>
            </a:pPr>
            <a:r>
              <a:rPr lang="en-GB" dirty="0">
                <a:latin typeface="Century Gothic" panose="020B0502020202020204" pitchFamily="34" charset="0"/>
              </a:rPr>
              <a:t>Research</a:t>
            </a:r>
          </a:p>
          <a:p>
            <a:pPr marL="457200" lvl="1" indent="0">
              <a:buNone/>
            </a:pPr>
            <a:r>
              <a:rPr lang="en-GB" sz="1600" dirty="0">
                <a:latin typeface="Century Gothic" panose="020B0502020202020204" pitchFamily="34" charset="0"/>
              </a:rPr>
              <a:t>references</a:t>
            </a:r>
          </a:p>
          <a:p>
            <a:pPr marL="457200" lvl="1" indent="0">
              <a:buNone/>
            </a:pPr>
            <a:r>
              <a:rPr lang="en-GB" sz="1600" dirty="0">
                <a:latin typeface="Century Gothic" panose="020B0502020202020204" pitchFamily="34" charset="0"/>
              </a:rPr>
              <a:t>Moodboards</a:t>
            </a:r>
          </a:p>
          <a:p>
            <a:pPr marL="457200" lvl="1" indent="0">
              <a:buNone/>
            </a:pPr>
            <a:endParaRPr lang="en-GB" sz="900" dirty="0">
              <a:latin typeface="Century Gothic" panose="020B0502020202020204" pitchFamily="34" charset="0"/>
            </a:endParaRPr>
          </a:p>
          <a:p>
            <a:pPr marL="0" indent="0">
              <a:buNone/>
            </a:pPr>
            <a:r>
              <a:rPr lang="en-GB" dirty="0" err="1">
                <a:latin typeface="Century Gothic" panose="020B0502020202020204" pitchFamily="34" charset="0"/>
              </a:rPr>
              <a:t>Trolgre</a:t>
            </a:r>
            <a:endParaRPr lang="en-GB" dirty="0">
              <a:latin typeface="Century Gothic" panose="020B0502020202020204" pitchFamily="34" charset="0"/>
            </a:endParaRPr>
          </a:p>
          <a:p>
            <a:pPr marL="457200" lvl="1" indent="0">
              <a:buNone/>
            </a:pPr>
            <a:r>
              <a:rPr lang="en-GB" sz="1600" dirty="0">
                <a:latin typeface="Century Gothic" panose="020B0502020202020204" pitchFamily="34" charset="0"/>
              </a:rPr>
              <a:t>Iteration</a:t>
            </a:r>
          </a:p>
          <a:p>
            <a:pPr marL="457200" lvl="1" indent="0">
              <a:buNone/>
            </a:pPr>
            <a:r>
              <a:rPr lang="en-GB" sz="1600" dirty="0">
                <a:latin typeface="Century Gothic" panose="020B0502020202020204" pitchFamily="34" charset="0"/>
              </a:rPr>
              <a:t>Initial design</a:t>
            </a:r>
          </a:p>
          <a:p>
            <a:pPr marL="457200" lvl="1" indent="0">
              <a:buNone/>
            </a:pPr>
            <a:r>
              <a:rPr lang="en-GB" sz="1600" dirty="0">
                <a:latin typeface="Century Gothic" panose="020B0502020202020204" pitchFamily="34" charset="0"/>
              </a:rPr>
              <a:t>turnaround</a:t>
            </a:r>
          </a:p>
          <a:p>
            <a:pPr marL="457200" lvl="1" indent="0">
              <a:buNone/>
            </a:pPr>
            <a:r>
              <a:rPr lang="en-GB" sz="1600" dirty="0">
                <a:latin typeface="Century Gothic" panose="020B0502020202020204" pitchFamily="34" charset="0"/>
              </a:rPr>
              <a:t>Call out sheet</a:t>
            </a:r>
          </a:p>
          <a:p>
            <a:pPr marL="457200" lvl="1" indent="0">
              <a:buNone/>
            </a:pPr>
            <a:endParaRPr lang="en-GB" sz="900" dirty="0">
              <a:latin typeface="Century Gothic" panose="020B0502020202020204" pitchFamily="34" charset="0"/>
            </a:endParaRPr>
          </a:p>
          <a:p>
            <a:pPr marL="0" indent="0">
              <a:buNone/>
            </a:pPr>
            <a:r>
              <a:rPr lang="en-GB" dirty="0">
                <a:latin typeface="Century Gothic" panose="020B0502020202020204" pitchFamily="34" charset="0"/>
              </a:rPr>
              <a:t>Wendigo</a:t>
            </a:r>
          </a:p>
          <a:p>
            <a:pPr marL="457200" lvl="1" indent="0">
              <a:buNone/>
            </a:pPr>
            <a:r>
              <a:rPr lang="en-GB" sz="1600" dirty="0">
                <a:latin typeface="Century Gothic" panose="020B0502020202020204" pitchFamily="34" charset="0"/>
              </a:rPr>
              <a:t>Iteration</a:t>
            </a:r>
          </a:p>
          <a:p>
            <a:pPr marL="457200" lvl="1" indent="0">
              <a:buNone/>
            </a:pPr>
            <a:r>
              <a:rPr lang="en-GB" sz="1600" dirty="0">
                <a:latin typeface="Century Gothic" panose="020B0502020202020204" pitchFamily="34" charset="0"/>
              </a:rPr>
              <a:t>Initial design</a:t>
            </a:r>
          </a:p>
          <a:p>
            <a:pPr marL="457200" lvl="1" indent="0">
              <a:buNone/>
            </a:pPr>
            <a:r>
              <a:rPr lang="en-GB" sz="1600" dirty="0">
                <a:latin typeface="Century Gothic" panose="020B0502020202020204" pitchFamily="34" charset="0"/>
              </a:rPr>
              <a:t>turnaround</a:t>
            </a:r>
          </a:p>
          <a:p>
            <a:pPr marL="457200" lvl="1" indent="0">
              <a:buNone/>
            </a:pPr>
            <a:r>
              <a:rPr lang="en-GB" sz="1600" dirty="0">
                <a:latin typeface="Century Gothic" panose="020B0502020202020204" pitchFamily="34" charset="0"/>
              </a:rPr>
              <a:t>Call out sheet</a:t>
            </a:r>
          </a:p>
        </p:txBody>
      </p:sp>
    </p:spTree>
    <p:extLst>
      <p:ext uri="{BB962C8B-B14F-4D97-AF65-F5344CB8AC3E}">
        <p14:creationId xmlns:p14="http://schemas.microsoft.com/office/powerpoint/2010/main" val="2228450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868B9D-27CF-BA53-8F8D-34CBA5F0E213}"/>
              </a:ext>
            </a:extLst>
          </p:cNvPr>
          <p:cNvSpPr txBox="1"/>
          <p:nvPr/>
        </p:nvSpPr>
        <p:spPr>
          <a:xfrm>
            <a:off x="1408721" y="859066"/>
            <a:ext cx="2959510" cy="2569934"/>
          </a:xfrm>
          <a:prstGeom prst="rect">
            <a:avLst/>
          </a:prstGeom>
          <a:noFill/>
        </p:spPr>
        <p:txBody>
          <a:bodyPr wrap="square" rtlCol="0">
            <a:spAutoFit/>
          </a:bodyPr>
          <a:lstStyle/>
          <a:p>
            <a:r>
              <a:rPr lang="en-GB" sz="2800" dirty="0">
                <a:latin typeface="Century Gothic" panose="020B0502020202020204" pitchFamily="34" charset="0"/>
              </a:rPr>
              <a:t>The Swordsman</a:t>
            </a:r>
          </a:p>
          <a:p>
            <a:pPr lvl="1"/>
            <a:r>
              <a:rPr lang="en-GB" sz="1600" dirty="0">
                <a:latin typeface="Century Gothic" panose="020B0502020202020204" pitchFamily="34" charset="0"/>
              </a:rPr>
              <a:t>Iteration</a:t>
            </a:r>
          </a:p>
          <a:p>
            <a:pPr lvl="1"/>
            <a:r>
              <a:rPr lang="en-GB" sz="1600" dirty="0">
                <a:latin typeface="Century Gothic" panose="020B0502020202020204" pitchFamily="34" charset="0"/>
              </a:rPr>
              <a:t>Initial design</a:t>
            </a:r>
          </a:p>
          <a:p>
            <a:pPr lvl="1"/>
            <a:r>
              <a:rPr lang="en-GB" sz="1600" dirty="0">
                <a:latin typeface="Century Gothic" panose="020B0502020202020204" pitchFamily="34" charset="0"/>
              </a:rPr>
              <a:t>Design exploration</a:t>
            </a:r>
          </a:p>
          <a:p>
            <a:pPr lvl="1"/>
            <a:r>
              <a:rPr lang="en-GB" sz="1600" dirty="0">
                <a:latin typeface="Century Gothic" panose="020B0502020202020204" pitchFamily="34" charset="0"/>
              </a:rPr>
              <a:t>Props &amp; weapons</a:t>
            </a:r>
          </a:p>
          <a:p>
            <a:pPr lvl="1"/>
            <a:r>
              <a:rPr lang="en-GB" sz="1600" dirty="0">
                <a:latin typeface="Century Gothic" panose="020B0502020202020204" pitchFamily="34" charset="0"/>
              </a:rPr>
              <a:t>Turnaround</a:t>
            </a:r>
          </a:p>
          <a:p>
            <a:pPr lvl="1"/>
            <a:r>
              <a:rPr lang="en-GB" sz="1600" dirty="0">
                <a:latin typeface="Century Gothic" panose="020B0502020202020204" pitchFamily="34" charset="0"/>
              </a:rPr>
              <a:t>Call out sheet</a:t>
            </a:r>
          </a:p>
          <a:p>
            <a:pPr lvl="1"/>
            <a:endParaRPr lang="en-GB" sz="900" dirty="0">
              <a:latin typeface="Century Gothic" panose="020B0502020202020204" pitchFamily="34" charset="0"/>
            </a:endParaRPr>
          </a:p>
          <a:p>
            <a:r>
              <a:rPr lang="en-GB" sz="2800" dirty="0">
                <a:latin typeface="Century Gothic" panose="020B0502020202020204" pitchFamily="34" charset="0"/>
              </a:rPr>
              <a:t>Final piece</a:t>
            </a:r>
          </a:p>
        </p:txBody>
      </p:sp>
    </p:spTree>
    <p:extLst>
      <p:ext uri="{BB962C8B-B14F-4D97-AF65-F5344CB8AC3E}">
        <p14:creationId xmlns:p14="http://schemas.microsoft.com/office/powerpoint/2010/main" val="854511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54F4E-EE4D-660D-29C5-7F3DA474212C}"/>
              </a:ext>
            </a:extLst>
          </p:cNvPr>
          <p:cNvSpPr>
            <a:spLocks noGrp="1"/>
          </p:cNvSpPr>
          <p:nvPr>
            <p:ph type="title"/>
          </p:nvPr>
        </p:nvSpPr>
        <p:spPr>
          <a:xfrm>
            <a:off x="285541" y="945422"/>
            <a:ext cx="4051041" cy="717226"/>
          </a:xfrm>
        </p:spPr>
        <p:txBody>
          <a:bodyPr/>
          <a:lstStyle/>
          <a:p>
            <a:r>
              <a:rPr lang="en-US" dirty="0"/>
              <a:t>Self project brief</a:t>
            </a:r>
            <a:endParaRPr lang="en-GB" dirty="0"/>
          </a:p>
        </p:txBody>
      </p:sp>
      <p:sp>
        <p:nvSpPr>
          <p:cNvPr id="3" name="Content Placeholder 2">
            <a:extLst>
              <a:ext uri="{FF2B5EF4-FFF2-40B4-BE49-F238E27FC236}">
                <a16:creationId xmlns:a16="http://schemas.microsoft.com/office/drawing/2014/main" id="{CFB989F5-9E16-AFDE-FD00-AB370AD11B48}"/>
              </a:ext>
            </a:extLst>
          </p:cNvPr>
          <p:cNvSpPr>
            <a:spLocks noGrp="1"/>
          </p:cNvSpPr>
          <p:nvPr>
            <p:ph idx="1"/>
          </p:nvPr>
        </p:nvSpPr>
        <p:spPr>
          <a:xfrm>
            <a:off x="132303" y="2568610"/>
            <a:ext cx="11927394" cy="1720780"/>
          </a:xfrm>
        </p:spPr>
        <p:txBody>
          <a:bodyPr/>
          <a:lstStyle/>
          <a:p>
            <a:pPr marL="0" indent="0">
              <a:buNone/>
            </a:pPr>
            <a:r>
              <a:rPr lang="en-US" dirty="0"/>
              <a:t>Project Goal</a:t>
            </a:r>
          </a:p>
          <a:p>
            <a:pPr marL="0" indent="0">
              <a:buNone/>
            </a:pPr>
            <a:r>
              <a:rPr lang="en-US" dirty="0"/>
              <a:t>Create concepts for a player character and two creatures for a single-player, third-person dark fantasy game that the player will hunt and fight.</a:t>
            </a:r>
            <a:endParaRPr lang="en-GB" dirty="0"/>
          </a:p>
        </p:txBody>
      </p:sp>
    </p:spTree>
    <p:extLst>
      <p:ext uri="{BB962C8B-B14F-4D97-AF65-F5344CB8AC3E}">
        <p14:creationId xmlns:p14="http://schemas.microsoft.com/office/powerpoint/2010/main" val="1582958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1FAAC-7FEE-8116-14ED-DF4E0E47DFBC}"/>
              </a:ext>
            </a:extLst>
          </p:cNvPr>
          <p:cNvSpPr>
            <a:spLocks noGrp="1"/>
          </p:cNvSpPr>
          <p:nvPr>
            <p:ph type="title"/>
          </p:nvPr>
        </p:nvSpPr>
        <p:spPr>
          <a:xfrm>
            <a:off x="376081" y="255966"/>
            <a:ext cx="5813704" cy="549275"/>
          </a:xfrm>
        </p:spPr>
        <p:txBody>
          <a:bodyPr>
            <a:normAutofit fontScale="90000"/>
          </a:bodyPr>
          <a:lstStyle/>
          <a:p>
            <a:r>
              <a:rPr lang="en-US" dirty="0">
                <a:latin typeface="Century Gothic" panose="020B0502020202020204" pitchFamily="34" charset="0"/>
              </a:rPr>
              <a:t>Research References</a:t>
            </a:r>
            <a:endParaRPr lang="en-GB"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F7B7543B-D803-1890-545E-8270F4D6A820}"/>
              </a:ext>
            </a:extLst>
          </p:cNvPr>
          <p:cNvSpPr>
            <a:spLocks noGrp="1"/>
          </p:cNvSpPr>
          <p:nvPr>
            <p:ph idx="1"/>
          </p:nvPr>
        </p:nvSpPr>
        <p:spPr>
          <a:xfrm>
            <a:off x="271615" y="1021551"/>
            <a:ext cx="11648769" cy="5448725"/>
          </a:xfrm>
        </p:spPr>
        <p:txBody>
          <a:bodyPr>
            <a:normAutofit/>
          </a:bodyPr>
          <a:lstStyle/>
          <a:p>
            <a:pPr marL="0" indent="0">
              <a:buNone/>
            </a:pPr>
            <a:r>
              <a:rPr lang="en-US" sz="1400" i="1" dirty="0">
                <a:effectLst/>
              </a:rPr>
              <a:t>The photo ark</a:t>
            </a:r>
            <a:r>
              <a:rPr lang="en-US" sz="1400" dirty="0">
                <a:effectLst/>
              </a:rPr>
              <a:t> (2026) </a:t>
            </a:r>
            <a:r>
              <a:rPr lang="en-US" sz="1400" i="1" dirty="0">
                <a:effectLst/>
              </a:rPr>
              <a:t>Joel Sartore</a:t>
            </a:r>
            <a:r>
              <a:rPr lang="en-US" sz="1400" dirty="0">
                <a:effectLst/>
              </a:rPr>
              <a:t>. Available at: http://www.joelsartore.com/photo-ark/ (Accessed: 20 May 2026). </a:t>
            </a:r>
          </a:p>
          <a:p>
            <a:pPr marL="0" indent="0">
              <a:buNone/>
            </a:pPr>
            <a:endParaRPr lang="en-GB" sz="1400" dirty="0"/>
          </a:p>
          <a:p>
            <a:pPr marL="0" indent="0">
              <a:buNone/>
            </a:pPr>
            <a:r>
              <a:rPr lang="en-GB" sz="1400" dirty="0"/>
              <a:t>(No date) </a:t>
            </a:r>
            <a:r>
              <a:rPr lang="en-GB" sz="1400" i="1" dirty="0"/>
              <a:t>Troll | mythology, Scandinavian, folklore | Britannica</a:t>
            </a:r>
            <a:r>
              <a:rPr lang="en-GB" sz="1400" dirty="0"/>
              <a:t>. Available at: https://www.britannica.com/topic/troll (Accessed: 20 May 2026). </a:t>
            </a:r>
          </a:p>
          <a:p>
            <a:pPr marL="0" indent="0">
              <a:buNone/>
            </a:pPr>
            <a:endParaRPr lang="en-GB" sz="1400" dirty="0"/>
          </a:p>
          <a:p>
            <a:pPr marL="0" indent="0">
              <a:buNone/>
            </a:pPr>
            <a:r>
              <a:rPr lang="en-GB" sz="1400" dirty="0"/>
              <a:t>Adegun, A. (2025). </a:t>
            </a:r>
            <a:r>
              <a:rPr lang="en-GB" sz="1400" i="1" dirty="0"/>
              <a:t>Cannibal giants of Europe: The truth behind the ogre legend - old folklore</a:t>
            </a:r>
            <a:r>
              <a:rPr lang="en-GB" sz="1400" dirty="0"/>
              <a:t>, </a:t>
            </a:r>
            <a:r>
              <a:rPr lang="en-GB" sz="1400" i="1" dirty="0"/>
              <a:t>Old Folklore - Exploring the Creatures, Gods, Legends, and Beliefs of the World</a:t>
            </a:r>
            <a:r>
              <a:rPr lang="en-GB" sz="1400" dirty="0"/>
              <a:t>. Available at: https://oldfolklore.com/cannibal-giants-of-europe-the-truth-behind-the-ogre-legend/ (Accessed: 20 May 2026). </a:t>
            </a:r>
          </a:p>
          <a:p>
            <a:pPr marL="0" indent="0">
              <a:buNone/>
            </a:pPr>
            <a:endParaRPr lang="en-GB" sz="1400" dirty="0"/>
          </a:p>
          <a:p>
            <a:pPr marL="0" indent="0">
              <a:buNone/>
            </a:pPr>
            <a:r>
              <a:rPr lang="en-GB" sz="1400" i="1" dirty="0"/>
              <a:t>The wendigo: Hunger, folklore, and the Swift Runner Case</a:t>
            </a:r>
            <a:r>
              <a:rPr lang="en-GB" sz="1400" dirty="0"/>
              <a:t> (2026). </a:t>
            </a:r>
            <a:r>
              <a:rPr lang="en-GB" sz="1400" i="1" dirty="0"/>
              <a:t>What is a Wendigo</a:t>
            </a:r>
            <a:r>
              <a:rPr lang="en-GB" sz="1400" dirty="0"/>
              <a:t>? Available at: https://www.americanghostwalks.com/the-wendigo-legend-real-stories-native-folklore-and-hauntings (Accessed: 20 May 2026). </a:t>
            </a:r>
          </a:p>
          <a:p>
            <a:pPr marL="0" indent="0">
              <a:buNone/>
            </a:pPr>
            <a:endParaRPr lang="en-GB" sz="1400" dirty="0"/>
          </a:p>
          <a:p>
            <a:pPr marL="0" indent="0">
              <a:buNone/>
            </a:pPr>
            <a:r>
              <a:rPr lang="en-GB" sz="1400" dirty="0"/>
              <a:t>Royal Armouries. (2026). </a:t>
            </a:r>
            <a:r>
              <a:rPr lang="en-GB" sz="1400" i="1" dirty="0"/>
              <a:t>Collections Online</a:t>
            </a:r>
            <a:r>
              <a:rPr lang="en-GB" sz="1400" dirty="0"/>
              <a:t>. [online] Available at: https://royalarmouries.org/collection/object/object-71 [Accessed 25 May 2026].</a:t>
            </a:r>
          </a:p>
          <a:p>
            <a:pPr marL="0" indent="0">
              <a:buNone/>
            </a:pPr>
            <a:endParaRPr lang="en-GB" sz="1400" dirty="0"/>
          </a:p>
          <a:p>
            <a:pPr marL="0" indent="0">
              <a:buNone/>
            </a:pPr>
            <a:r>
              <a:rPr lang="en-GB" sz="1400" dirty="0"/>
              <a:t>Royal Armouries. (2026). </a:t>
            </a:r>
            <a:r>
              <a:rPr lang="en-GB" sz="1400" i="1" dirty="0"/>
              <a:t>Collections Online</a:t>
            </a:r>
            <a:r>
              <a:rPr lang="en-GB" sz="1400" dirty="0"/>
              <a:t>. [online] Available at: https://royalarmouries.org/collection/object/object-16005 [Accessed 25 May 2026].</a:t>
            </a:r>
          </a:p>
          <a:p>
            <a:pPr marL="0" indent="0">
              <a:buNone/>
            </a:pPr>
            <a:endParaRPr lang="en-GB" sz="1400" dirty="0"/>
          </a:p>
          <a:p>
            <a:pPr marL="0" indent="0">
              <a:buNone/>
            </a:pPr>
            <a:r>
              <a:rPr lang="en-GB" sz="1400" dirty="0"/>
              <a:t>SALLY ANTIQUES - Antiques For Sale Old Portsmouth. (2024). </a:t>
            </a:r>
            <a:r>
              <a:rPr lang="en-GB" sz="1400" i="1" dirty="0"/>
              <a:t>British Army, WW1, Officer Long Field - Trench Boots, with original leather laces, Marked 011759, No 1 - Sally Antiques</a:t>
            </a:r>
            <a:r>
              <a:rPr lang="en-GB" sz="1400" dirty="0"/>
              <a:t>. [online] Available at: https://sallyantiques.co.uk/product/british-army-ww1-officer-long-field-trench-boots-with-original-leather-laces-marked-011759-no-1/ [Accessed 25 May 2026].</a:t>
            </a:r>
          </a:p>
        </p:txBody>
      </p:sp>
    </p:spTree>
    <p:extLst>
      <p:ext uri="{BB962C8B-B14F-4D97-AF65-F5344CB8AC3E}">
        <p14:creationId xmlns:p14="http://schemas.microsoft.com/office/powerpoint/2010/main" val="4254744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2399-6650-9C8C-C48C-650B1B2D6C45}"/>
              </a:ext>
            </a:extLst>
          </p:cNvPr>
          <p:cNvSpPr>
            <a:spLocks noGrp="1"/>
          </p:cNvSpPr>
          <p:nvPr>
            <p:ph type="title"/>
          </p:nvPr>
        </p:nvSpPr>
        <p:spPr>
          <a:xfrm>
            <a:off x="287693" y="178513"/>
            <a:ext cx="3491204" cy="829193"/>
          </a:xfrm>
        </p:spPr>
        <p:txBody>
          <a:bodyPr/>
          <a:lstStyle/>
          <a:p>
            <a:r>
              <a:rPr lang="en-US" dirty="0"/>
              <a:t>Mood board 1</a:t>
            </a:r>
            <a:endParaRPr lang="en-GB" dirty="0"/>
          </a:p>
        </p:txBody>
      </p:sp>
      <p:pic>
        <p:nvPicPr>
          <p:cNvPr id="4" name="Picture 3">
            <a:extLst>
              <a:ext uri="{FF2B5EF4-FFF2-40B4-BE49-F238E27FC236}">
                <a16:creationId xmlns:a16="http://schemas.microsoft.com/office/drawing/2014/main" id="{6066685C-AF95-9EB3-0F54-7AB1753151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973" y="887298"/>
            <a:ext cx="11858054" cy="5232148"/>
          </a:xfrm>
          <a:prstGeom prst="rect">
            <a:avLst/>
          </a:prstGeom>
        </p:spPr>
      </p:pic>
    </p:spTree>
    <p:extLst>
      <p:ext uri="{BB962C8B-B14F-4D97-AF65-F5344CB8AC3E}">
        <p14:creationId xmlns:p14="http://schemas.microsoft.com/office/powerpoint/2010/main" val="3822575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CE9E4D-EFAD-9D06-243D-9EA060B5F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89A976-32FB-FC8B-E910-FA53C07B1309}"/>
              </a:ext>
            </a:extLst>
          </p:cNvPr>
          <p:cNvSpPr>
            <a:spLocks noGrp="1"/>
          </p:cNvSpPr>
          <p:nvPr>
            <p:ph type="title"/>
          </p:nvPr>
        </p:nvSpPr>
        <p:spPr>
          <a:xfrm>
            <a:off x="255395" y="400294"/>
            <a:ext cx="10515600" cy="438743"/>
          </a:xfrm>
        </p:spPr>
        <p:txBody>
          <a:bodyPr>
            <a:normAutofit fontScale="90000"/>
          </a:bodyPr>
          <a:lstStyle/>
          <a:p>
            <a:r>
              <a:rPr lang="en-US" dirty="0"/>
              <a:t>Mood board 2</a:t>
            </a:r>
            <a:endParaRPr lang="en-GB" dirty="0"/>
          </a:p>
        </p:txBody>
      </p:sp>
      <p:pic>
        <p:nvPicPr>
          <p:cNvPr id="8" name="Picture 7">
            <a:extLst>
              <a:ext uri="{FF2B5EF4-FFF2-40B4-BE49-F238E27FC236}">
                <a16:creationId xmlns:a16="http://schemas.microsoft.com/office/drawing/2014/main" id="{7C1176EC-F4F1-1E99-A8A3-FC4455458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85" y="1104474"/>
            <a:ext cx="12005830" cy="4914489"/>
          </a:xfrm>
          <a:prstGeom prst="rect">
            <a:avLst/>
          </a:prstGeom>
        </p:spPr>
      </p:pic>
    </p:spTree>
    <p:extLst>
      <p:ext uri="{BB962C8B-B14F-4D97-AF65-F5344CB8AC3E}">
        <p14:creationId xmlns:p14="http://schemas.microsoft.com/office/powerpoint/2010/main" val="297448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C8E98B-A34D-29C3-39CF-DA116CF0A19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C44366C-6EB2-44C2-2AB5-15C67CD0FC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55" y="93036"/>
            <a:ext cx="10828342" cy="6679551"/>
          </a:xfrm>
          <a:prstGeom prst="rect">
            <a:avLst/>
          </a:prstGeom>
        </p:spPr>
      </p:pic>
    </p:spTree>
    <p:extLst>
      <p:ext uri="{BB962C8B-B14F-4D97-AF65-F5344CB8AC3E}">
        <p14:creationId xmlns:p14="http://schemas.microsoft.com/office/powerpoint/2010/main" val="1473107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7DAA4-2094-CB37-09AE-22CE1FE60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52C7A1-F95A-7EF8-EB48-0517E0B7B6B2}"/>
              </a:ext>
            </a:extLst>
          </p:cNvPr>
          <p:cNvSpPr>
            <a:spLocks noGrp="1"/>
          </p:cNvSpPr>
          <p:nvPr>
            <p:ph type="title"/>
          </p:nvPr>
        </p:nvSpPr>
        <p:spPr>
          <a:xfrm>
            <a:off x="311426" y="247886"/>
            <a:ext cx="3183194" cy="502725"/>
          </a:xfrm>
        </p:spPr>
        <p:txBody>
          <a:bodyPr>
            <a:normAutofit fontScale="90000"/>
          </a:bodyPr>
          <a:lstStyle/>
          <a:p>
            <a:r>
              <a:rPr lang="en-US" dirty="0"/>
              <a:t>Information</a:t>
            </a:r>
            <a:endParaRPr lang="en-GB" dirty="0"/>
          </a:p>
        </p:txBody>
      </p:sp>
      <p:sp>
        <p:nvSpPr>
          <p:cNvPr id="3" name="Content Placeholder 2">
            <a:extLst>
              <a:ext uri="{FF2B5EF4-FFF2-40B4-BE49-F238E27FC236}">
                <a16:creationId xmlns:a16="http://schemas.microsoft.com/office/drawing/2014/main" id="{F2B411D9-0621-36F1-3615-BADD114217CE}"/>
              </a:ext>
            </a:extLst>
          </p:cNvPr>
          <p:cNvSpPr>
            <a:spLocks noGrp="1"/>
          </p:cNvSpPr>
          <p:nvPr>
            <p:ph idx="1"/>
          </p:nvPr>
        </p:nvSpPr>
        <p:spPr>
          <a:xfrm>
            <a:off x="311426" y="1192695"/>
            <a:ext cx="5602357" cy="5556567"/>
          </a:xfrm>
        </p:spPr>
        <p:txBody>
          <a:bodyPr>
            <a:normAutofit lnSpcReduction="10000"/>
          </a:bodyPr>
          <a:lstStyle/>
          <a:p>
            <a:pPr marL="0" indent="0">
              <a:buNone/>
            </a:pPr>
            <a:r>
              <a:rPr lang="en-GB" sz="1900" dirty="0"/>
              <a:t>The Trolgre is a hybrid of a Troll and an ogre, as I wanted to create something that felt natural. I decided to combine features to make something original.</a:t>
            </a:r>
          </a:p>
          <a:p>
            <a:pPr marL="0" indent="0">
              <a:buNone/>
            </a:pPr>
            <a:r>
              <a:rPr lang="en-GB" sz="1900" u="sng" dirty="0"/>
              <a:t>Troll</a:t>
            </a:r>
          </a:p>
          <a:p>
            <a:pPr marL="0" indent="0">
              <a:buNone/>
            </a:pPr>
            <a:r>
              <a:rPr lang="en-GB" sz="1900" dirty="0"/>
              <a:t>In early Scandinavian folklore, Trolls were giant, monstrous beings, sometimes possessing magical powers. Hostile to men, trolls lived in castles and haunted the surrounding districts after dark. If exposed to sunlight, they burst or turn to stone. In later tales, trolls are often man-sized or smaller beings similar to dwarfs and elves. They live in the mountains, sometimes steal human maidens, and can transform themselves and prophesy.</a:t>
            </a:r>
          </a:p>
          <a:p>
            <a:pPr marL="0" indent="0">
              <a:buNone/>
            </a:pPr>
            <a:r>
              <a:rPr lang="en-GB" sz="1900" dirty="0"/>
              <a:t> In the Shetland and Orkney Islands, Celtic areas once settled by Scandinavians, trolls are called trows and appear as small, malign creatures that dwell in mounds or near the sea.  They are also used as symbols of destructive instincts. Trolls in modern tales for children often live under bridges, menacing travellers and exacting tasks or tolls.</a:t>
            </a:r>
          </a:p>
        </p:txBody>
      </p:sp>
      <p:sp>
        <p:nvSpPr>
          <p:cNvPr id="4" name="TextBox 3">
            <a:extLst>
              <a:ext uri="{FF2B5EF4-FFF2-40B4-BE49-F238E27FC236}">
                <a16:creationId xmlns:a16="http://schemas.microsoft.com/office/drawing/2014/main" id="{C0448D1F-B1C3-5559-93A3-7ADE7C53175B}"/>
              </a:ext>
            </a:extLst>
          </p:cNvPr>
          <p:cNvSpPr txBox="1"/>
          <p:nvPr/>
        </p:nvSpPr>
        <p:spPr>
          <a:xfrm>
            <a:off x="7030278" y="3588027"/>
            <a:ext cx="4850296" cy="2862322"/>
          </a:xfrm>
          <a:prstGeom prst="rect">
            <a:avLst/>
          </a:prstGeom>
          <a:noFill/>
        </p:spPr>
        <p:txBody>
          <a:bodyPr wrap="square" rtlCol="0">
            <a:spAutoFit/>
          </a:bodyPr>
          <a:lstStyle/>
          <a:p>
            <a:r>
              <a:rPr lang="en-GB" u="sng" dirty="0"/>
              <a:t>Ogre</a:t>
            </a:r>
          </a:p>
          <a:p>
            <a:r>
              <a:rPr lang="en-GB" dirty="0"/>
              <a:t>In early tales, ogres were savage beasts who lived on the fringes of civilization, representing the raw threat of violence, the terror of famine, and the cruel authority of unchecked power.</a:t>
            </a:r>
          </a:p>
          <a:p>
            <a:r>
              <a:rPr lang="en-GB" dirty="0"/>
              <a:t>From medieval France to the forests of Germany and the highlands of Scotland, ogres were the giants who lurked in woods, waited in castles, and preyed on the weak—until clever heroes outwitted them.</a:t>
            </a:r>
          </a:p>
        </p:txBody>
      </p:sp>
    </p:spTree>
    <p:extLst>
      <p:ext uri="{BB962C8B-B14F-4D97-AF65-F5344CB8AC3E}">
        <p14:creationId xmlns:p14="http://schemas.microsoft.com/office/powerpoint/2010/main" val="1844520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C0B2-24A9-7CF6-DE58-C65122BA7680}"/>
              </a:ext>
            </a:extLst>
          </p:cNvPr>
          <p:cNvSpPr>
            <a:spLocks noGrp="1"/>
          </p:cNvSpPr>
          <p:nvPr>
            <p:ph type="title"/>
          </p:nvPr>
        </p:nvSpPr>
        <p:spPr>
          <a:xfrm>
            <a:off x="5434483" y="6164664"/>
            <a:ext cx="2147417" cy="693336"/>
          </a:xfrm>
        </p:spPr>
        <p:txBody>
          <a:bodyPr>
            <a:noAutofit/>
          </a:bodyPr>
          <a:lstStyle/>
          <a:p>
            <a:r>
              <a:rPr lang="en-US" sz="4800" dirty="0">
                <a:solidFill>
                  <a:schemeClr val="bg1"/>
                </a:solidFill>
                <a:latin typeface="Blackadder ITC" panose="04020505051007020D02" pitchFamily="82" charset="0"/>
              </a:rPr>
              <a:t>Iteration</a:t>
            </a:r>
            <a:endParaRPr lang="en-GB" sz="4800" dirty="0">
              <a:solidFill>
                <a:schemeClr val="bg1"/>
              </a:solidFill>
              <a:latin typeface="Blackadder ITC" panose="04020505051007020D02" pitchFamily="82" charset="0"/>
            </a:endParaRPr>
          </a:p>
        </p:txBody>
      </p:sp>
      <p:pic>
        <p:nvPicPr>
          <p:cNvPr id="5" name="Picture 4">
            <a:extLst>
              <a:ext uri="{FF2B5EF4-FFF2-40B4-BE49-F238E27FC236}">
                <a16:creationId xmlns:a16="http://schemas.microsoft.com/office/drawing/2014/main" id="{17B20411-AA36-818B-F5A5-695BC0FB61EB}"/>
              </a:ext>
            </a:extLst>
          </p:cNvPr>
          <p:cNvPicPr>
            <a:picLocks noChangeAspect="1"/>
          </p:cNvPicPr>
          <p:nvPr/>
        </p:nvPicPr>
        <p:blipFill>
          <a:blip r:embed="rId3">
            <a:extLst>
              <a:ext uri="{28A0092B-C50C-407E-A947-70E740481C1C}">
                <a14:useLocalDpi xmlns:a14="http://schemas.microsoft.com/office/drawing/2010/main" val="0"/>
              </a:ext>
            </a:extLst>
          </a:blip>
          <a:srcRect t="3358" b="8055"/>
          <a:stretch>
            <a:fillRect/>
          </a:stretch>
        </p:blipFill>
        <p:spPr>
          <a:xfrm>
            <a:off x="935669" y="133350"/>
            <a:ext cx="10320661" cy="5791200"/>
          </a:xfrm>
          <a:prstGeom prst="rect">
            <a:avLst/>
          </a:prstGeom>
        </p:spPr>
      </p:pic>
    </p:spTree>
    <p:extLst>
      <p:ext uri="{BB962C8B-B14F-4D97-AF65-F5344CB8AC3E}">
        <p14:creationId xmlns:p14="http://schemas.microsoft.com/office/powerpoint/2010/main" val="187335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1DF475-3D95-097C-CCD8-36167E8FA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4C23CC-48A5-860F-8F31-FD13F35A7EEB}"/>
              </a:ext>
            </a:extLst>
          </p:cNvPr>
          <p:cNvSpPr>
            <a:spLocks noGrp="1"/>
          </p:cNvSpPr>
          <p:nvPr>
            <p:ph type="title"/>
          </p:nvPr>
        </p:nvSpPr>
        <p:spPr>
          <a:xfrm>
            <a:off x="4809246" y="6294327"/>
            <a:ext cx="2573507" cy="563673"/>
          </a:xfrm>
        </p:spPr>
        <p:txBody>
          <a:bodyPr>
            <a:normAutofit fontScale="90000"/>
          </a:bodyPr>
          <a:lstStyle/>
          <a:p>
            <a:r>
              <a:rPr lang="en-US" dirty="0">
                <a:solidFill>
                  <a:schemeClr val="bg1"/>
                </a:solidFill>
                <a:latin typeface="Blackadder ITC" panose="04020505051007020D02" pitchFamily="82" charset="0"/>
              </a:rPr>
              <a:t>Initial design</a:t>
            </a:r>
            <a:endParaRPr lang="en-GB" dirty="0">
              <a:solidFill>
                <a:schemeClr val="bg1"/>
              </a:solidFill>
              <a:latin typeface="Blackadder ITC" panose="04020505051007020D02" pitchFamily="82" charset="0"/>
            </a:endParaRPr>
          </a:p>
        </p:txBody>
      </p:sp>
      <p:pic>
        <p:nvPicPr>
          <p:cNvPr id="5" name="Content Placeholder 4">
            <a:extLst>
              <a:ext uri="{FF2B5EF4-FFF2-40B4-BE49-F238E27FC236}">
                <a16:creationId xmlns:a16="http://schemas.microsoft.com/office/drawing/2014/main" id="{AD5C1EB2-9561-6C76-A1A0-381B6F4307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641" y="1192938"/>
            <a:ext cx="11894718" cy="3590077"/>
          </a:xfrm>
          <a:prstGeom prst="rect">
            <a:avLst/>
          </a:prstGeom>
        </p:spPr>
      </p:pic>
    </p:spTree>
    <p:extLst>
      <p:ext uri="{BB962C8B-B14F-4D97-AF65-F5344CB8AC3E}">
        <p14:creationId xmlns:p14="http://schemas.microsoft.com/office/powerpoint/2010/main" val="288048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8FE43A-E65F-FD46-A01E-4B2B391D3DF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4CA59DF-529E-995B-7419-EBAF3C65B5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83" y="1447229"/>
            <a:ext cx="11991033" cy="3963541"/>
          </a:xfrm>
          <a:prstGeom prst="rect">
            <a:avLst/>
          </a:prstGeom>
        </p:spPr>
      </p:pic>
    </p:spTree>
    <p:extLst>
      <p:ext uri="{BB962C8B-B14F-4D97-AF65-F5344CB8AC3E}">
        <p14:creationId xmlns:p14="http://schemas.microsoft.com/office/powerpoint/2010/main" val="258984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53628-8C58-CEC1-C237-9DBCF2473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6FAAF4-D65B-5ACD-F97E-C75D56F1167B}"/>
              </a:ext>
            </a:extLst>
          </p:cNvPr>
          <p:cNvSpPr>
            <a:spLocks noGrp="1"/>
          </p:cNvSpPr>
          <p:nvPr>
            <p:ph type="title"/>
          </p:nvPr>
        </p:nvSpPr>
        <p:spPr>
          <a:xfrm>
            <a:off x="344128" y="207808"/>
            <a:ext cx="3183194" cy="775418"/>
          </a:xfrm>
        </p:spPr>
        <p:txBody>
          <a:bodyPr/>
          <a:lstStyle/>
          <a:p>
            <a:r>
              <a:rPr lang="en-US" dirty="0"/>
              <a:t>Information</a:t>
            </a:r>
            <a:endParaRPr lang="en-GB" dirty="0"/>
          </a:p>
        </p:txBody>
      </p:sp>
      <p:sp>
        <p:nvSpPr>
          <p:cNvPr id="3" name="Content Placeholder 2">
            <a:extLst>
              <a:ext uri="{FF2B5EF4-FFF2-40B4-BE49-F238E27FC236}">
                <a16:creationId xmlns:a16="http://schemas.microsoft.com/office/drawing/2014/main" id="{E16265E0-0BCF-054D-8522-B0D328822A78}"/>
              </a:ext>
            </a:extLst>
          </p:cNvPr>
          <p:cNvSpPr>
            <a:spLocks noGrp="1"/>
          </p:cNvSpPr>
          <p:nvPr>
            <p:ph idx="1"/>
          </p:nvPr>
        </p:nvSpPr>
        <p:spPr>
          <a:xfrm>
            <a:off x="5758017" y="590921"/>
            <a:ext cx="5813325" cy="5676157"/>
          </a:xfrm>
        </p:spPr>
        <p:txBody>
          <a:bodyPr>
            <a:noAutofit/>
          </a:bodyPr>
          <a:lstStyle/>
          <a:p>
            <a:pPr marL="0" indent="0">
              <a:buNone/>
            </a:pPr>
            <a:r>
              <a:rPr lang="en-GB" sz="2400" dirty="0"/>
              <a:t>A creature from American Indian folklore, from the Algonquin-speaking tribes of the Great Lakes region in Canada and the northeastern U.S., serving as a metaphor for the horror of insatiable greed, selfishness, and cannibalism, born of winter famines and spiritual imbalance. Described as Emaciated and towering, sometimes 15 feet tall, with Gaunt, pale skin stretched tight over bones, Bloody, chewed lips, and gnawed fingers. Known to have a heart encased in ice, and so ravenous it eats its own body. Its terrifying transformation symbolizes the way greed can consume a person—literally and spiritually.</a:t>
            </a:r>
          </a:p>
        </p:txBody>
      </p:sp>
    </p:spTree>
    <p:extLst>
      <p:ext uri="{BB962C8B-B14F-4D97-AF65-F5344CB8AC3E}">
        <p14:creationId xmlns:p14="http://schemas.microsoft.com/office/powerpoint/2010/main" val="649799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BBA9-BC77-E76C-233C-47DFC7F56403}"/>
              </a:ext>
            </a:extLst>
          </p:cNvPr>
          <p:cNvSpPr>
            <a:spLocks noGrp="1"/>
          </p:cNvSpPr>
          <p:nvPr>
            <p:ph type="title"/>
          </p:nvPr>
        </p:nvSpPr>
        <p:spPr>
          <a:xfrm>
            <a:off x="5157128" y="6093988"/>
            <a:ext cx="1877744" cy="619613"/>
          </a:xfrm>
        </p:spPr>
        <p:txBody>
          <a:bodyPr>
            <a:normAutofit fontScale="90000"/>
          </a:bodyPr>
          <a:lstStyle/>
          <a:p>
            <a:r>
              <a:rPr lang="en-US" dirty="0">
                <a:solidFill>
                  <a:schemeClr val="bg1"/>
                </a:solidFill>
                <a:latin typeface="Blackadder ITC" panose="04020505051007020D02" pitchFamily="82" charset="0"/>
              </a:rPr>
              <a:t>Iteration</a:t>
            </a:r>
            <a:endParaRPr lang="en-GB" dirty="0">
              <a:solidFill>
                <a:schemeClr val="bg1"/>
              </a:solidFill>
              <a:latin typeface="Blackadder ITC" panose="04020505051007020D02" pitchFamily="82" charset="0"/>
            </a:endParaRPr>
          </a:p>
        </p:txBody>
      </p:sp>
      <p:pic>
        <p:nvPicPr>
          <p:cNvPr id="5" name="Picture 4">
            <a:extLst>
              <a:ext uri="{FF2B5EF4-FFF2-40B4-BE49-F238E27FC236}">
                <a16:creationId xmlns:a16="http://schemas.microsoft.com/office/drawing/2014/main" id="{49125053-3BD1-7099-7783-4FFDC6550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4797" y="144399"/>
            <a:ext cx="9627921" cy="5872665"/>
          </a:xfrm>
          <a:prstGeom prst="rect">
            <a:avLst/>
          </a:prstGeom>
        </p:spPr>
      </p:pic>
    </p:spTree>
    <p:extLst>
      <p:ext uri="{BB962C8B-B14F-4D97-AF65-F5344CB8AC3E}">
        <p14:creationId xmlns:p14="http://schemas.microsoft.com/office/powerpoint/2010/main" val="330706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3BE8A6-5CEA-1194-B0CE-CA9D4D182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04DEBF-3E59-311A-F6A0-F9EBBA62EFA9}"/>
              </a:ext>
            </a:extLst>
          </p:cNvPr>
          <p:cNvSpPr>
            <a:spLocks noGrp="1"/>
          </p:cNvSpPr>
          <p:nvPr>
            <p:ph type="title"/>
          </p:nvPr>
        </p:nvSpPr>
        <p:spPr>
          <a:xfrm>
            <a:off x="4495022" y="6119034"/>
            <a:ext cx="2780849" cy="738966"/>
          </a:xfrm>
        </p:spPr>
        <p:txBody>
          <a:bodyPr/>
          <a:lstStyle/>
          <a:p>
            <a:r>
              <a:rPr lang="en-US" dirty="0">
                <a:solidFill>
                  <a:schemeClr val="bg1"/>
                </a:solidFill>
                <a:latin typeface="Blackadder ITC" panose="04020505051007020D02" pitchFamily="82" charset="0"/>
              </a:rPr>
              <a:t>Initial design</a:t>
            </a:r>
            <a:endParaRPr lang="en-GB" dirty="0">
              <a:solidFill>
                <a:schemeClr val="bg1"/>
              </a:solidFill>
              <a:latin typeface="Blackadder ITC" panose="04020505051007020D02" pitchFamily="82" charset="0"/>
            </a:endParaRPr>
          </a:p>
        </p:txBody>
      </p:sp>
      <p:pic>
        <p:nvPicPr>
          <p:cNvPr id="9" name="Content Placeholder 8">
            <a:extLst>
              <a:ext uri="{FF2B5EF4-FFF2-40B4-BE49-F238E27FC236}">
                <a16:creationId xmlns:a16="http://schemas.microsoft.com/office/drawing/2014/main" id="{8F201FB2-E50F-AFC6-A05E-3910882B359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0709" y="227579"/>
            <a:ext cx="11430582" cy="5380119"/>
          </a:xfrm>
          <a:prstGeom prst="rect">
            <a:avLst/>
          </a:prstGeom>
        </p:spPr>
      </p:pic>
    </p:spTree>
    <p:extLst>
      <p:ext uri="{BB962C8B-B14F-4D97-AF65-F5344CB8AC3E}">
        <p14:creationId xmlns:p14="http://schemas.microsoft.com/office/powerpoint/2010/main" val="3819354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3563C5-3B07-8AEA-1602-F3F57D4483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DF5594-32E5-99CE-CD10-9E88446082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496" y="263926"/>
            <a:ext cx="11183007" cy="5574901"/>
          </a:xfrm>
          <a:prstGeom prst="rect">
            <a:avLst/>
          </a:prstGeom>
        </p:spPr>
      </p:pic>
    </p:spTree>
    <p:extLst>
      <p:ext uri="{BB962C8B-B14F-4D97-AF65-F5344CB8AC3E}">
        <p14:creationId xmlns:p14="http://schemas.microsoft.com/office/powerpoint/2010/main" val="1136411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5651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213CF-D27E-CE71-6735-31BA10C712AE}"/>
              </a:ext>
            </a:extLst>
          </p:cNvPr>
          <p:cNvSpPr>
            <a:spLocks noGrp="1"/>
          </p:cNvSpPr>
          <p:nvPr>
            <p:ph type="title"/>
          </p:nvPr>
        </p:nvSpPr>
        <p:spPr>
          <a:xfrm>
            <a:off x="5206089" y="6159639"/>
            <a:ext cx="1853472" cy="698361"/>
          </a:xfrm>
        </p:spPr>
        <p:txBody>
          <a:bodyPr>
            <a:normAutofit fontScale="90000"/>
          </a:bodyPr>
          <a:lstStyle/>
          <a:p>
            <a:r>
              <a:rPr lang="en-US" dirty="0">
                <a:solidFill>
                  <a:schemeClr val="bg1"/>
                </a:solidFill>
                <a:latin typeface="Blackadder ITC" panose="04020505051007020D02" pitchFamily="82" charset="0"/>
              </a:rPr>
              <a:t>Iteration</a:t>
            </a:r>
            <a:endParaRPr lang="en-GB" dirty="0">
              <a:solidFill>
                <a:schemeClr val="bg1"/>
              </a:solidFill>
              <a:latin typeface="Blackadder ITC" panose="04020505051007020D02" pitchFamily="82" charset="0"/>
            </a:endParaRPr>
          </a:p>
        </p:txBody>
      </p:sp>
      <p:pic>
        <p:nvPicPr>
          <p:cNvPr id="4" name="Picture 3">
            <a:extLst>
              <a:ext uri="{FF2B5EF4-FFF2-40B4-BE49-F238E27FC236}">
                <a16:creationId xmlns:a16="http://schemas.microsoft.com/office/drawing/2014/main" id="{C32D92B2-7EA8-591D-334F-64900EFF5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808" y="136526"/>
            <a:ext cx="10859217" cy="5578574"/>
          </a:xfrm>
          <a:prstGeom prst="rect">
            <a:avLst/>
          </a:prstGeom>
        </p:spPr>
      </p:pic>
    </p:spTree>
    <p:extLst>
      <p:ext uri="{BB962C8B-B14F-4D97-AF65-F5344CB8AC3E}">
        <p14:creationId xmlns:p14="http://schemas.microsoft.com/office/powerpoint/2010/main" val="3997699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00ED2E-CF82-6973-CAD4-E715207BD2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498410-A7DB-091D-BBD3-5785D0F6D5A8}"/>
              </a:ext>
            </a:extLst>
          </p:cNvPr>
          <p:cNvSpPr>
            <a:spLocks noGrp="1"/>
          </p:cNvSpPr>
          <p:nvPr>
            <p:ph type="title"/>
          </p:nvPr>
        </p:nvSpPr>
        <p:spPr>
          <a:xfrm>
            <a:off x="4803723" y="6256371"/>
            <a:ext cx="2584554" cy="519130"/>
          </a:xfrm>
        </p:spPr>
        <p:txBody>
          <a:bodyPr>
            <a:normAutofit fontScale="90000"/>
          </a:bodyPr>
          <a:lstStyle/>
          <a:p>
            <a:r>
              <a:rPr lang="en-US" dirty="0">
                <a:solidFill>
                  <a:schemeClr val="bg1"/>
                </a:solidFill>
                <a:latin typeface="Blackadder ITC" panose="04020505051007020D02" pitchFamily="82" charset="0"/>
              </a:rPr>
              <a:t>Initial design</a:t>
            </a:r>
            <a:endParaRPr lang="en-GB" dirty="0">
              <a:solidFill>
                <a:schemeClr val="bg1"/>
              </a:solidFill>
              <a:latin typeface="Blackadder ITC" panose="04020505051007020D02" pitchFamily="82" charset="0"/>
            </a:endParaRPr>
          </a:p>
        </p:txBody>
      </p:sp>
      <p:pic>
        <p:nvPicPr>
          <p:cNvPr id="5" name="Content Placeholder 4">
            <a:extLst>
              <a:ext uri="{FF2B5EF4-FFF2-40B4-BE49-F238E27FC236}">
                <a16:creationId xmlns:a16="http://schemas.microsoft.com/office/drawing/2014/main" id="{39808B15-CAFB-AE32-25A3-E69F1A6268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3897" y="43171"/>
            <a:ext cx="9904205" cy="5902712"/>
          </a:xfrm>
          <a:prstGeom prst="rect">
            <a:avLst/>
          </a:prstGeom>
        </p:spPr>
      </p:pic>
    </p:spTree>
    <p:extLst>
      <p:ext uri="{BB962C8B-B14F-4D97-AF65-F5344CB8AC3E}">
        <p14:creationId xmlns:p14="http://schemas.microsoft.com/office/powerpoint/2010/main" val="3641438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1A60A6-BC4B-DC5F-182D-D95F55FDD65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C9E63A9-7357-8E9A-D34C-782B671CE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427" y="286378"/>
            <a:ext cx="8620125" cy="5441113"/>
          </a:xfrm>
          <a:prstGeom prst="rect">
            <a:avLst/>
          </a:prstGeom>
        </p:spPr>
      </p:pic>
      <p:sp>
        <p:nvSpPr>
          <p:cNvPr id="2" name="Title 1">
            <a:extLst>
              <a:ext uri="{FF2B5EF4-FFF2-40B4-BE49-F238E27FC236}">
                <a16:creationId xmlns:a16="http://schemas.microsoft.com/office/drawing/2014/main" id="{FC44C8A5-FD96-88F4-3FA5-3F36D508F175}"/>
              </a:ext>
            </a:extLst>
          </p:cNvPr>
          <p:cNvSpPr>
            <a:spLocks noGrp="1"/>
          </p:cNvSpPr>
          <p:nvPr>
            <p:ph type="title"/>
          </p:nvPr>
        </p:nvSpPr>
        <p:spPr>
          <a:xfrm>
            <a:off x="4383343" y="6260999"/>
            <a:ext cx="3425313" cy="442913"/>
          </a:xfrm>
        </p:spPr>
        <p:txBody>
          <a:bodyPr>
            <a:normAutofit fontScale="90000"/>
          </a:bodyPr>
          <a:lstStyle/>
          <a:p>
            <a:r>
              <a:rPr lang="en-US" dirty="0">
                <a:solidFill>
                  <a:schemeClr val="bg1"/>
                </a:solidFill>
                <a:latin typeface="Blackadder ITC" panose="04020505051007020D02" pitchFamily="82" charset="0"/>
              </a:rPr>
              <a:t>Design exploration</a:t>
            </a:r>
            <a:endParaRPr lang="en-GB" dirty="0">
              <a:solidFill>
                <a:schemeClr val="bg1"/>
              </a:solidFill>
              <a:latin typeface="Blackadder ITC" panose="04020505051007020D02" pitchFamily="82" charset="0"/>
            </a:endParaRPr>
          </a:p>
        </p:txBody>
      </p:sp>
      <p:sp>
        <p:nvSpPr>
          <p:cNvPr id="3" name="Content Placeholder 2">
            <a:extLst>
              <a:ext uri="{FF2B5EF4-FFF2-40B4-BE49-F238E27FC236}">
                <a16:creationId xmlns:a16="http://schemas.microsoft.com/office/drawing/2014/main" id="{D739822C-0F45-DA6C-B222-C342F857066B}"/>
              </a:ext>
            </a:extLst>
          </p:cNvPr>
          <p:cNvSpPr>
            <a:spLocks noGrp="1"/>
          </p:cNvSpPr>
          <p:nvPr>
            <p:ph idx="1"/>
          </p:nvPr>
        </p:nvSpPr>
        <p:spPr>
          <a:xfrm>
            <a:off x="9686925" y="136944"/>
            <a:ext cx="2505075" cy="5765091"/>
          </a:xfrm>
        </p:spPr>
        <p:txBody>
          <a:bodyPr>
            <a:normAutofit lnSpcReduction="10000"/>
          </a:bodyPr>
          <a:lstStyle/>
          <a:p>
            <a:r>
              <a:rPr lang="en-GB" dirty="0"/>
              <a:t>Began making alternat designs for the shape of the helmet and began to design a modified version of the armet with deviations in the shape of parts and how it assembles.</a:t>
            </a:r>
          </a:p>
        </p:txBody>
      </p:sp>
    </p:spTree>
    <p:extLst>
      <p:ext uri="{BB962C8B-B14F-4D97-AF65-F5344CB8AC3E}">
        <p14:creationId xmlns:p14="http://schemas.microsoft.com/office/powerpoint/2010/main" val="1853218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883D3-555B-DDC1-9908-02F01E7EF8F3}"/>
              </a:ext>
            </a:extLst>
          </p:cNvPr>
          <p:cNvSpPr>
            <a:spLocks noGrp="1"/>
          </p:cNvSpPr>
          <p:nvPr>
            <p:ph type="title"/>
          </p:nvPr>
        </p:nvSpPr>
        <p:spPr>
          <a:xfrm>
            <a:off x="4267012" y="6178097"/>
            <a:ext cx="3657976" cy="679903"/>
          </a:xfrm>
        </p:spPr>
        <p:txBody>
          <a:bodyPr>
            <a:normAutofit fontScale="90000"/>
          </a:bodyPr>
          <a:lstStyle/>
          <a:p>
            <a:r>
              <a:rPr lang="en-US" dirty="0">
                <a:solidFill>
                  <a:schemeClr val="bg1"/>
                </a:solidFill>
                <a:latin typeface="Blackadder ITC" panose="04020505051007020D02" pitchFamily="82" charset="0"/>
              </a:rPr>
              <a:t>Design exploration 2</a:t>
            </a:r>
            <a:endParaRPr lang="en-GB" dirty="0">
              <a:solidFill>
                <a:schemeClr val="bg1"/>
              </a:solidFill>
              <a:latin typeface="Blackadder ITC" panose="04020505051007020D02" pitchFamily="82" charset="0"/>
            </a:endParaRPr>
          </a:p>
        </p:txBody>
      </p:sp>
      <p:pic>
        <p:nvPicPr>
          <p:cNvPr id="7" name="Content Placeholder 6">
            <a:extLst>
              <a:ext uri="{FF2B5EF4-FFF2-40B4-BE49-F238E27FC236}">
                <a16:creationId xmlns:a16="http://schemas.microsoft.com/office/drawing/2014/main" id="{26062B16-2665-27D4-F46B-F03C791A09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07423" y="186612"/>
            <a:ext cx="9777154" cy="5737938"/>
          </a:xfrm>
          <a:prstGeom prst="rect">
            <a:avLst/>
          </a:prstGeom>
        </p:spPr>
      </p:pic>
    </p:spTree>
    <p:extLst>
      <p:ext uri="{BB962C8B-B14F-4D97-AF65-F5344CB8AC3E}">
        <p14:creationId xmlns:p14="http://schemas.microsoft.com/office/powerpoint/2010/main" val="1526165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0B9B-AC3C-5A31-632E-8B0A72FCC87D}"/>
              </a:ext>
            </a:extLst>
          </p:cNvPr>
          <p:cNvSpPr>
            <a:spLocks noGrp="1"/>
          </p:cNvSpPr>
          <p:nvPr>
            <p:ph type="title"/>
          </p:nvPr>
        </p:nvSpPr>
        <p:spPr>
          <a:xfrm>
            <a:off x="3938585" y="6067425"/>
            <a:ext cx="4314825" cy="623888"/>
          </a:xfrm>
        </p:spPr>
        <p:txBody>
          <a:bodyPr>
            <a:normAutofit fontScale="90000"/>
          </a:bodyPr>
          <a:lstStyle/>
          <a:p>
            <a:r>
              <a:rPr lang="en-US" dirty="0"/>
              <a:t>Props and weapons</a:t>
            </a:r>
            <a:endParaRPr lang="en-GB" dirty="0"/>
          </a:p>
        </p:txBody>
      </p:sp>
      <p:pic>
        <p:nvPicPr>
          <p:cNvPr id="5" name="Picture 4">
            <a:extLst>
              <a:ext uri="{FF2B5EF4-FFF2-40B4-BE49-F238E27FC236}">
                <a16:creationId xmlns:a16="http://schemas.microsoft.com/office/drawing/2014/main" id="{02107BCC-91C9-A89B-2209-D956A45A1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611" y="1093685"/>
            <a:ext cx="11534775" cy="4418854"/>
          </a:xfrm>
          <a:prstGeom prst="rect">
            <a:avLst/>
          </a:prstGeom>
        </p:spPr>
      </p:pic>
    </p:spTree>
    <p:extLst>
      <p:ext uri="{BB962C8B-B14F-4D97-AF65-F5344CB8AC3E}">
        <p14:creationId xmlns:p14="http://schemas.microsoft.com/office/powerpoint/2010/main" val="771332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81F5FB-D34C-7C58-7160-B68FDF9AD313}"/>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3433B2E9-391E-77C6-A7B7-065C8CFA1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5938" y="200608"/>
            <a:ext cx="8540123" cy="5777405"/>
          </a:xfrm>
          <a:prstGeom prst="rect">
            <a:avLst/>
          </a:prstGeom>
        </p:spPr>
      </p:pic>
    </p:spTree>
    <p:extLst>
      <p:ext uri="{BB962C8B-B14F-4D97-AF65-F5344CB8AC3E}">
        <p14:creationId xmlns:p14="http://schemas.microsoft.com/office/powerpoint/2010/main" val="1193092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8385AE1-C4DF-E280-5021-2EC53777C2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4748" y="117986"/>
            <a:ext cx="9024480" cy="5978557"/>
          </a:xfrm>
          <a:prstGeom prst="rect">
            <a:avLst/>
          </a:prstGeom>
        </p:spPr>
      </p:pic>
    </p:spTree>
    <p:extLst>
      <p:ext uri="{BB962C8B-B14F-4D97-AF65-F5344CB8AC3E}">
        <p14:creationId xmlns:p14="http://schemas.microsoft.com/office/powerpoint/2010/main" val="3624739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AEF09-C501-B203-A5FE-F792C084FCFF}"/>
              </a:ext>
            </a:extLst>
          </p:cNvPr>
          <p:cNvSpPr>
            <a:spLocks noGrp="1"/>
          </p:cNvSpPr>
          <p:nvPr>
            <p:ph type="title"/>
          </p:nvPr>
        </p:nvSpPr>
        <p:spPr>
          <a:xfrm>
            <a:off x="4766388" y="5943600"/>
            <a:ext cx="2511490" cy="608337"/>
          </a:xfrm>
        </p:spPr>
        <p:txBody>
          <a:bodyPr>
            <a:normAutofit fontScale="90000"/>
          </a:bodyPr>
          <a:lstStyle/>
          <a:p>
            <a:r>
              <a:rPr lang="en-US" dirty="0"/>
              <a:t>Final piece</a:t>
            </a:r>
            <a:endParaRPr lang="en-GB" dirty="0"/>
          </a:p>
        </p:txBody>
      </p:sp>
      <p:sp>
        <p:nvSpPr>
          <p:cNvPr id="3" name="Content Placeholder 2">
            <a:extLst>
              <a:ext uri="{FF2B5EF4-FFF2-40B4-BE49-F238E27FC236}">
                <a16:creationId xmlns:a16="http://schemas.microsoft.com/office/drawing/2014/main" id="{3F18DF20-6ABB-7D1B-486D-032A5A89D8FC}"/>
              </a:ext>
            </a:extLst>
          </p:cNvPr>
          <p:cNvSpPr>
            <a:spLocks noGrp="1"/>
          </p:cNvSpPr>
          <p:nvPr>
            <p:ph idx="1"/>
          </p:nvPr>
        </p:nvSpPr>
        <p:spPr>
          <a:xfrm>
            <a:off x="3299927" y="2971751"/>
            <a:ext cx="5444412" cy="457249"/>
          </a:xfrm>
        </p:spPr>
        <p:txBody>
          <a:bodyPr>
            <a:normAutofit lnSpcReduction="10000"/>
          </a:bodyPr>
          <a:lstStyle/>
          <a:p>
            <a:pPr marL="0" indent="0">
              <a:buNone/>
            </a:pPr>
            <a:r>
              <a:rPr lang="en-US" dirty="0"/>
              <a:t>All characters together in a pose.</a:t>
            </a:r>
            <a:endParaRPr lang="en-GB" dirty="0"/>
          </a:p>
        </p:txBody>
      </p:sp>
    </p:spTree>
    <p:extLst>
      <p:ext uri="{BB962C8B-B14F-4D97-AF65-F5344CB8AC3E}">
        <p14:creationId xmlns:p14="http://schemas.microsoft.com/office/powerpoint/2010/main" val="2923371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1407</TotalTime>
  <Words>795</Words>
  <Application>Microsoft Office PowerPoint</Application>
  <PresentationFormat>Widescreen</PresentationFormat>
  <Paragraphs>69</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Aptos Display</vt:lpstr>
      <vt:lpstr>Arial</vt:lpstr>
      <vt:lpstr>Blackadder ITC</vt:lpstr>
      <vt:lpstr>Century Gothic</vt:lpstr>
      <vt:lpstr>Office Theme</vt:lpstr>
      <vt:lpstr>Creatures of the Dark Realm</vt:lpstr>
      <vt:lpstr>Pages</vt:lpstr>
      <vt:lpstr>PowerPoint Presentation</vt:lpstr>
      <vt:lpstr>Self project brief</vt:lpstr>
      <vt:lpstr>Research References</vt:lpstr>
      <vt:lpstr>Mood board 1</vt:lpstr>
      <vt:lpstr>Mood board 2</vt:lpstr>
      <vt:lpstr>PowerPoint Presentation</vt:lpstr>
      <vt:lpstr>Information</vt:lpstr>
      <vt:lpstr>Iteration</vt:lpstr>
      <vt:lpstr>Initial design</vt:lpstr>
      <vt:lpstr>PowerPoint Presentation</vt:lpstr>
      <vt:lpstr>Information</vt:lpstr>
      <vt:lpstr>Iteration</vt:lpstr>
      <vt:lpstr>Initial design</vt:lpstr>
      <vt:lpstr>PowerPoint Presentation</vt:lpstr>
      <vt:lpstr>PowerPoint Presentation</vt:lpstr>
      <vt:lpstr>Iteration</vt:lpstr>
      <vt:lpstr>Initial design</vt:lpstr>
      <vt:lpstr>Design exploration</vt:lpstr>
      <vt:lpstr>Design exploration 2</vt:lpstr>
      <vt:lpstr>Props and weapons</vt:lpstr>
      <vt:lpstr>PowerPoint Presentation</vt:lpstr>
      <vt:lpstr>PowerPoint Presentation</vt:lpstr>
      <vt:lpstr>Final piece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 Mizon</dc:creator>
  <cp:lastModifiedBy>Will Mizon</cp:lastModifiedBy>
  <cp:revision>1</cp:revision>
  <dcterms:created xsi:type="dcterms:W3CDTF">2026-05-20T21:54:12Z</dcterms:created>
  <dcterms:modified xsi:type="dcterms:W3CDTF">2026-05-25T14:30:11Z</dcterms:modified>
</cp:coreProperties>
</file>