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42F5A-59A4-B626-5B21-BF8EBADD1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EF5B9-DAB4-A281-D8AC-C42453EBF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82E6D-6808-9AC2-6EDD-B14914B27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761A0-4D68-A7EC-8391-B1ECC6AA3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E1583-C1CB-E4E6-D4EB-3ABBFD15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521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3838A-3E10-ABA2-9CEB-C2CFEC79C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9198-E141-DDEA-2351-EF402470E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C5B96-1DCD-D3F8-5BFB-4B6214CCC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D5366-0191-49B3-53AA-679B5495A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C19BA-E098-1A9C-DBBC-C524ABE69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00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213A-F85B-9602-8A12-03E71AAE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4FBA4-989E-3994-8104-662A606FF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2E03B-63C0-93F4-855F-15E381C46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60EE8-04A8-1CB5-D82A-2DD497E7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C7F2F-0C8F-0E78-878C-9EC8FA02A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12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7509E-D941-636D-A6BC-A9BCBEA23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90D5F-F5AB-1EC4-B86E-55ECAA8E3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CC3CA-6417-04E0-09F4-BCC32F348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6DE06-14EF-2ABC-2189-EBF621854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E06E7-E9D3-5D13-BE50-675E677FB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8C915-A23B-AB31-56DA-663F50C0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87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F3A72-0175-4667-41E6-D056A7A02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66B32-F668-5605-35D7-93EA3B489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70070F-2F1C-AB89-62D3-C00B501A5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856A05-C379-FFAB-B163-17C1B25CF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F7982-284A-BAF2-409A-73D19FED6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2A0C0D-2730-4F22-D6AF-BC389415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222EC0-0117-4B77-E073-65C7E8AD1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3435F-EECB-32B1-749F-F90EF36DA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82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B093D-C2BD-15D8-4C5F-84B34BFCE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4DABED-01D3-A3AE-A696-9201ADB6D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9AAA43-7A75-1FFE-3494-035123857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25FEE0-344B-72AD-5B6F-4AE6A8BA6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68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E1ABB9-054C-FB5E-1D05-3BD56D67D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ABDA9-300E-30C0-3E26-A3486CD4C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8538A-15EE-8EE4-0F4F-5CAD4099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669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DAC7-0B47-5836-983E-434F5723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CB884-2BFF-ACF8-0985-FD13A36DF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ADAE1-D752-C2B3-4DA2-396F70082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C443E8-DECE-D0CA-09D2-EFAA9F80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6940C-316D-D7BE-6F04-C4FCF46E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FAC73-78E7-2859-6722-D6255D90B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74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25706-6057-D3BF-D007-7D08C6354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D3836D-4F58-4F47-4539-65A12E5E19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72199-4EE1-01B8-E597-5C33CB962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BB64D-1600-ADDD-4C9D-578031502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0CAB4-3186-9163-3D08-07100297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A4DCE-DF70-3CF1-A69F-5DCE5BC1A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80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847BB-3BC9-E256-1975-95D3AEE3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D9F5F8-AD59-3CA3-6271-DBB84EA7E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A4225-61EA-455F-E764-DA397E0BE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BDE01-A457-A3FA-BA92-C08DDFEF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1433E-39DE-47AB-0024-D0BFE52F5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08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1843A4-D54E-59E2-505A-DCCF0928C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30D9E-5453-2250-55FB-3A0366124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955B8-E934-FEA4-80FC-42727321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250CD-3171-0A21-8B47-8F7049DB6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55017-1F1B-AA12-04E4-228F8BED1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50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28516A-4715-0964-7CDB-68E6D2BD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5F7AC-CF01-43F6-D91C-F4A52EB55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DBB9-4B49-B758-A098-B4B9BB346E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A9FC81-166C-43A6-9B2D-639F0208D562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C7385-082F-01AD-DAB4-2BE4F1312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7286E-112C-DF5F-1D2C-05009DD16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69CA12-2798-409F-9787-3D0A8C4D1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02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re ting yo">
            <a:hlinkClick r:id="" action="ppaction://media"/>
            <a:extLst>
              <a:ext uri="{FF2B5EF4-FFF2-40B4-BE49-F238E27FC236}">
                <a16:creationId xmlns:a16="http://schemas.microsoft.com/office/drawing/2014/main" id="{F58A7682-0DE6-FF4F-C99F-CBAFCBCBB4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9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Wyse</dc:creator>
  <cp:lastModifiedBy>Sam Wyse</cp:lastModifiedBy>
  <cp:revision>1</cp:revision>
  <dcterms:created xsi:type="dcterms:W3CDTF">2026-05-17T17:00:55Z</dcterms:created>
  <dcterms:modified xsi:type="dcterms:W3CDTF">2026-05-17T17:01:48Z</dcterms:modified>
</cp:coreProperties>
</file>