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1"/>
  </p:sldMasterIdLst>
  <p:sldIdLst>
    <p:sldId id="257" r:id="rId2"/>
    <p:sldId id="258" r:id="rId3"/>
    <p:sldId id="259" r:id="rId4"/>
    <p:sldId id="263" r:id="rId5"/>
    <p:sldId id="261" r:id="rId6"/>
    <p:sldId id="262" r:id="rId7"/>
    <p:sldId id="264" r:id="rId8"/>
    <p:sldId id="260" r:id="rId9"/>
    <p:sldId id="265" r:id="rId10"/>
    <p:sldId id="267" r:id="rId11"/>
    <p:sldId id="266" r:id="rId12"/>
    <p:sldId id="293" r:id="rId13"/>
    <p:sldId id="279" r:id="rId14"/>
    <p:sldId id="273" r:id="rId15"/>
    <p:sldId id="275" r:id="rId16"/>
    <p:sldId id="277" r:id="rId17"/>
    <p:sldId id="274" r:id="rId18"/>
    <p:sldId id="280" r:id="rId19"/>
    <p:sldId id="292" r:id="rId20"/>
    <p:sldId id="276" r:id="rId21"/>
    <p:sldId id="271" r:id="rId22"/>
    <p:sldId id="282" r:id="rId23"/>
    <p:sldId id="281" r:id="rId24"/>
    <p:sldId id="289" r:id="rId25"/>
    <p:sldId id="290" r:id="rId26"/>
    <p:sldId id="283" r:id="rId27"/>
    <p:sldId id="285" r:id="rId28"/>
    <p:sldId id="286" r:id="rId29"/>
    <p:sldId id="291" r:id="rId30"/>
    <p:sldId id="278" r:id="rId31"/>
    <p:sldId id="294" r:id="rId32"/>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532"/>
    <a:srgbClr val="FF5A38"/>
    <a:srgbClr val="249788"/>
    <a:srgbClr val="8C8C12"/>
    <a:srgbClr val="79090B"/>
    <a:srgbClr val="180C6D"/>
    <a:srgbClr val="9C6722"/>
    <a:srgbClr val="BD6AA7"/>
    <a:srgbClr val="3AA728"/>
    <a:srgbClr val="4042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8831EC-305E-4038-89A6-165960AE791E}" v="70" dt="2026-05-10T22:40:43.3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101" d="100"/>
          <a:sy n="101" d="100"/>
        </p:scale>
        <p:origin x="180" y="2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o Follows" userId="fea524f3-d887-462f-8d17-36d23e5c0c35" providerId="ADAL" clId="{93070EB5-7953-4E60-9BEA-9A6DEF04CAE7}"/>
    <pc:docChg chg="addSld modSld sldOrd">
      <pc:chgData name="Leo Follows" userId="fea524f3-d887-462f-8d17-36d23e5c0c35" providerId="ADAL" clId="{93070EB5-7953-4E60-9BEA-9A6DEF04CAE7}" dt="2026-05-08T09:39:10.498" v="9"/>
      <pc:docMkLst>
        <pc:docMk/>
      </pc:docMkLst>
      <pc:sldChg chg="addSp modSp">
        <pc:chgData name="Leo Follows" userId="fea524f3-d887-462f-8d17-36d23e5c0c35" providerId="ADAL" clId="{93070EB5-7953-4E60-9BEA-9A6DEF04CAE7}" dt="2026-05-08T09:35:28.372" v="2"/>
        <pc:sldMkLst>
          <pc:docMk/>
          <pc:sldMk cId="2312440208" sldId="271"/>
        </pc:sldMkLst>
      </pc:sldChg>
      <pc:sldChg chg="addSp modSp">
        <pc:chgData name="Leo Follows" userId="fea524f3-d887-462f-8d17-36d23e5c0c35" providerId="ADAL" clId="{93070EB5-7953-4E60-9BEA-9A6DEF04CAE7}" dt="2026-05-08T09:35:48.462" v="4"/>
        <pc:sldMkLst>
          <pc:docMk/>
          <pc:sldMk cId="828002731" sldId="281"/>
        </pc:sldMkLst>
      </pc:sldChg>
      <pc:sldChg chg="addSp modSp">
        <pc:chgData name="Leo Follows" userId="fea524f3-d887-462f-8d17-36d23e5c0c35" providerId="ADAL" clId="{93070EB5-7953-4E60-9BEA-9A6DEF04CAE7}" dt="2026-05-08T09:35:33.958" v="3"/>
        <pc:sldMkLst>
          <pc:docMk/>
          <pc:sldMk cId="3365082249" sldId="282"/>
        </pc:sldMkLst>
      </pc:sldChg>
      <pc:sldChg chg="modSp ord">
        <pc:chgData name="Leo Follows" userId="fea524f3-d887-462f-8d17-36d23e5c0c35" providerId="ADAL" clId="{93070EB5-7953-4E60-9BEA-9A6DEF04CAE7}" dt="2026-05-08T09:39:10.498" v="9"/>
        <pc:sldMkLst>
          <pc:docMk/>
          <pc:sldMk cId="2219815033" sldId="289"/>
        </pc:sldMkLst>
      </pc:sldChg>
    </pc:docChg>
  </pc:docChgLst>
  <pc:docChgLst>
    <pc:chgData name="Leo Follows" userId="S::f012722m@student.staffs.ac.uk::fea524f3-d887-462f-8d17-36d23e5c0c35" providerId="AD" clId="Web-{9AAFF01D-DE13-02EB-712A-AFF792C151B7}"/>
    <pc:docChg chg="addSld delSld modSld sldOrd">
      <pc:chgData name="Leo Follows" userId="S::f012722m@student.staffs.ac.uk::fea524f3-d887-462f-8d17-36d23e5c0c35" providerId="AD" clId="Web-{9AAFF01D-DE13-02EB-712A-AFF792C151B7}" dt="2026-04-30T22:24:45.207" v="86" actId="14100"/>
      <pc:docMkLst>
        <pc:docMk/>
      </pc:docMkLst>
      <pc:sldChg chg="ord">
        <pc:chgData name="Leo Follows" userId="S::f012722m@student.staffs.ac.uk::fea524f3-d887-462f-8d17-36d23e5c0c35" providerId="AD" clId="Web-{9AAFF01D-DE13-02EB-712A-AFF792C151B7}" dt="2026-04-30T15:48:37.872" v="21"/>
        <pc:sldMkLst>
          <pc:docMk/>
          <pc:sldMk cId="1163608918" sldId="273"/>
        </pc:sldMkLst>
      </pc:sldChg>
      <pc:sldChg chg="addSp delSp modSp add ord replId">
        <pc:chgData name="Leo Follows" userId="S::f012722m@student.staffs.ac.uk::fea524f3-d887-462f-8d17-36d23e5c0c35" providerId="AD" clId="Web-{9AAFF01D-DE13-02EB-712A-AFF792C151B7}" dt="2026-04-30T18:06:51.025" v="55" actId="1076"/>
        <pc:sldMkLst>
          <pc:docMk/>
          <pc:sldMk cId="3950328198" sldId="274"/>
        </pc:sldMkLst>
        <pc:picChg chg="add mod">
          <ac:chgData name="Leo Follows" userId="S::f012722m@student.staffs.ac.uk::fea524f3-d887-462f-8d17-36d23e5c0c35" providerId="AD" clId="Web-{9AAFF01D-DE13-02EB-712A-AFF792C151B7}" dt="2026-04-30T15:48:43.965" v="26" actId="1076"/>
          <ac:picMkLst>
            <pc:docMk/>
            <pc:sldMk cId="3950328198" sldId="274"/>
            <ac:picMk id="3" creationId="{19BE7901-F4AE-B770-C3E7-F951D9A50B47}"/>
          </ac:picMkLst>
        </pc:picChg>
        <pc:picChg chg="add mod">
          <ac:chgData name="Leo Follows" userId="S::f012722m@student.staffs.ac.uk::fea524f3-d887-462f-8d17-36d23e5c0c35" providerId="AD" clId="Web-{9AAFF01D-DE13-02EB-712A-AFF792C151B7}" dt="2026-04-30T15:48:55.059" v="28" actId="1076"/>
          <ac:picMkLst>
            <pc:docMk/>
            <pc:sldMk cId="3950328198" sldId="274"/>
            <ac:picMk id="4" creationId="{0DFF2E37-B3CF-F323-A5FD-0A0F30761A80}"/>
          </ac:picMkLst>
        </pc:picChg>
        <pc:picChg chg="add mod">
          <ac:chgData name="Leo Follows" userId="S::f012722m@student.staffs.ac.uk::fea524f3-d887-462f-8d17-36d23e5c0c35" providerId="AD" clId="Web-{9AAFF01D-DE13-02EB-712A-AFF792C151B7}" dt="2026-04-30T15:49:12.997" v="31" actId="1076"/>
          <ac:picMkLst>
            <pc:docMk/>
            <pc:sldMk cId="3950328198" sldId="274"/>
            <ac:picMk id="5" creationId="{8110A6D9-81A3-93FE-AAD2-1D7D4A653D01}"/>
          </ac:picMkLst>
        </pc:picChg>
        <pc:picChg chg="add mod">
          <ac:chgData name="Leo Follows" userId="S::f012722m@student.staffs.ac.uk::fea524f3-d887-462f-8d17-36d23e5c0c35" providerId="AD" clId="Web-{9AAFF01D-DE13-02EB-712A-AFF792C151B7}" dt="2026-04-30T18:06:51.025" v="55" actId="1076"/>
          <ac:picMkLst>
            <pc:docMk/>
            <pc:sldMk cId="3950328198" sldId="274"/>
            <ac:picMk id="13" creationId="{81DB7238-698F-EE4B-3941-07DAF8F7FE04}"/>
          </ac:picMkLst>
        </pc:picChg>
        <pc:inkChg chg="add">
          <ac:chgData name="Leo Follows" userId="S::f012722m@student.staffs.ac.uk::fea524f3-d887-462f-8d17-36d23e5c0c35" providerId="AD" clId="Web-{9AAFF01D-DE13-02EB-712A-AFF792C151B7}" dt="2026-04-30T15:50:11.325" v="38"/>
          <ac:inkMkLst>
            <pc:docMk/>
            <pc:sldMk cId="3950328198" sldId="274"/>
            <ac:inkMk id="9" creationId="{CB5E1674-7E7E-7F2C-2C40-B209D6EAD433}"/>
          </ac:inkMkLst>
        </pc:inkChg>
      </pc:sldChg>
      <pc:sldChg chg="delSp modSp add replId">
        <pc:chgData name="Leo Follows" userId="S::f012722m@student.staffs.ac.uk::fea524f3-d887-462f-8d17-36d23e5c0c35" providerId="AD" clId="Web-{9AAFF01D-DE13-02EB-712A-AFF792C151B7}" dt="2026-04-30T18:07:02.541" v="65" actId="1076"/>
        <pc:sldMkLst>
          <pc:docMk/>
          <pc:sldMk cId="616721565" sldId="275"/>
        </pc:sldMkLst>
      </pc:sldChg>
      <pc:sldChg chg="delSp add replId">
        <pc:chgData name="Leo Follows" userId="S::f012722m@student.staffs.ac.uk::fea524f3-d887-462f-8d17-36d23e5c0c35" providerId="AD" clId="Web-{9AAFF01D-DE13-02EB-712A-AFF792C151B7}" dt="2026-04-30T21:16:15.428" v="82"/>
        <pc:sldMkLst>
          <pc:docMk/>
          <pc:sldMk cId="3638797420" sldId="276"/>
        </pc:sldMkLst>
      </pc:sldChg>
    </pc:docChg>
  </pc:docChgLst>
  <pc:docChgLst>
    <pc:chgData name="Leo Follows" userId="fea524f3-d887-462f-8d17-36d23e5c0c35" providerId="ADAL" clId="{3F28CBC6-3A6C-4CA4-84B8-D420C4CE5004}"/>
    <pc:docChg chg="addSld delSld modSld sldOrd">
      <pc:chgData name="Leo Follows" userId="fea524f3-d887-462f-8d17-36d23e5c0c35" providerId="ADAL" clId="{3F28CBC6-3A6C-4CA4-84B8-D420C4CE5004}" dt="2026-04-24T08:47:07.959" v="8"/>
      <pc:docMkLst>
        <pc:docMk/>
      </pc:docMkLst>
      <pc:sldChg chg="addSp modSp">
        <pc:chgData name="Leo Follows" userId="fea524f3-d887-462f-8d17-36d23e5c0c35" providerId="ADAL" clId="{3F28CBC6-3A6C-4CA4-84B8-D420C4CE5004}" dt="2026-04-24T08:29:51.520" v="0"/>
        <pc:sldMkLst>
          <pc:docMk/>
          <pc:sldMk cId="1710233810" sldId="265"/>
        </pc:sldMkLst>
        <pc:spChg chg="add mod">
          <ac:chgData name="Leo Follows" userId="fea524f3-d887-462f-8d17-36d23e5c0c35" providerId="ADAL" clId="{3F28CBC6-3A6C-4CA4-84B8-D420C4CE5004}" dt="2026-04-24T08:29:51.520" v="0"/>
          <ac:spMkLst>
            <pc:docMk/>
            <pc:sldMk cId="1710233810" sldId="265"/>
            <ac:spMk id="3" creationId="{4F9C4DB4-0E40-7BDE-4806-BE0305F99866}"/>
          </ac:spMkLst>
        </pc:spChg>
        <pc:spChg chg="add mod">
          <ac:chgData name="Leo Follows" userId="fea524f3-d887-462f-8d17-36d23e5c0c35" providerId="ADAL" clId="{3F28CBC6-3A6C-4CA4-84B8-D420C4CE5004}" dt="2026-04-24T08:29:51.520" v="0"/>
          <ac:spMkLst>
            <pc:docMk/>
            <pc:sldMk cId="1710233810" sldId="265"/>
            <ac:spMk id="10" creationId="{7A6EE54E-9588-4EAA-FC41-14E5B9E6446A}"/>
          </ac:spMkLst>
        </pc:spChg>
        <pc:spChg chg="add mod">
          <ac:chgData name="Leo Follows" userId="fea524f3-d887-462f-8d17-36d23e5c0c35" providerId="ADAL" clId="{3F28CBC6-3A6C-4CA4-84B8-D420C4CE5004}" dt="2026-04-24T08:29:51.520" v="0"/>
          <ac:spMkLst>
            <pc:docMk/>
            <pc:sldMk cId="1710233810" sldId="265"/>
            <ac:spMk id="11" creationId="{26848CD2-F332-4CF7-060A-DA83EA554B7B}"/>
          </ac:spMkLst>
        </pc:spChg>
        <pc:spChg chg="add mod">
          <ac:chgData name="Leo Follows" userId="fea524f3-d887-462f-8d17-36d23e5c0c35" providerId="ADAL" clId="{3F28CBC6-3A6C-4CA4-84B8-D420C4CE5004}" dt="2026-04-24T08:29:51.520" v="0"/>
          <ac:spMkLst>
            <pc:docMk/>
            <pc:sldMk cId="1710233810" sldId="265"/>
            <ac:spMk id="12" creationId="{3B06C574-44D0-1B3C-AE37-0F4A81A641BE}"/>
          </ac:spMkLst>
        </pc:spChg>
        <pc:spChg chg="add mod">
          <ac:chgData name="Leo Follows" userId="fea524f3-d887-462f-8d17-36d23e5c0c35" providerId="ADAL" clId="{3F28CBC6-3A6C-4CA4-84B8-D420C4CE5004}" dt="2026-04-24T08:29:51.520" v="0"/>
          <ac:spMkLst>
            <pc:docMk/>
            <pc:sldMk cId="1710233810" sldId="265"/>
            <ac:spMk id="13" creationId="{5026D7A7-C9DB-5206-E184-AAC53A5BAA1A}"/>
          </ac:spMkLst>
        </pc:spChg>
        <pc:picChg chg="add mod">
          <ac:chgData name="Leo Follows" userId="fea524f3-d887-462f-8d17-36d23e5c0c35" providerId="ADAL" clId="{3F28CBC6-3A6C-4CA4-84B8-D420C4CE5004}" dt="2026-04-24T08:29:51.520" v="0"/>
          <ac:picMkLst>
            <pc:docMk/>
            <pc:sldMk cId="1710233810" sldId="265"/>
            <ac:picMk id="4" creationId="{77FF52CB-167C-0EE4-9C9E-B6718452258C}"/>
          </ac:picMkLst>
        </pc:picChg>
        <pc:picChg chg="add mod">
          <ac:chgData name="Leo Follows" userId="fea524f3-d887-462f-8d17-36d23e5c0c35" providerId="ADAL" clId="{3F28CBC6-3A6C-4CA4-84B8-D420C4CE5004}" dt="2026-04-24T08:29:51.520" v="0"/>
          <ac:picMkLst>
            <pc:docMk/>
            <pc:sldMk cId="1710233810" sldId="265"/>
            <ac:picMk id="6" creationId="{F3E4651B-AA9F-5290-27D5-1B9160421326}"/>
          </ac:picMkLst>
        </pc:picChg>
        <pc:picChg chg="add mod">
          <ac:chgData name="Leo Follows" userId="fea524f3-d887-462f-8d17-36d23e5c0c35" providerId="ADAL" clId="{3F28CBC6-3A6C-4CA4-84B8-D420C4CE5004}" dt="2026-04-24T08:29:51.520" v="0"/>
          <ac:picMkLst>
            <pc:docMk/>
            <pc:sldMk cId="1710233810" sldId="265"/>
            <ac:picMk id="7" creationId="{87FEA746-DEE2-0719-CDE3-CBB8709C5E06}"/>
          </ac:picMkLst>
        </pc:picChg>
        <pc:picChg chg="add mod">
          <ac:chgData name="Leo Follows" userId="fea524f3-d887-462f-8d17-36d23e5c0c35" providerId="ADAL" clId="{3F28CBC6-3A6C-4CA4-84B8-D420C4CE5004}" dt="2026-04-24T08:29:51.520" v="0"/>
          <ac:picMkLst>
            <pc:docMk/>
            <pc:sldMk cId="1710233810" sldId="265"/>
            <ac:picMk id="9" creationId="{5634351C-3C8D-EB79-920B-26E2C157BBA8}"/>
          </ac:picMkLst>
        </pc:picChg>
      </pc:sldChg>
      <pc:sldChg chg="addSp modSp">
        <pc:chgData name="Leo Follows" userId="fea524f3-d887-462f-8d17-36d23e5c0c35" providerId="ADAL" clId="{3F28CBC6-3A6C-4CA4-84B8-D420C4CE5004}" dt="2026-04-24T08:32:48.817" v="3"/>
        <pc:sldMkLst>
          <pc:docMk/>
          <pc:sldMk cId="717133741" sldId="266"/>
        </pc:sldMkLst>
        <pc:spChg chg="add mod">
          <ac:chgData name="Leo Follows" userId="fea524f3-d887-462f-8d17-36d23e5c0c35" providerId="ADAL" clId="{3F28CBC6-3A6C-4CA4-84B8-D420C4CE5004}" dt="2026-04-24T08:30:25.115" v="2"/>
          <ac:spMkLst>
            <pc:docMk/>
            <pc:sldMk cId="717133741" sldId="266"/>
            <ac:spMk id="5" creationId="{81D625BF-D6EA-B180-F3A6-461C66941D9F}"/>
          </ac:spMkLst>
        </pc:spChg>
        <pc:spChg chg="add mod">
          <ac:chgData name="Leo Follows" userId="fea524f3-d887-462f-8d17-36d23e5c0c35" providerId="ADAL" clId="{3F28CBC6-3A6C-4CA4-84B8-D420C4CE5004}" dt="2026-04-24T08:30:25.115" v="2"/>
          <ac:spMkLst>
            <pc:docMk/>
            <pc:sldMk cId="717133741" sldId="266"/>
            <ac:spMk id="7" creationId="{D60CFB93-83AD-6785-6C86-E99B6B36EAD8}"/>
          </ac:spMkLst>
        </pc:spChg>
        <pc:picChg chg="add mod">
          <ac:chgData name="Leo Follows" userId="fea524f3-d887-462f-8d17-36d23e5c0c35" providerId="ADAL" clId="{3F28CBC6-3A6C-4CA4-84B8-D420C4CE5004}" dt="2026-04-24T08:30:25.115" v="2"/>
          <ac:picMkLst>
            <pc:docMk/>
            <pc:sldMk cId="717133741" sldId="266"/>
            <ac:picMk id="3" creationId="{63F6EA25-B735-8C01-C35E-54FF842EA7FF}"/>
          </ac:picMkLst>
        </pc:picChg>
        <pc:picChg chg="add mod">
          <ac:chgData name="Leo Follows" userId="fea524f3-d887-462f-8d17-36d23e5c0c35" providerId="ADAL" clId="{3F28CBC6-3A6C-4CA4-84B8-D420C4CE5004}" dt="2026-04-24T08:30:25.115" v="2"/>
          <ac:picMkLst>
            <pc:docMk/>
            <pc:sldMk cId="717133741" sldId="266"/>
            <ac:picMk id="4" creationId="{2ED1511B-B945-0C95-7D9F-5F75E7FE0527}"/>
          </ac:picMkLst>
        </pc:picChg>
        <pc:picChg chg="add mod">
          <ac:chgData name="Leo Follows" userId="fea524f3-d887-462f-8d17-36d23e5c0c35" providerId="ADAL" clId="{3F28CBC6-3A6C-4CA4-84B8-D420C4CE5004}" dt="2026-04-24T08:30:25.115" v="2"/>
          <ac:picMkLst>
            <pc:docMk/>
            <pc:sldMk cId="717133741" sldId="266"/>
            <ac:picMk id="6" creationId="{7DE9B709-582D-CFBC-83E1-082DC1C4F41B}"/>
          </ac:picMkLst>
        </pc:picChg>
        <pc:picChg chg="add mod">
          <ac:chgData name="Leo Follows" userId="fea524f3-d887-462f-8d17-36d23e5c0c35" providerId="ADAL" clId="{3F28CBC6-3A6C-4CA4-84B8-D420C4CE5004}" dt="2026-04-24T08:32:48.817" v="3"/>
          <ac:picMkLst>
            <pc:docMk/>
            <pc:sldMk cId="717133741" sldId="266"/>
            <ac:picMk id="9" creationId="{7D4ADBCC-1AC9-40F5-8A03-1A8A73849934}"/>
          </ac:picMkLst>
        </pc:picChg>
        <pc:picChg chg="add mod">
          <ac:chgData name="Leo Follows" userId="fea524f3-d887-462f-8d17-36d23e5c0c35" providerId="ADAL" clId="{3F28CBC6-3A6C-4CA4-84B8-D420C4CE5004}" dt="2026-04-24T08:32:48.817" v="3"/>
          <ac:picMkLst>
            <pc:docMk/>
            <pc:sldMk cId="717133741" sldId="266"/>
            <ac:picMk id="10" creationId="{AA7D0741-5C67-2438-B9CC-3FC94DF98BBD}"/>
          </ac:picMkLst>
        </pc:picChg>
      </pc:sldChg>
      <pc:sldChg chg="addSp modSp">
        <pc:chgData name="Leo Follows" userId="fea524f3-d887-462f-8d17-36d23e5c0c35" providerId="ADAL" clId="{3F28CBC6-3A6C-4CA4-84B8-D420C4CE5004}" dt="2026-04-24T08:35:07.299" v="4"/>
        <pc:sldMkLst>
          <pc:docMk/>
          <pc:sldMk cId="3041402983" sldId="267"/>
        </pc:sldMkLst>
        <pc:picChg chg="add mod">
          <ac:chgData name="Leo Follows" userId="fea524f3-d887-462f-8d17-36d23e5c0c35" providerId="ADAL" clId="{3F28CBC6-3A6C-4CA4-84B8-D420C4CE5004}" dt="2026-04-24T08:35:07.299" v="4"/>
          <ac:picMkLst>
            <pc:docMk/>
            <pc:sldMk cId="3041402983" sldId="267"/>
            <ac:picMk id="9" creationId="{267C0B05-4531-2DBB-E220-4D7B2E0EBEF1}"/>
          </ac:picMkLst>
        </pc:picChg>
        <pc:picChg chg="add mod">
          <ac:chgData name="Leo Follows" userId="fea524f3-d887-462f-8d17-36d23e5c0c35" providerId="ADAL" clId="{3F28CBC6-3A6C-4CA4-84B8-D420C4CE5004}" dt="2026-04-24T08:35:07.299" v="4"/>
          <ac:picMkLst>
            <pc:docMk/>
            <pc:sldMk cId="3041402983" sldId="267"/>
            <ac:picMk id="10" creationId="{21DD3FF6-72D2-B214-287C-5A2EABDE60C9}"/>
          </ac:picMkLst>
        </pc:picChg>
        <pc:picChg chg="add mod">
          <ac:chgData name="Leo Follows" userId="fea524f3-d887-462f-8d17-36d23e5c0c35" providerId="ADAL" clId="{3F28CBC6-3A6C-4CA4-84B8-D420C4CE5004}" dt="2026-04-24T08:35:07.299" v="4"/>
          <ac:picMkLst>
            <pc:docMk/>
            <pc:sldMk cId="3041402983" sldId="267"/>
            <ac:picMk id="11" creationId="{26F26CF4-B8AC-1250-D38B-2D2BD92E2705}"/>
          </ac:picMkLst>
        </pc:picChg>
      </pc:sldChg>
    </pc:docChg>
  </pc:docChgLst>
  <pc:docChgLst>
    <pc:chgData name="Leo Follows" userId="fea524f3-d887-462f-8d17-36d23e5c0c35" providerId="ADAL" clId="{5A5CDA34-9750-47A5-9E31-1113B6DAF19B}"/>
    <pc:docChg chg="undo custSel addSld delSld modSld sldOrd">
      <pc:chgData name="Leo Follows" userId="fea524f3-d887-462f-8d17-36d23e5c0c35" providerId="ADAL" clId="{5A5CDA34-9750-47A5-9E31-1113B6DAF19B}" dt="2026-05-10T22:46:12.889" v="12312" actId="1076"/>
      <pc:docMkLst>
        <pc:docMk/>
      </pc:docMkLst>
      <pc:sldChg chg="addSp modSp mod">
        <pc:chgData name="Leo Follows" userId="fea524f3-d887-462f-8d17-36d23e5c0c35" providerId="ADAL" clId="{5A5CDA34-9750-47A5-9E31-1113B6DAF19B}" dt="2026-05-10T22:40:07.261" v="11542" actId="113"/>
        <pc:sldMkLst>
          <pc:docMk/>
          <pc:sldMk cId="3749710914" sldId="259"/>
        </pc:sldMkLst>
        <pc:spChg chg="add mod">
          <ac:chgData name="Leo Follows" userId="fea524f3-d887-462f-8d17-36d23e5c0c35" providerId="ADAL" clId="{5A5CDA34-9750-47A5-9E31-1113B6DAF19B}" dt="2026-05-10T22:40:07.261" v="11542" actId="113"/>
          <ac:spMkLst>
            <pc:docMk/>
            <pc:sldMk cId="3749710914" sldId="259"/>
            <ac:spMk id="9" creationId="{D807925B-8E6C-9FEB-E23F-520F077D89A1}"/>
          </ac:spMkLst>
        </pc:spChg>
        <pc:picChg chg="mod">
          <ac:chgData name="Leo Follows" userId="fea524f3-d887-462f-8d17-36d23e5c0c35" providerId="ADAL" clId="{5A5CDA34-9750-47A5-9E31-1113B6DAF19B}" dt="2026-05-10T22:38:14.469" v="11531" actId="1076"/>
          <ac:picMkLst>
            <pc:docMk/>
            <pc:sldMk cId="3749710914" sldId="259"/>
            <ac:picMk id="5" creationId="{9B031275-316A-6F40-E403-AAD0EFA7C479}"/>
          </ac:picMkLst>
        </pc:picChg>
        <pc:picChg chg="mod">
          <ac:chgData name="Leo Follows" userId="fea524f3-d887-462f-8d17-36d23e5c0c35" providerId="ADAL" clId="{5A5CDA34-9750-47A5-9E31-1113B6DAF19B}" dt="2026-05-10T22:38:13.169" v="11530" actId="1076"/>
          <ac:picMkLst>
            <pc:docMk/>
            <pc:sldMk cId="3749710914" sldId="259"/>
            <ac:picMk id="6" creationId="{D762B71B-659D-B475-0396-E85D9156E477}"/>
          </ac:picMkLst>
        </pc:picChg>
      </pc:sldChg>
      <pc:sldChg chg="addSp delSp modSp mod">
        <pc:chgData name="Leo Follows" userId="fea524f3-d887-462f-8d17-36d23e5c0c35" providerId="ADAL" clId="{5A5CDA34-9750-47A5-9E31-1113B6DAF19B}" dt="2026-05-10T22:43:48.915" v="11908" actId="33524"/>
        <pc:sldMkLst>
          <pc:docMk/>
          <pc:sldMk cId="1409268598" sldId="261"/>
        </pc:sldMkLst>
        <pc:spChg chg="add mod">
          <ac:chgData name="Leo Follows" userId="fea524f3-d887-462f-8d17-36d23e5c0c35" providerId="ADAL" clId="{5A5CDA34-9750-47A5-9E31-1113B6DAF19B}" dt="2026-05-10T22:43:48.915" v="11908" actId="33524"/>
          <ac:spMkLst>
            <pc:docMk/>
            <pc:sldMk cId="1409268598" sldId="261"/>
            <ac:spMk id="6" creationId="{ED3ADC78-1071-3B02-EC4C-E397BEC091AB}"/>
          </ac:spMkLst>
        </pc:spChg>
        <pc:picChg chg="del">
          <ac:chgData name="Leo Follows" userId="fea524f3-d887-462f-8d17-36d23e5c0c35" providerId="ADAL" clId="{5A5CDA34-9750-47A5-9E31-1113B6DAF19B}" dt="2026-05-10T22:40:37.314" v="11543" actId="478"/>
          <ac:picMkLst>
            <pc:docMk/>
            <pc:sldMk cId="1409268598" sldId="261"/>
            <ac:picMk id="4" creationId="{2E0272F8-EC23-E46C-9BC6-328E0DFC09AE}"/>
          </ac:picMkLst>
        </pc:picChg>
      </pc:sldChg>
      <pc:sldChg chg="addSp delSp modSp mod">
        <pc:chgData name="Leo Follows" userId="fea524f3-d887-462f-8d17-36d23e5c0c35" providerId="ADAL" clId="{5A5CDA34-9750-47A5-9E31-1113B6DAF19B}" dt="2026-05-10T14:36:32.516" v="488" actId="1076"/>
        <pc:sldMkLst>
          <pc:docMk/>
          <pc:sldMk cId="116210629" sldId="263"/>
        </pc:sldMkLst>
        <pc:picChg chg="add mod">
          <ac:chgData name="Leo Follows" userId="fea524f3-d887-462f-8d17-36d23e5c0c35" providerId="ADAL" clId="{5A5CDA34-9750-47A5-9E31-1113B6DAF19B}" dt="2026-05-10T14:36:32.516" v="488" actId="1076"/>
          <ac:picMkLst>
            <pc:docMk/>
            <pc:sldMk cId="116210629" sldId="263"/>
            <ac:picMk id="5" creationId="{31EE6812-D124-6E69-5F99-9542D8A5E640}"/>
          </ac:picMkLst>
        </pc:picChg>
        <pc:picChg chg="del">
          <ac:chgData name="Leo Follows" userId="fea524f3-d887-462f-8d17-36d23e5c0c35" providerId="ADAL" clId="{5A5CDA34-9750-47A5-9E31-1113B6DAF19B}" dt="2026-05-10T14:36:28.075" v="485" actId="478"/>
          <ac:picMkLst>
            <pc:docMk/>
            <pc:sldMk cId="116210629" sldId="263"/>
            <ac:picMk id="9" creationId="{3C4E5F73-D499-6442-AF9F-D322CE37CF96}"/>
          </ac:picMkLst>
        </pc:picChg>
      </pc:sldChg>
      <pc:sldChg chg="addSp modSp mod ord">
        <pc:chgData name="Leo Follows" userId="fea524f3-d887-462f-8d17-36d23e5c0c35" providerId="ADAL" clId="{5A5CDA34-9750-47A5-9E31-1113B6DAF19B}" dt="2026-05-10T16:46:08.238" v="1768" actId="20577"/>
        <pc:sldMkLst>
          <pc:docMk/>
          <pc:sldMk cId="717133741" sldId="266"/>
        </pc:sldMkLst>
        <pc:spChg chg="mod">
          <ac:chgData name="Leo Follows" userId="fea524f3-d887-462f-8d17-36d23e5c0c35" providerId="ADAL" clId="{5A5CDA34-9750-47A5-9E31-1113B6DAF19B}" dt="2026-05-10T16:42:39.605" v="1210" actId="1076"/>
          <ac:spMkLst>
            <pc:docMk/>
            <pc:sldMk cId="717133741" sldId="266"/>
            <ac:spMk id="7" creationId="{D60CFB93-83AD-6785-6C86-E99B6B36EAD8}"/>
          </ac:spMkLst>
        </pc:spChg>
        <pc:spChg chg="add mod">
          <ac:chgData name="Leo Follows" userId="fea524f3-d887-462f-8d17-36d23e5c0c35" providerId="ADAL" clId="{5A5CDA34-9750-47A5-9E31-1113B6DAF19B}" dt="2026-05-10T16:46:08.238" v="1768" actId="20577"/>
          <ac:spMkLst>
            <pc:docMk/>
            <pc:sldMk cId="717133741" sldId="266"/>
            <ac:spMk id="11" creationId="{868F09F1-B093-0A22-DC84-0C2A6A8C0148}"/>
          </ac:spMkLst>
        </pc:spChg>
        <pc:picChg chg="mod">
          <ac:chgData name="Leo Follows" userId="fea524f3-d887-462f-8d17-36d23e5c0c35" providerId="ADAL" clId="{5A5CDA34-9750-47A5-9E31-1113B6DAF19B}" dt="2026-05-10T16:44:18.737" v="1422" actId="1076"/>
          <ac:picMkLst>
            <pc:docMk/>
            <pc:sldMk cId="717133741" sldId="266"/>
            <ac:picMk id="3" creationId="{63F6EA25-B735-8C01-C35E-54FF842EA7FF}"/>
          </ac:picMkLst>
        </pc:picChg>
      </pc:sldChg>
      <pc:sldChg chg="addSp modSp mod">
        <pc:chgData name="Leo Follows" userId="fea524f3-d887-462f-8d17-36d23e5c0c35" providerId="ADAL" clId="{5A5CDA34-9750-47A5-9E31-1113B6DAF19B}" dt="2026-05-10T16:42:12.758" v="1206" actId="20577"/>
        <pc:sldMkLst>
          <pc:docMk/>
          <pc:sldMk cId="3041402983" sldId="267"/>
        </pc:sldMkLst>
        <pc:spChg chg="add mod">
          <ac:chgData name="Leo Follows" userId="fea524f3-d887-462f-8d17-36d23e5c0c35" providerId="ADAL" clId="{5A5CDA34-9750-47A5-9E31-1113B6DAF19B}" dt="2026-05-10T16:40:55.541" v="947" actId="20577"/>
          <ac:spMkLst>
            <pc:docMk/>
            <pc:sldMk cId="3041402983" sldId="267"/>
            <ac:spMk id="3" creationId="{422F99A9-8FF0-1F8F-3F9B-8FEBE3D3712C}"/>
          </ac:spMkLst>
        </pc:spChg>
        <pc:spChg chg="add mod">
          <ac:chgData name="Leo Follows" userId="fea524f3-d887-462f-8d17-36d23e5c0c35" providerId="ADAL" clId="{5A5CDA34-9750-47A5-9E31-1113B6DAF19B}" dt="2026-05-10T16:42:12.758" v="1206" actId="20577"/>
          <ac:spMkLst>
            <pc:docMk/>
            <pc:sldMk cId="3041402983" sldId="267"/>
            <ac:spMk id="4" creationId="{D06E475C-562B-5524-0F2E-343F08F42FCF}"/>
          </ac:spMkLst>
        </pc:spChg>
      </pc:sldChg>
      <pc:sldChg chg="delSp del mod">
        <pc:chgData name="Leo Follows" userId="fea524f3-d887-462f-8d17-36d23e5c0c35" providerId="ADAL" clId="{5A5CDA34-9750-47A5-9E31-1113B6DAF19B}" dt="2026-05-10T20:18:49.811" v="5958" actId="47"/>
        <pc:sldMkLst>
          <pc:docMk/>
          <pc:sldMk cId="1370493867" sldId="270"/>
        </pc:sldMkLst>
      </pc:sldChg>
      <pc:sldChg chg="addSp delSp modSp mod">
        <pc:chgData name="Leo Follows" userId="fea524f3-d887-462f-8d17-36d23e5c0c35" providerId="ADAL" clId="{5A5CDA34-9750-47A5-9E31-1113B6DAF19B}" dt="2026-05-10T20:29:39.693" v="7940" actId="14100"/>
        <pc:sldMkLst>
          <pc:docMk/>
          <pc:sldMk cId="2312440208" sldId="271"/>
        </pc:sldMkLst>
        <pc:spChg chg="del">
          <ac:chgData name="Leo Follows" userId="fea524f3-d887-462f-8d17-36d23e5c0c35" providerId="ADAL" clId="{5A5CDA34-9750-47A5-9E31-1113B6DAF19B}" dt="2026-05-10T17:20:44.436" v="3023" actId="478"/>
          <ac:spMkLst>
            <pc:docMk/>
            <pc:sldMk cId="2312440208" sldId="271"/>
            <ac:spMk id="3" creationId="{7F300CED-5F7C-7D9E-F27E-00DD326A5E4F}"/>
          </ac:spMkLst>
        </pc:spChg>
        <pc:spChg chg="add mod">
          <ac:chgData name="Leo Follows" userId="fea524f3-d887-462f-8d17-36d23e5c0c35" providerId="ADAL" clId="{5A5CDA34-9750-47A5-9E31-1113B6DAF19B}" dt="2026-05-10T20:22:21.578" v="6568" actId="1076"/>
          <ac:spMkLst>
            <pc:docMk/>
            <pc:sldMk cId="2312440208" sldId="271"/>
            <ac:spMk id="3" creationId="{CCD912C6-1374-6EF5-CC23-EC6FAE3DC67E}"/>
          </ac:spMkLst>
        </pc:spChg>
        <pc:spChg chg="add mod">
          <ac:chgData name="Leo Follows" userId="fea524f3-d887-462f-8d17-36d23e5c0c35" providerId="ADAL" clId="{5A5CDA34-9750-47A5-9E31-1113B6DAF19B}" dt="2026-05-10T20:23:32.763" v="6769" actId="20577"/>
          <ac:spMkLst>
            <pc:docMk/>
            <pc:sldMk cId="2312440208" sldId="271"/>
            <ac:spMk id="4" creationId="{3FD94003-9E10-DE5E-9B47-9EAF64600DE4}"/>
          </ac:spMkLst>
        </pc:spChg>
        <pc:spChg chg="add mod">
          <ac:chgData name="Leo Follows" userId="fea524f3-d887-462f-8d17-36d23e5c0c35" providerId="ADAL" clId="{5A5CDA34-9750-47A5-9E31-1113B6DAF19B}" dt="2026-05-10T20:24:48.346" v="7040" actId="404"/>
          <ac:spMkLst>
            <pc:docMk/>
            <pc:sldMk cId="2312440208" sldId="271"/>
            <ac:spMk id="6" creationId="{4535511F-7A75-3A5C-ED0D-08E6240D027C}"/>
          </ac:spMkLst>
        </pc:spChg>
        <pc:spChg chg="add mod">
          <ac:chgData name="Leo Follows" userId="fea524f3-d887-462f-8d17-36d23e5c0c35" providerId="ADAL" clId="{5A5CDA34-9750-47A5-9E31-1113B6DAF19B}" dt="2026-05-10T20:29:39.693" v="7940" actId="14100"/>
          <ac:spMkLst>
            <pc:docMk/>
            <pc:sldMk cId="2312440208" sldId="271"/>
            <ac:spMk id="9" creationId="{B77BBCF9-0BBE-F3C4-039C-2F71E9D46257}"/>
          </ac:spMkLst>
        </pc:spChg>
        <pc:picChg chg="mod">
          <ac:chgData name="Leo Follows" userId="fea524f3-d887-462f-8d17-36d23e5c0c35" providerId="ADAL" clId="{5A5CDA34-9750-47A5-9E31-1113B6DAF19B}" dt="2026-05-10T17:21:32.928" v="3038" actId="1076"/>
          <ac:picMkLst>
            <pc:docMk/>
            <pc:sldMk cId="2312440208" sldId="271"/>
            <ac:picMk id="5" creationId="{E85EC6E0-7E39-34B8-8C2D-2036B3FB8004}"/>
          </ac:picMkLst>
        </pc:picChg>
        <pc:picChg chg="mod">
          <ac:chgData name="Leo Follows" userId="fea524f3-d887-462f-8d17-36d23e5c0c35" providerId="ADAL" clId="{5A5CDA34-9750-47A5-9E31-1113B6DAF19B}" dt="2026-05-10T17:21:32.928" v="3038" actId="1076"/>
          <ac:picMkLst>
            <pc:docMk/>
            <pc:sldMk cId="2312440208" sldId="271"/>
            <ac:picMk id="7" creationId="{45453B49-A510-246E-BAB8-E3088BF586E0}"/>
          </ac:picMkLst>
        </pc:picChg>
        <pc:picChg chg="mod">
          <ac:chgData name="Leo Follows" userId="fea524f3-d887-462f-8d17-36d23e5c0c35" providerId="ADAL" clId="{5A5CDA34-9750-47A5-9E31-1113B6DAF19B}" dt="2026-05-10T17:22:26.751" v="3058" actId="1076"/>
          <ac:picMkLst>
            <pc:docMk/>
            <pc:sldMk cId="2312440208" sldId="271"/>
            <ac:picMk id="10" creationId="{68A62B87-712F-BAA1-888E-8854656F6848}"/>
          </ac:picMkLst>
        </pc:picChg>
        <pc:picChg chg="mod">
          <ac:chgData name="Leo Follows" userId="fea524f3-d887-462f-8d17-36d23e5c0c35" providerId="ADAL" clId="{5A5CDA34-9750-47A5-9E31-1113B6DAF19B}" dt="2026-05-10T17:22:26.751" v="3058" actId="1076"/>
          <ac:picMkLst>
            <pc:docMk/>
            <pc:sldMk cId="2312440208" sldId="271"/>
            <ac:picMk id="12" creationId="{5A28C2B3-E72F-E68F-53AE-8AE22D607594}"/>
          </ac:picMkLst>
        </pc:picChg>
        <pc:picChg chg="mod">
          <ac:chgData name="Leo Follows" userId="fea524f3-d887-462f-8d17-36d23e5c0c35" providerId="ADAL" clId="{5A5CDA34-9750-47A5-9E31-1113B6DAF19B}" dt="2026-05-10T17:22:26.751" v="3058" actId="1076"/>
          <ac:picMkLst>
            <pc:docMk/>
            <pc:sldMk cId="2312440208" sldId="271"/>
            <ac:picMk id="14" creationId="{EF8FDE2B-6479-1792-5EAE-A7E148880408}"/>
          </ac:picMkLst>
        </pc:picChg>
        <pc:picChg chg="mod">
          <ac:chgData name="Leo Follows" userId="fea524f3-d887-462f-8d17-36d23e5c0c35" providerId="ADAL" clId="{5A5CDA34-9750-47A5-9E31-1113B6DAF19B}" dt="2026-05-10T17:22:26.751" v="3058" actId="1076"/>
          <ac:picMkLst>
            <pc:docMk/>
            <pc:sldMk cId="2312440208" sldId="271"/>
            <ac:picMk id="16" creationId="{41C7569D-FE08-2403-F48B-35B2218931EE}"/>
          </ac:picMkLst>
        </pc:picChg>
      </pc:sldChg>
      <pc:sldChg chg="del">
        <pc:chgData name="Leo Follows" userId="fea524f3-d887-462f-8d17-36d23e5c0c35" providerId="ADAL" clId="{5A5CDA34-9750-47A5-9E31-1113B6DAF19B}" dt="2026-05-09T20:38:26.534" v="484" actId="47"/>
        <pc:sldMkLst>
          <pc:docMk/>
          <pc:sldMk cId="14115219" sldId="272"/>
        </pc:sldMkLst>
      </pc:sldChg>
      <pc:sldChg chg="ord">
        <pc:chgData name="Leo Follows" userId="fea524f3-d887-462f-8d17-36d23e5c0c35" providerId="ADAL" clId="{5A5CDA34-9750-47A5-9E31-1113B6DAF19B}" dt="2026-05-10T16:49:54.669" v="2219"/>
        <pc:sldMkLst>
          <pc:docMk/>
          <pc:sldMk cId="1163608918" sldId="273"/>
        </pc:sldMkLst>
      </pc:sldChg>
      <pc:sldChg chg="addSp modSp mod">
        <pc:chgData name="Leo Follows" userId="fea524f3-d887-462f-8d17-36d23e5c0c35" providerId="ADAL" clId="{5A5CDA34-9750-47A5-9E31-1113B6DAF19B}" dt="2026-05-10T19:40:41.140" v="5071" actId="33524"/>
        <pc:sldMkLst>
          <pc:docMk/>
          <pc:sldMk cId="3950328198" sldId="274"/>
        </pc:sldMkLst>
        <pc:spChg chg="add mod">
          <ac:chgData name="Leo Follows" userId="fea524f3-d887-462f-8d17-36d23e5c0c35" providerId="ADAL" clId="{5A5CDA34-9750-47A5-9E31-1113B6DAF19B}" dt="2026-05-10T19:37:06.732" v="4380" actId="20577"/>
          <ac:spMkLst>
            <pc:docMk/>
            <pc:sldMk cId="3950328198" sldId="274"/>
            <ac:spMk id="6" creationId="{DDFC91D3-2E5D-5DF7-666A-2ED61B4A111E}"/>
          </ac:spMkLst>
        </pc:spChg>
        <pc:spChg chg="add mod">
          <ac:chgData name="Leo Follows" userId="fea524f3-d887-462f-8d17-36d23e5c0c35" providerId="ADAL" clId="{5A5CDA34-9750-47A5-9E31-1113B6DAF19B}" dt="2026-05-10T19:38:34.745" v="4563" actId="1076"/>
          <ac:spMkLst>
            <pc:docMk/>
            <pc:sldMk cId="3950328198" sldId="274"/>
            <ac:spMk id="7" creationId="{28CB1487-0CC9-0F78-718B-8314F6C0B6E8}"/>
          </ac:spMkLst>
        </pc:spChg>
        <pc:spChg chg="add mod">
          <ac:chgData name="Leo Follows" userId="fea524f3-d887-462f-8d17-36d23e5c0c35" providerId="ADAL" clId="{5A5CDA34-9750-47A5-9E31-1113B6DAF19B}" dt="2026-05-10T19:39:36.584" v="4802" actId="1076"/>
          <ac:spMkLst>
            <pc:docMk/>
            <pc:sldMk cId="3950328198" sldId="274"/>
            <ac:spMk id="10" creationId="{7939AB40-7FCC-4454-8BE1-F9B2194CF5D5}"/>
          </ac:spMkLst>
        </pc:spChg>
        <pc:spChg chg="add mod">
          <ac:chgData name="Leo Follows" userId="fea524f3-d887-462f-8d17-36d23e5c0c35" providerId="ADAL" clId="{5A5CDA34-9750-47A5-9E31-1113B6DAF19B}" dt="2026-05-10T19:38:23.170" v="4559" actId="1076"/>
          <ac:spMkLst>
            <pc:docMk/>
            <pc:sldMk cId="3950328198" sldId="274"/>
            <ac:spMk id="11" creationId="{F72AD812-9D39-6BA6-6B52-1ED6E2ECE652}"/>
          </ac:spMkLst>
        </pc:spChg>
        <pc:spChg chg="add mod">
          <ac:chgData name="Leo Follows" userId="fea524f3-d887-462f-8d17-36d23e5c0c35" providerId="ADAL" clId="{5A5CDA34-9750-47A5-9E31-1113B6DAF19B}" dt="2026-05-10T19:39:25.971" v="4799" actId="20577"/>
          <ac:spMkLst>
            <pc:docMk/>
            <pc:sldMk cId="3950328198" sldId="274"/>
            <ac:spMk id="12" creationId="{136B4E5D-3DCA-61A4-908E-9B6928561DE4}"/>
          </ac:spMkLst>
        </pc:spChg>
        <pc:spChg chg="add mod">
          <ac:chgData name="Leo Follows" userId="fea524f3-d887-462f-8d17-36d23e5c0c35" providerId="ADAL" clId="{5A5CDA34-9750-47A5-9E31-1113B6DAF19B}" dt="2026-05-10T19:40:41.140" v="5071" actId="33524"/>
          <ac:spMkLst>
            <pc:docMk/>
            <pc:sldMk cId="3950328198" sldId="274"/>
            <ac:spMk id="14" creationId="{8F4DAD2F-5628-F0E6-F7FE-24C7AB693F7C}"/>
          </ac:spMkLst>
        </pc:spChg>
        <pc:picChg chg="mod">
          <ac:chgData name="Leo Follows" userId="fea524f3-d887-462f-8d17-36d23e5c0c35" providerId="ADAL" clId="{5A5CDA34-9750-47A5-9E31-1113B6DAF19B}" dt="2026-05-10T19:38:34.745" v="4563" actId="1076"/>
          <ac:picMkLst>
            <pc:docMk/>
            <pc:sldMk cId="3950328198" sldId="274"/>
            <ac:picMk id="4" creationId="{0DFF2E37-B3CF-F323-A5FD-0A0F30761A80}"/>
          </ac:picMkLst>
        </pc:picChg>
        <pc:picChg chg="mod">
          <ac:chgData name="Leo Follows" userId="fea524f3-d887-462f-8d17-36d23e5c0c35" providerId="ADAL" clId="{5A5CDA34-9750-47A5-9E31-1113B6DAF19B}" dt="2026-05-10T19:37:12.189" v="4381" actId="1076"/>
          <ac:picMkLst>
            <pc:docMk/>
            <pc:sldMk cId="3950328198" sldId="274"/>
            <ac:picMk id="5" creationId="{8110A6D9-81A3-93FE-AAD2-1D7D4A653D01}"/>
          </ac:picMkLst>
        </pc:picChg>
        <pc:picChg chg="mod">
          <ac:chgData name="Leo Follows" userId="fea524f3-d887-462f-8d17-36d23e5c0c35" providerId="ADAL" clId="{5A5CDA34-9750-47A5-9E31-1113B6DAF19B}" dt="2026-05-10T19:39:33.430" v="4801" actId="1076"/>
          <ac:picMkLst>
            <pc:docMk/>
            <pc:sldMk cId="3950328198" sldId="274"/>
            <ac:picMk id="13" creationId="{81DB7238-698F-EE4B-3941-07DAF8F7FE04}"/>
          </ac:picMkLst>
        </pc:picChg>
      </pc:sldChg>
      <pc:sldChg chg="addSp delSp modSp mod ord">
        <pc:chgData name="Leo Follows" userId="fea524f3-d887-462f-8d17-36d23e5c0c35" providerId="ADAL" clId="{5A5CDA34-9750-47A5-9E31-1113B6DAF19B}" dt="2026-05-10T19:56:13.472" v="5406" actId="404"/>
        <pc:sldMkLst>
          <pc:docMk/>
          <pc:sldMk cId="616721565" sldId="275"/>
        </pc:sldMkLst>
        <pc:spChg chg="mod">
          <ac:chgData name="Leo Follows" userId="fea524f3-d887-462f-8d17-36d23e5c0c35" providerId="ADAL" clId="{5A5CDA34-9750-47A5-9E31-1113B6DAF19B}" dt="2026-05-10T19:56:13.472" v="5406" actId="404"/>
          <ac:spMkLst>
            <pc:docMk/>
            <pc:sldMk cId="616721565" sldId="275"/>
            <ac:spMk id="2" creationId="{DE9414BC-E824-E265-DE99-ED1D8538A405}"/>
          </ac:spMkLst>
        </pc:spChg>
        <pc:spChg chg="add mod">
          <ac:chgData name="Leo Follows" userId="fea524f3-d887-462f-8d17-36d23e5c0c35" providerId="ADAL" clId="{5A5CDA34-9750-47A5-9E31-1113B6DAF19B}" dt="2026-05-07T19:25:24.950" v="197" actId="20577"/>
          <ac:spMkLst>
            <pc:docMk/>
            <pc:sldMk cId="616721565" sldId="275"/>
            <ac:spMk id="3" creationId="{BCB74C2E-6B56-90BD-A11B-6D4854AA2563}"/>
          </ac:spMkLst>
        </pc:spChg>
        <pc:spChg chg="add mod">
          <ac:chgData name="Leo Follows" userId="fea524f3-d887-462f-8d17-36d23e5c0c35" providerId="ADAL" clId="{5A5CDA34-9750-47A5-9E31-1113B6DAF19B}" dt="2026-05-10T19:03:20.291" v="3662" actId="33524"/>
          <ac:spMkLst>
            <pc:docMk/>
            <pc:sldMk cId="616721565" sldId="275"/>
            <ac:spMk id="4" creationId="{53B82B5F-91C9-6207-6391-85A537395E33}"/>
          </ac:spMkLst>
        </pc:spChg>
        <pc:picChg chg="add del">
          <ac:chgData name="Leo Follows" userId="fea524f3-d887-462f-8d17-36d23e5c0c35" providerId="ADAL" clId="{5A5CDA34-9750-47A5-9E31-1113B6DAF19B}" dt="2026-05-07T19:24:55.850" v="179" actId="478"/>
          <ac:picMkLst>
            <pc:docMk/>
            <pc:sldMk cId="616721565" sldId="275"/>
            <ac:picMk id="6" creationId="{C2D7783E-8F5A-2A8C-071F-C5D5FDCA3F2A}"/>
          </ac:picMkLst>
        </pc:picChg>
        <pc:inkChg chg="del">
          <ac:chgData name="Leo Follows" userId="fea524f3-d887-462f-8d17-36d23e5c0c35" providerId="ADAL" clId="{5A5CDA34-9750-47A5-9E31-1113B6DAF19B}" dt="2026-05-10T17:16:57.952" v="3017"/>
          <ac:inkMkLst>
            <pc:docMk/>
            <pc:sldMk cId="616721565" sldId="275"/>
            <ac:inkMk id="9" creationId="{1CBF5060-96EF-C8BB-1C79-9D48E85924E4}"/>
          </ac:inkMkLst>
        </pc:inkChg>
      </pc:sldChg>
      <pc:sldChg chg="addSp delSp modSp mod">
        <pc:chgData name="Leo Follows" userId="fea524f3-d887-462f-8d17-36d23e5c0c35" providerId="ADAL" clId="{5A5CDA34-9750-47A5-9E31-1113B6DAF19B}" dt="2026-05-10T20:21:07.355" v="6272" actId="12"/>
        <pc:sldMkLst>
          <pc:docMk/>
          <pc:sldMk cId="3638797420" sldId="276"/>
        </pc:sldMkLst>
        <pc:spChg chg="add del mod">
          <ac:chgData name="Leo Follows" userId="fea524f3-d887-462f-8d17-36d23e5c0c35" providerId="ADAL" clId="{5A5CDA34-9750-47A5-9E31-1113B6DAF19B}" dt="2026-05-10T20:18:41.964" v="5953"/>
          <ac:spMkLst>
            <pc:docMk/>
            <pc:sldMk cId="3638797420" sldId="276"/>
            <ac:spMk id="3" creationId="{D0229282-E0EA-2C21-2212-F50A07E8E608}"/>
          </ac:spMkLst>
        </pc:spChg>
        <pc:spChg chg="add mod">
          <ac:chgData name="Leo Follows" userId="fea524f3-d887-462f-8d17-36d23e5c0c35" providerId="ADAL" clId="{5A5CDA34-9750-47A5-9E31-1113B6DAF19B}" dt="2026-05-10T20:21:07.355" v="6272" actId="12"/>
          <ac:spMkLst>
            <pc:docMk/>
            <pc:sldMk cId="3638797420" sldId="276"/>
            <ac:spMk id="9" creationId="{15D1007A-0628-C7A5-0263-8EA663B1D024}"/>
          </ac:spMkLst>
        </pc:spChg>
        <pc:picChg chg="mod">
          <ac:chgData name="Leo Follows" userId="fea524f3-d887-462f-8d17-36d23e5c0c35" providerId="ADAL" clId="{5A5CDA34-9750-47A5-9E31-1113B6DAF19B}" dt="2026-05-10T20:19:49.171" v="5978" actId="14100"/>
          <ac:picMkLst>
            <pc:docMk/>
            <pc:sldMk cId="3638797420" sldId="276"/>
            <ac:picMk id="4" creationId="{476A2CC1-5226-43B6-CBA7-EF0FE271C58B}"/>
          </ac:picMkLst>
        </pc:picChg>
        <pc:picChg chg="add mod">
          <ac:chgData name="Leo Follows" userId="fea524f3-d887-462f-8d17-36d23e5c0c35" providerId="ADAL" clId="{5A5CDA34-9750-47A5-9E31-1113B6DAF19B}" dt="2026-05-10T20:19:52.730" v="5979" actId="1076"/>
          <ac:picMkLst>
            <pc:docMk/>
            <pc:sldMk cId="3638797420" sldId="276"/>
            <ac:picMk id="5" creationId="{E8155F11-0C9C-9429-21C2-29F9CCA22267}"/>
          </ac:picMkLst>
        </pc:picChg>
        <pc:picChg chg="mod">
          <ac:chgData name="Leo Follows" userId="fea524f3-d887-462f-8d17-36d23e5c0c35" providerId="ADAL" clId="{5A5CDA34-9750-47A5-9E31-1113B6DAF19B}" dt="2026-05-10T20:19:49.171" v="5978" actId="14100"/>
          <ac:picMkLst>
            <pc:docMk/>
            <pc:sldMk cId="3638797420" sldId="276"/>
            <ac:picMk id="6" creationId="{9B1E8BE9-18E3-E409-5806-68109F524E07}"/>
          </ac:picMkLst>
        </pc:picChg>
        <pc:picChg chg="add mod">
          <ac:chgData name="Leo Follows" userId="fea524f3-d887-462f-8d17-36d23e5c0c35" providerId="ADAL" clId="{5A5CDA34-9750-47A5-9E31-1113B6DAF19B}" dt="2026-05-10T20:19:52.730" v="5979" actId="1076"/>
          <ac:picMkLst>
            <pc:docMk/>
            <pc:sldMk cId="3638797420" sldId="276"/>
            <ac:picMk id="7" creationId="{E7E9116E-9A42-678C-98E1-7378D5A90761}"/>
          </ac:picMkLst>
        </pc:picChg>
      </pc:sldChg>
      <pc:sldChg chg="addSp delSp modSp add mod">
        <pc:chgData name="Leo Follows" userId="fea524f3-d887-462f-8d17-36d23e5c0c35" providerId="ADAL" clId="{5A5CDA34-9750-47A5-9E31-1113B6DAF19B}" dt="2026-05-10T19:36:11.792" v="4342" actId="1076"/>
        <pc:sldMkLst>
          <pc:docMk/>
          <pc:sldMk cId="2428614911" sldId="277"/>
        </pc:sldMkLst>
        <pc:spChg chg="mod">
          <ac:chgData name="Leo Follows" userId="fea524f3-d887-462f-8d17-36d23e5c0c35" providerId="ADAL" clId="{5A5CDA34-9750-47A5-9E31-1113B6DAF19B}" dt="2026-05-10T16:50:35.628" v="2253" actId="14100"/>
          <ac:spMkLst>
            <pc:docMk/>
            <pc:sldMk cId="2428614911" sldId="277"/>
            <ac:spMk id="2" creationId="{4AA0CAF2-C961-C90F-B697-B58320C37E73}"/>
          </ac:spMkLst>
        </pc:spChg>
        <pc:spChg chg="add mod">
          <ac:chgData name="Leo Follows" userId="fea524f3-d887-462f-8d17-36d23e5c0c35" providerId="ADAL" clId="{5A5CDA34-9750-47A5-9E31-1113B6DAF19B}" dt="2026-05-10T19:36:11.792" v="4342" actId="1076"/>
          <ac:spMkLst>
            <pc:docMk/>
            <pc:sldMk cId="2428614911" sldId="277"/>
            <ac:spMk id="3" creationId="{C9945176-A333-2FB4-B2D6-7760DD4FCDCC}"/>
          </ac:spMkLst>
        </pc:spChg>
        <pc:spChg chg="add mod">
          <ac:chgData name="Leo Follows" userId="fea524f3-d887-462f-8d17-36d23e5c0c35" providerId="ADAL" clId="{5A5CDA34-9750-47A5-9E31-1113B6DAF19B}" dt="2026-05-10T19:34:05.884" v="3911" actId="33524"/>
          <ac:spMkLst>
            <pc:docMk/>
            <pc:sldMk cId="2428614911" sldId="277"/>
            <ac:spMk id="5" creationId="{F8B2F029-CD15-906C-70B7-84353FD6BEE5}"/>
          </ac:spMkLst>
        </pc:spChg>
        <pc:spChg chg="add mod">
          <ac:chgData name="Leo Follows" userId="fea524f3-d887-462f-8d17-36d23e5c0c35" providerId="ADAL" clId="{5A5CDA34-9750-47A5-9E31-1113B6DAF19B}" dt="2026-05-10T19:35:06.294" v="4150" actId="20577"/>
          <ac:spMkLst>
            <pc:docMk/>
            <pc:sldMk cId="2428614911" sldId="277"/>
            <ac:spMk id="7" creationId="{62061120-5015-881B-D0F2-379E435224F3}"/>
          </ac:spMkLst>
        </pc:spChg>
        <pc:spChg chg="add del mod">
          <ac:chgData name="Leo Follows" userId="fea524f3-d887-462f-8d17-36d23e5c0c35" providerId="ADAL" clId="{5A5CDA34-9750-47A5-9E31-1113B6DAF19B}" dt="2026-05-10T16:07:47.442" v="586" actId="478"/>
          <ac:spMkLst>
            <pc:docMk/>
            <pc:sldMk cId="2428614911" sldId="277"/>
            <ac:spMk id="11" creationId="{B3F17F39-2989-A9DE-8073-452BDCB7945F}"/>
          </ac:spMkLst>
        </pc:spChg>
        <pc:spChg chg="add del mod">
          <ac:chgData name="Leo Follows" userId="fea524f3-d887-462f-8d17-36d23e5c0c35" providerId="ADAL" clId="{5A5CDA34-9750-47A5-9E31-1113B6DAF19B}" dt="2026-05-10T16:07:46.712" v="585" actId="478"/>
          <ac:spMkLst>
            <pc:docMk/>
            <pc:sldMk cId="2428614911" sldId="277"/>
            <ac:spMk id="12" creationId="{58F3412A-05EB-5C54-A488-0076B467B4A2}"/>
          </ac:spMkLst>
        </pc:spChg>
        <pc:spChg chg="add del mod">
          <ac:chgData name="Leo Follows" userId="fea524f3-d887-462f-8d17-36d23e5c0c35" providerId="ADAL" clId="{5A5CDA34-9750-47A5-9E31-1113B6DAF19B}" dt="2026-05-10T16:49:45.923" v="2215" actId="478"/>
          <ac:spMkLst>
            <pc:docMk/>
            <pc:sldMk cId="2428614911" sldId="277"/>
            <ac:spMk id="19" creationId="{D3C5DAF1-7E9F-189A-D12C-8E8F31BCB10D}"/>
          </ac:spMkLst>
        </pc:spChg>
        <pc:picChg chg="add mod">
          <ac:chgData name="Leo Follows" userId="fea524f3-d887-462f-8d17-36d23e5c0c35" providerId="ADAL" clId="{5A5CDA34-9750-47A5-9E31-1113B6DAF19B}" dt="2026-05-10T16:09:52.032" v="622" actId="14100"/>
          <ac:picMkLst>
            <pc:docMk/>
            <pc:sldMk cId="2428614911" sldId="277"/>
            <ac:picMk id="4" creationId="{0563F265-DCF7-2E9D-FD23-401009635C0B}"/>
          </ac:picMkLst>
        </pc:picChg>
        <pc:picChg chg="add mod">
          <ac:chgData name="Leo Follows" userId="fea524f3-d887-462f-8d17-36d23e5c0c35" providerId="ADAL" clId="{5A5CDA34-9750-47A5-9E31-1113B6DAF19B}" dt="2026-05-10T16:50:17.027" v="2247" actId="1076"/>
          <ac:picMkLst>
            <pc:docMk/>
            <pc:sldMk cId="2428614911" sldId="277"/>
            <ac:picMk id="6" creationId="{E5FD09EF-CFEB-F2F1-F67B-8C4F6777DD62}"/>
          </ac:picMkLst>
        </pc:picChg>
        <pc:picChg chg="add mod">
          <ac:chgData name="Leo Follows" userId="fea524f3-d887-462f-8d17-36d23e5c0c35" providerId="ADAL" clId="{5A5CDA34-9750-47A5-9E31-1113B6DAF19B}" dt="2026-05-10T19:20:00.293" v="3664" actId="1076"/>
          <ac:picMkLst>
            <pc:docMk/>
            <pc:sldMk cId="2428614911" sldId="277"/>
            <ac:picMk id="9" creationId="{5E3F4721-9DB1-3C55-E4BE-FC8C7A84BE85}"/>
          </ac:picMkLst>
        </pc:picChg>
        <pc:picChg chg="add mod">
          <ac:chgData name="Leo Follows" userId="fea524f3-d887-462f-8d17-36d23e5c0c35" providerId="ADAL" clId="{5A5CDA34-9750-47A5-9E31-1113B6DAF19B}" dt="2026-05-10T16:09:56.048" v="625" actId="1076"/>
          <ac:picMkLst>
            <pc:docMk/>
            <pc:sldMk cId="2428614911" sldId="277"/>
            <ac:picMk id="10" creationId="{EDC456FC-658C-6926-BD6F-D06242147117}"/>
          </ac:picMkLst>
        </pc:picChg>
        <pc:picChg chg="add mod">
          <ac:chgData name="Leo Follows" userId="fea524f3-d887-462f-8d17-36d23e5c0c35" providerId="ADAL" clId="{5A5CDA34-9750-47A5-9E31-1113B6DAF19B}" dt="2026-05-10T16:09:08.429" v="603" actId="1076"/>
          <ac:picMkLst>
            <pc:docMk/>
            <pc:sldMk cId="2428614911" sldId="277"/>
            <ac:picMk id="14" creationId="{6CF26AD6-B79D-C905-C384-5F6861683103}"/>
          </ac:picMkLst>
        </pc:picChg>
        <pc:picChg chg="add mod">
          <ac:chgData name="Leo Follows" userId="fea524f3-d887-462f-8d17-36d23e5c0c35" providerId="ADAL" clId="{5A5CDA34-9750-47A5-9E31-1113B6DAF19B}" dt="2026-05-10T16:09:44.032" v="618" actId="1076"/>
          <ac:picMkLst>
            <pc:docMk/>
            <pc:sldMk cId="2428614911" sldId="277"/>
            <ac:picMk id="16" creationId="{1FF8A0D0-0823-2B75-4FCC-7BC1B9B5C73A}"/>
          </ac:picMkLst>
        </pc:picChg>
        <pc:picChg chg="add mod">
          <ac:chgData name="Leo Follows" userId="fea524f3-d887-462f-8d17-36d23e5c0c35" providerId="ADAL" clId="{5A5CDA34-9750-47A5-9E31-1113B6DAF19B}" dt="2026-05-10T16:09:45.928" v="619" actId="1076"/>
          <ac:picMkLst>
            <pc:docMk/>
            <pc:sldMk cId="2428614911" sldId="277"/>
            <ac:picMk id="18" creationId="{8FF6A94B-D536-F9EB-A24E-BA589272E3E0}"/>
          </ac:picMkLst>
        </pc:picChg>
      </pc:sldChg>
      <pc:sldChg chg="addSp delSp modSp add mod">
        <pc:chgData name="Leo Follows" userId="fea524f3-d887-462f-8d17-36d23e5c0c35" providerId="ADAL" clId="{5A5CDA34-9750-47A5-9E31-1113B6DAF19B}" dt="2026-05-10T22:04:11.153" v="11413" actId="1076"/>
        <pc:sldMkLst>
          <pc:docMk/>
          <pc:sldMk cId="831122740" sldId="278"/>
        </pc:sldMkLst>
        <pc:spChg chg="mod">
          <ac:chgData name="Leo Follows" userId="fea524f3-d887-462f-8d17-36d23e5c0c35" providerId="ADAL" clId="{5A5CDA34-9750-47A5-9E31-1113B6DAF19B}" dt="2026-05-10T22:02:17.791" v="11186" actId="20577"/>
          <ac:spMkLst>
            <pc:docMk/>
            <pc:sldMk cId="831122740" sldId="278"/>
            <ac:spMk id="2" creationId="{03635F6C-2CCB-98AE-CCD7-171F1D53322D}"/>
          </ac:spMkLst>
        </pc:spChg>
        <pc:spChg chg="add mod">
          <ac:chgData name="Leo Follows" userId="fea524f3-d887-462f-8d17-36d23e5c0c35" providerId="ADAL" clId="{5A5CDA34-9750-47A5-9E31-1113B6DAF19B}" dt="2026-05-10T21:32:32.096" v="10674" actId="14100"/>
          <ac:spMkLst>
            <pc:docMk/>
            <pc:sldMk cId="831122740" sldId="278"/>
            <ac:spMk id="5" creationId="{1F37175D-40C2-6FE9-1F89-2FC78BFEAD95}"/>
          </ac:spMkLst>
        </pc:spChg>
        <pc:spChg chg="add del mod">
          <ac:chgData name="Leo Follows" userId="fea524f3-d887-462f-8d17-36d23e5c0c35" providerId="ADAL" clId="{5A5CDA34-9750-47A5-9E31-1113B6DAF19B}" dt="2026-05-10T21:27:34.097" v="10542" actId="478"/>
          <ac:spMkLst>
            <pc:docMk/>
            <pc:sldMk cId="831122740" sldId="278"/>
            <ac:spMk id="6" creationId="{FBB99491-FBD9-23B6-9354-0085451297EE}"/>
          </ac:spMkLst>
        </pc:spChg>
        <pc:spChg chg="add del mod">
          <ac:chgData name="Leo Follows" userId="fea524f3-d887-462f-8d17-36d23e5c0c35" providerId="ADAL" clId="{5A5CDA34-9750-47A5-9E31-1113B6DAF19B}" dt="2026-05-10T21:27:47.215" v="10549" actId="478"/>
          <ac:spMkLst>
            <pc:docMk/>
            <pc:sldMk cId="831122740" sldId="278"/>
            <ac:spMk id="7" creationId="{5E03FD4C-B2F4-0DD4-E148-547BEC554F80}"/>
          </ac:spMkLst>
        </pc:spChg>
        <pc:spChg chg="add">
          <ac:chgData name="Leo Follows" userId="fea524f3-d887-462f-8d17-36d23e5c0c35" providerId="ADAL" clId="{5A5CDA34-9750-47A5-9E31-1113B6DAF19B}" dt="2026-05-10T21:27:29.558" v="10541"/>
          <ac:spMkLst>
            <pc:docMk/>
            <pc:sldMk cId="831122740" sldId="278"/>
            <ac:spMk id="9" creationId="{09A7B439-002D-9D3C-F6FA-6B349DCF4D6A}"/>
          </ac:spMkLst>
        </pc:spChg>
        <pc:spChg chg="add del mod">
          <ac:chgData name="Leo Follows" userId="fea524f3-d887-462f-8d17-36d23e5c0c35" providerId="ADAL" clId="{5A5CDA34-9750-47A5-9E31-1113B6DAF19B}" dt="2026-05-10T21:27:40.564" v="10547" actId="478"/>
          <ac:spMkLst>
            <pc:docMk/>
            <pc:sldMk cId="831122740" sldId="278"/>
            <ac:spMk id="10" creationId="{5E7A97BC-CCA4-F7AD-833A-A9B667392BB4}"/>
          </ac:spMkLst>
        </pc:spChg>
        <pc:spChg chg="add del mod">
          <ac:chgData name="Leo Follows" userId="fea524f3-d887-462f-8d17-36d23e5c0c35" providerId="ADAL" clId="{5A5CDA34-9750-47A5-9E31-1113B6DAF19B}" dt="2026-05-10T21:27:40.564" v="10547" actId="478"/>
          <ac:spMkLst>
            <pc:docMk/>
            <pc:sldMk cId="831122740" sldId="278"/>
            <ac:spMk id="11" creationId="{25E89857-2A6D-4995-B74F-14BB2F9C1261}"/>
          </ac:spMkLst>
        </pc:spChg>
        <pc:spChg chg="add del mod">
          <ac:chgData name="Leo Follows" userId="fea524f3-d887-462f-8d17-36d23e5c0c35" providerId="ADAL" clId="{5A5CDA34-9750-47A5-9E31-1113B6DAF19B}" dt="2026-05-10T21:27:40.564" v="10547" actId="478"/>
          <ac:spMkLst>
            <pc:docMk/>
            <pc:sldMk cId="831122740" sldId="278"/>
            <ac:spMk id="12" creationId="{DE2BBAAA-40D5-73F9-346B-90A949AECCD5}"/>
          </ac:spMkLst>
        </pc:spChg>
        <pc:spChg chg="add del mod">
          <ac:chgData name="Leo Follows" userId="fea524f3-d887-462f-8d17-36d23e5c0c35" providerId="ADAL" clId="{5A5CDA34-9750-47A5-9E31-1113B6DAF19B}" dt="2026-05-10T22:04:08.978" v="11412" actId="478"/>
          <ac:spMkLst>
            <pc:docMk/>
            <pc:sldMk cId="831122740" sldId="278"/>
            <ac:spMk id="14" creationId="{D5688FCF-26E8-690D-4CFD-451CABD30A59}"/>
          </ac:spMkLst>
        </pc:spChg>
        <pc:spChg chg="add mod">
          <ac:chgData name="Leo Follows" userId="fea524f3-d887-462f-8d17-36d23e5c0c35" providerId="ADAL" clId="{5A5CDA34-9750-47A5-9E31-1113B6DAF19B}" dt="2026-05-10T22:02:54.364" v="11191" actId="313"/>
          <ac:spMkLst>
            <pc:docMk/>
            <pc:sldMk cId="831122740" sldId="278"/>
            <ac:spMk id="15" creationId="{11033355-966C-AD67-AE5A-C922F24A3DC1}"/>
          </ac:spMkLst>
        </pc:spChg>
        <pc:spChg chg="add mod">
          <ac:chgData name="Leo Follows" userId="fea524f3-d887-462f-8d17-36d23e5c0c35" providerId="ADAL" clId="{5A5CDA34-9750-47A5-9E31-1113B6DAF19B}" dt="2026-05-10T21:32:24.464" v="10671"/>
          <ac:spMkLst>
            <pc:docMk/>
            <pc:sldMk cId="831122740" sldId="278"/>
            <ac:spMk id="16" creationId="{E21A30F1-A778-D999-54A0-5B81660D209E}"/>
          </ac:spMkLst>
        </pc:spChg>
        <pc:spChg chg="add mod">
          <ac:chgData name="Leo Follows" userId="fea524f3-d887-462f-8d17-36d23e5c0c35" providerId="ADAL" clId="{5A5CDA34-9750-47A5-9E31-1113B6DAF19B}" dt="2026-05-10T22:04:11.153" v="11413" actId="1076"/>
          <ac:spMkLst>
            <pc:docMk/>
            <pc:sldMk cId="831122740" sldId="278"/>
            <ac:spMk id="17" creationId="{CD750398-E461-0D7D-98F6-3C4275F8F145}"/>
          </ac:spMkLst>
        </pc:spChg>
        <pc:picChg chg="add mod">
          <ac:chgData name="Leo Follows" userId="fea524f3-d887-462f-8d17-36d23e5c0c35" providerId="ADAL" clId="{5A5CDA34-9750-47A5-9E31-1113B6DAF19B}" dt="2026-05-10T21:26:24.465" v="10532" actId="1076"/>
          <ac:picMkLst>
            <pc:docMk/>
            <pc:sldMk cId="831122740" sldId="278"/>
            <ac:picMk id="3" creationId="{48F387DC-D34A-1364-15E0-C21832A52BC6}"/>
          </ac:picMkLst>
        </pc:picChg>
        <pc:picChg chg="add mod">
          <ac:chgData name="Leo Follows" userId="fea524f3-d887-462f-8d17-36d23e5c0c35" providerId="ADAL" clId="{5A5CDA34-9750-47A5-9E31-1113B6DAF19B}" dt="2026-05-10T16:57:28.109" v="3014" actId="1076"/>
          <ac:picMkLst>
            <pc:docMk/>
            <pc:sldMk cId="831122740" sldId="278"/>
            <ac:picMk id="4" creationId="{4427EBCE-B9FA-74DF-908C-6CA869908995}"/>
          </ac:picMkLst>
        </pc:picChg>
        <pc:inkChg chg="mod">
          <ac:chgData name="Leo Follows" userId="fea524f3-d887-462f-8d17-36d23e5c0c35" providerId="ADAL" clId="{5A5CDA34-9750-47A5-9E31-1113B6DAF19B}" dt="2026-05-10T22:02:22.654" v="11187" actId="14100"/>
          <ac:inkMkLst>
            <pc:docMk/>
            <pc:sldMk cId="831122740" sldId="278"/>
            <ac:inkMk id="8" creationId="{D5E29C19-E2F6-57AB-BFA8-3E609450BDC1}"/>
          </ac:inkMkLst>
        </pc:inkChg>
      </pc:sldChg>
      <pc:sldChg chg="addSp delSp modSp add mod ord">
        <pc:chgData name="Leo Follows" userId="fea524f3-d887-462f-8d17-36d23e5c0c35" providerId="ADAL" clId="{5A5CDA34-9750-47A5-9E31-1113B6DAF19B}" dt="2026-05-10T16:55:43.593" v="2936" actId="404"/>
        <pc:sldMkLst>
          <pc:docMk/>
          <pc:sldMk cId="456792810" sldId="279"/>
        </pc:sldMkLst>
        <pc:spChg chg="add del mod">
          <ac:chgData name="Leo Follows" userId="fea524f3-d887-462f-8d17-36d23e5c0c35" providerId="ADAL" clId="{5A5CDA34-9750-47A5-9E31-1113B6DAF19B}" dt="2026-05-10T16:51:48.190" v="2261" actId="478"/>
          <ac:spMkLst>
            <pc:docMk/>
            <pc:sldMk cId="456792810" sldId="279"/>
            <ac:spMk id="4" creationId="{21A037C5-2A92-BEE1-E3A6-705297C9A52D}"/>
          </ac:spMkLst>
        </pc:spChg>
        <pc:spChg chg="add mod">
          <ac:chgData name="Leo Follows" userId="fea524f3-d887-462f-8d17-36d23e5c0c35" providerId="ADAL" clId="{5A5CDA34-9750-47A5-9E31-1113B6DAF19B}" dt="2026-05-10T16:52:30.608" v="2269" actId="207"/>
          <ac:spMkLst>
            <pc:docMk/>
            <pc:sldMk cId="456792810" sldId="279"/>
            <ac:spMk id="7" creationId="{CC640070-FE2D-F84F-D0C3-7FF41F263986}"/>
          </ac:spMkLst>
        </pc:spChg>
        <pc:spChg chg="add mod">
          <ac:chgData name="Leo Follows" userId="fea524f3-d887-462f-8d17-36d23e5c0c35" providerId="ADAL" clId="{5A5CDA34-9750-47A5-9E31-1113B6DAF19B}" dt="2026-05-10T16:55:43.593" v="2936" actId="404"/>
          <ac:spMkLst>
            <pc:docMk/>
            <pc:sldMk cId="456792810" sldId="279"/>
            <ac:spMk id="10" creationId="{9179AFDF-399D-1362-3541-B661E1A65BE4}"/>
          </ac:spMkLst>
        </pc:spChg>
        <pc:picChg chg="mod">
          <ac:chgData name="Leo Follows" userId="fea524f3-d887-462f-8d17-36d23e5c0c35" providerId="ADAL" clId="{5A5CDA34-9750-47A5-9E31-1113B6DAF19B}" dt="2026-05-10T16:53:28.924" v="2403" actId="1076"/>
          <ac:picMkLst>
            <pc:docMk/>
            <pc:sldMk cId="456792810" sldId="279"/>
            <ac:picMk id="9" creationId="{C6FB374F-DDC6-273A-4C89-FEF3B317E9C6}"/>
          </ac:picMkLst>
        </pc:picChg>
      </pc:sldChg>
      <pc:sldChg chg="addSp delSp modSp add mod">
        <pc:chgData name="Leo Follows" userId="fea524f3-d887-462f-8d17-36d23e5c0c35" providerId="ADAL" clId="{5A5CDA34-9750-47A5-9E31-1113B6DAF19B}" dt="2026-05-10T20:16:22.317" v="5704" actId="1076"/>
        <pc:sldMkLst>
          <pc:docMk/>
          <pc:sldMk cId="1022192033" sldId="280"/>
        </pc:sldMkLst>
        <pc:spChg chg="add mod">
          <ac:chgData name="Leo Follows" userId="fea524f3-d887-462f-8d17-36d23e5c0c35" providerId="ADAL" clId="{5A5CDA34-9750-47A5-9E31-1113B6DAF19B}" dt="2026-05-10T20:16:22.317" v="5704" actId="1076"/>
          <ac:spMkLst>
            <pc:docMk/>
            <pc:sldMk cId="1022192033" sldId="280"/>
            <ac:spMk id="13" creationId="{D6610F0C-6C1E-89E9-3BB4-CBBCF0597CD6}"/>
          </ac:spMkLst>
        </pc:spChg>
        <pc:grpChg chg="mod">
          <ac:chgData name="Leo Follows" userId="fea524f3-d887-462f-8d17-36d23e5c0c35" providerId="ADAL" clId="{5A5CDA34-9750-47A5-9E31-1113B6DAF19B}" dt="2026-05-10T20:14:50.746" v="5437"/>
          <ac:grpSpMkLst>
            <pc:docMk/>
            <pc:sldMk cId="1022192033" sldId="280"/>
            <ac:grpSpMk id="18" creationId="{CB952113-8974-36B3-FA93-D9EE9D9DA918}"/>
          </ac:grpSpMkLst>
        </pc:grpChg>
        <pc:picChg chg="add mod">
          <ac:chgData name="Leo Follows" userId="fea524f3-d887-462f-8d17-36d23e5c0c35" providerId="ADAL" clId="{5A5CDA34-9750-47A5-9E31-1113B6DAF19B}" dt="2026-05-10T20:14:18.881" v="5423" actId="1076"/>
          <ac:picMkLst>
            <pc:docMk/>
            <pc:sldMk cId="1022192033" sldId="280"/>
            <ac:picMk id="4" creationId="{1945E11F-2F8E-E1AD-33D4-4D5388DAAAA8}"/>
          </ac:picMkLst>
        </pc:picChg>
        <pc:picChg chg="add mod">
          <ac:chgData name="Leo Follows" userId="fea524f3-d887-462f-8d17-36d23e5c0c35" providerId="ADAL" clId="{5A5CDA34-9750-47A5-9E31-1113B6DAF19B}" dt="2026-05-10T20:14:17.809" v="5422" actId="1076"/>
          <ac:picMkLst>
            <pc:docMk/>
            <pc:sldMk cId="1022192033" sldId="280"/>
            <ac:picMk id="6" creationId="{79632AC9-9FCA-BC64-DF67-857D6FEB1901}"/>
          </ac:picMkLst>
        </pc:picChg>
        <pc:picChg chg="add mod">
          <ac:chgData name="Leo Follows" userId="fea524f3-d887-462f-8d17-36d23e5c0c35" providerId="ADAL" clId="{5A5CDA34-9750-47A5-9E31-1113B6DAF19B}" dt="2026-05-07T21:24:33.555" v="224" actId="1076"/>
          <ac:picMkLst>
            <pc:docMk/>
            <pc:sldMk cId="1022192033" sldId="280"/>
            <ac:picMk id="10" creationId="{3C567DC4-6FC0-0A80-8746-BD9B893D257A}"/>
          </ac:picMkLst>
        </pc:picChg>
        <pc:picChg chg="add mod">
          <ac:chgData name="Leo Follows" userId="fea524f3-d887-462f-8d17-36d23e5c0c35" providerId="ADAL" clId="{5A5CDA34-9750-47A5-9E31-1113B6DAF19B}" dt="2026-05-10T20:14:20.182" v="5424" actId="1076"/>
          <ac:picMkLst>
            <pc:docMk/>
            <pc:sldMk cId="1022192033" sldId="280"/>
            <ac:picMk id="11" creationId="{2CCDFA90-8D74-6C15-A4A7-D10AB7F3C69E}"/>
          </ac:picMkLst>
        </pc:picChg>
        <pc:picChg chg="add mod">
          <ac:chgData name="Leo Follows" userId="fea524f3-d887-462f-8d17-36d23e5c0c35" providerId="ADAL" clId="{5A5CDA34-9750-47A5-9E31-1113B6DAF19B}" dt="2026-05-07T21:24:37" v="227" actId="1076"/>
          <ac:picMkLst>
            <pc:docMk/>
            <pc:sldMk cId="1022192033" sldId="280"/>
            <ac:picMk id="12" creationId="{5519B9B4-FD9E-5D7C-4418-719BD10AC436}"/>
          </ac:picMkLst>
        </pc:picChg>
        <pc:inkChg chg="add del">
          <ac:chgData name="Leo Follows" userId="fea524f3-d887-462f-8d17-36d23e5c0c35" providerId="ADAL" clId="{5A5CDA34-9750-47A5-9E31-1113B6DAF19B}" dt="2026-05-10T20:14:51.931" v="5440" actId="9405"/>
          <ac:inkMkLst>
            <pc:docMk/>
            <pc:sldMk cId="1022192033" sldId="280"/>
            <ac:inkMk id="14" creationId="{9139A807-54C6-1CBD-4579-FE9469CC28D3}"/>
          </ac:inkMkLst>
        </pc:inkChg>
        <pc:inkChg chg="add">
          <ac:chgData name="Leo Follows" userId="fea524f3-d887-462f-8d17-36d23e5c0c35" providerId="ADAL" clId="{5A5CDA34-9750-47A5-9E31-1113B6DAF19B}" dt="2026-05-10T20:14:35.185" v="5426"/>
          <ac:inkMkLst>
            <pc:docMk/>
            <pc:sldMk cId="1022192033" sldId="280"/>
            <ac:inkMk id="15" creationId="{D0EA3FB5-ED03-77FB-4E33-A270C5C940B0}"/>
          </ac:inkMkLst>
        </pc:inkChg>
        <pc:inkChg chg="add del mod">
          <ac:chgData name="Leo Follows" userId="fea524f3-d887-462f-8d17-36d23e5c0c35" providerId="ADAL" clId="{5A5CDA34-9750-47A5-9E31-1113B6DAF19B}" dt="2026-05-10T20:14:51.119" v="5438" actId="9405"/>
          <ac:inkMkLst>
            <pc:docMk/>
            <pc:sldMk cId="1022192033" sldId="280"/>
            <ac:inkMk id="16" creationId="{060D1DE8-A93F-9B90-3FE7-F8CE306CFE99}"/>
          </ac:inkMkLst>
        </pc:inkChg>
        <pc:inkChg chg="add del mod">
          <ac:chgData name="Leo Follows" userId="fea524f3-d887-462f-8d17-36d23e5c0c35" providerId="ADAL" clId="{5A5CDA34-9750-47A5-9E31-1113B6DAF19B}" dt="2026-05-10T20:14:50.746" v="5437"/>
          <ac:inkMkLst>
            <pc:docMk/>
            <pc:sldMk cId="1022192033" sldId="280"/>
            <ac:inkMk id="17" creationId="{251CAE44-D070-3153-2776-274EC955D68C}"/>
          </ac:inkMkLst>
        </pc:inkChg>
        <pc:inkChg chg="add del">
          <ac:chgData name="Leo Follows" userId="fea524f3-d887-462f-8d17-36d23e5c0c35" providerId="ADAL" clId="{5A5CDA34-9750-47A5-9E31-1113B6DAF19B}" dt="2026-05-10T20:14:50.484" v="5435" actId="9405"/>
          <ac:inkMkLst>
            <pc:docMk/>
            <pc:sldMk cId="1022192033" sldId="280"/>
            <ac:inkMk id="19" creationId="{0A225182-4918-8D12-53A2-21CDA60E4C4D}"/>
          </ac:inkMkLst>
        </pc:inkChg>
        <pc:inkChg chg="add mod">
          <ac:chgData name="Leo Follows" userId="fea524f3-d887-462f-8d17-36d23e5c0c35" providerId="ADAL" clId="{5A5CDA34-9750-47A5-9E31-1113B6DAF19B}" dt="2026-05-10T20:14:50.037" v="5433"/>
          <ac:inkMkLst>
            <pc:docMk/>
            <pc:sldMk cId="1022192033" sldId="280"/>
            <ac:inkMk id="20" creationId="{609C4EA9-4A24-A4C3-0144-77C07A59EF6A}"/>
          </ac:inkMkLst>
        </pc:inkChg>
        <pc:inkChg chg="add del">
          <ac:chgData name="Leo Follows" userId="fea524f3-d887-462f-8d17-36d23e5c0c35" providerId="ADAL" clId="{5A5CDA34-9750-47A5-9E31-1113B6DAF19B}" dt="2026-05-10T20:14:54.058" v="5442" actId="9405"/>
          <ac:inkMkLst>
            <pc:docMk/>
            <pc:sldMk cId="1022192033" sldId="280"/>
            <ac:inkMk id="21" creationId="{B5DFD825-A4A9-C8BC-4574-7BB54C5FBE25}"/>
          </ac:inkMkLst>
        </pc:inkChg>
        <pc:inkChg chg="add del">
          <ac:chgData name="Leo Follows" userId="fea524f3-d887-462f-8d17-36d23e5c0c35" providerId="ADAL" clId="{5A5CDA34-9750-47A5-9E31-1113B6DAF19B}" dt="2026-05-10T20:15:15.078" v="5452" actId="9405"/>
          <ac:inkMkLst>
            <pc:docMk/>
            <pc:sldMk cId="1022192033" sldId="280"/>
            <ac:inkMk id="22" creationId="{4A0AFD5A-1BF3-6E1D-886A-0D5CEDFCFAD3}"/>
          </ac:inkMkLst>
        </pc:inkChg>
        <pc:inkChg chg="add mod">
          <ac:chgData name="Leo Follows" userId="fea524f3-d887-462f-8d17-36d23e5c0c35" providerId="ADAL" clId="{5A5CDA34-9750-47A5-9E31-1113B6DAF19B}" dt="2026-05-10T20:15:14.353" v="5450"/>
          <ac:inkMkLst>
            <pc:docMk/>
            <pc:sldMk cId="1022192033" sldId="280"/>
            <ac:inkMk id="23" creationId="{DE24B3FF-24F7-BA9A-3700-C26B25EA1118}"/>
          </ac:inkMkLst>
        </pc:inkChg>
        <pc:inkChg chg="add del">
          <ac:chgData name="Leo Follows" userId="fea524f3-d887-462f-8d17-36d23e5c0c35" providerId="ADAL" clId="{5A5CDA34-9750-47A5-9E31-1113B6DAF19B}" dt="2026-05-10T20:15:08.915" v="5447" actId="9405"/>
          <ac:inkMkLst>
            <pc:docMk/>
            <pc:sldMk cId="1022192033" sldId="280"/>
            <ac:inkMk id="24" creationId="{7A023224-8593-29DC-9D60-2F8ACD4B18E9}"/>
          </ac:inkMkLst>
        </pc:inkChg>
        <pc:inkChg chg="add del">
          <ac:chgData name="Leo Follows" userId="fea524f3-d887-462f-8d17-36d23e5c0c35" providerId="ADAL" clId="{5A5CDA34-9750-47A5-9E31-1113B6DAF19B}" dt="2026-05-10T20:15:13.184" v="5449" actId="9405"/>
          <ac:inkMkLst>
            <pc:docMk/>
            <pc:sldMk cId="1022192033" sldId="280"/>
            <ac:inkMk id="25" creationId="{1E648EAD-BAF4-FF32-C7A5-8E6801ABBD77}"/>
          </ac:inkMkLst>
        </pc:inkChg>
        <pc:inkChg chg="add del">
          <ac:chgData name="Leo Follows" userId="fea524f3-d887-462f-8d17-36d23e5c0c35" providerId="ADAL" clId="{5A5CDA34-9750-47A5-9E31-1113B6DAF19B}" dt="2026-05-10T20:15:17.727" v="5454" actId="9405"/>
          <ac:inkMkLst>
            <pc:docMk/>
            <pc:sldMk cId="1022192033" sldId="280"/>
            <ac:inkMk id="26" creationId="{C84B52BC-9333-AFE6-3B70-DC42E611CA9F}"/>
          </ac:inkMkLst>
        </pc:inkChg>
      </pc:sldChg>
      <pc:sldChg chg="addSp delSp modSp mod">
        <pc:chgData name="Leo Follows" userId="fea524f3-d887-462f-8d17-36d23e5c0c35" providerId="ADAL" clId="{5A5CDA34-9750-47A5-9E31-1113B6DAF19B}" dt="2026-05-10T20:48:14.729" v="8756" actId="20577"/>
        <pc:sldMkLst>
          <pc:docMk/>
          <pc:sldMk cId="828002731" sldId="281"/>
        </pc:sldMkLst>
        <pc:spChg chg="del mod">
          <ac:chgData name="Leo Follows" userId="fea524f3-d887-462f-8d17-36d23e5c0c35" providerId="ADAL" clId="{5A5CDA34-9750-47A5-9E31-1113B6DAF19B}" dt="2026-05-10T17:20:40.581" v="3022" actId="478"/>
          <ac:spMkLst>
            <pc:docMk/>
            <pc:sldMk cId="828002731" sldId="281"/>
            <ac:spMk id="3" creationId="{A5608CD5-06F9-6168-3C50-F0FB95B99644}"/>
          </ac:spMkLst>
        </pc:spChg>
        <pc:spChg chg="add mod">
          <ac:chgData name="Leo Follows" userId="fea524f3-d887-462f-8d17-36d23e5c0c35" providerId="ADAL" clId="{5A5CDA34-9750-47A5-9E31-1113B6DAF19B}" dt="2026-05-10T20:30:25.425" v="7974" actId="14100"/>
          <ac:spMkLst>
            <pc:docMk/>
            <pc:sldMk cId="828002731" sldId="281"/>
            <ac:spMk id="3" creationId="{F677CD02-1320-EB90-4B04-BC068F986C50}"/>
          </ac:spMkLst>
        </pc:spChg>
        <pc:spChg chg="add mod">
          <ac:chgData name="Leo Follows" userId="fea524f3-d887-462f-8d17-36d23e5c0c35" providerId="ADAL" clId="{5A5CDA34-9750-47A5-9E31-1113B6DAF19B}" dt="2026-05-10T20:33:51.828" v="8350" actId="403"/>
          <ac:spMkLst>
            <pc:docMk/>
            <pc:sldMk cId="828002731" sldId="281"/>
            <ac:spMk id="4" creationId="{8FEF7279-73EB-C541-835D-A18236A0DA57}"/>
          </ac:spMkLst>
        </pc:spChg>
        <pc:spChg chg="add mod">
          <ac:chgData name="Leo Follows" userId="fea524f3-d887-462f-8d17-36d23e5c0c35" providerId="ADAL" clId="{5A5CDA34-9750-47A5-9E31-1113B6DAF19B}" dt="2026-05-10T20:43:35.496" v="8525" actId="1076"/>
          <ac:spMkLst>
            <pc:docMk/>
            <pc:sldMk cId="828002731" sldId="281"/>
            <ac:spMk id="6" creationId="{052FC70E-7233-391E-E43D-53AD21E4DEE6}"/>
          </ac:spMkLst>
        </pc:spChg>
        <pc:spChg chg="add mod">
          <ac:chgData name="Leo Follows" userId="fea524f3-d887-462f-8d17-36d23e5c0c35" providerId="ADAL" clId="{5A5CDA34-9750-47A5-9E31-1113B6DAF19B}" dt="2026-05-10T20:48:14.729" v="8756" actId="20577"/>
          <ac:spMkLst>
            <pc:docMk/>
            <pc:sldMk cId="828002731" sldId="281"/>
            <ac:spMk id="9" creationId="{8DB138FF-D7D4-7188-08E0-0149477E39D5}"/>
          </ac:spMkLst>
        </pc:spChg>
        <pc:picChg chg="add mod">
          <ac:chgData name="Leo Follows" userId="fea524f3-d887-462f-8d17-36d23e5c0c35" providerId="ADAL" clId="{5A5CDA34-9750-47A5-9E31-1113B6DAF19B}" dt="2026-05-10T17:24:14.629" v="3078" actId="1076"/>
          <ac:picMkLst>
            <pc:docMk/>
            <pc:sldMk cId="828002731" sldId="281"/>
            <ac:picMk id="5" creationId="{3BD1166F-64FC-CC08-90BB-DDA37698C640}"/>
          </ac:picMkLst>
        </pc:picChg>
        <pc:picChg chg="add mod">
          <ac:chgData name="Leo Follows" userId="fea524f3-d887-462f-8d17-36d23e5c0c35" providerId="ADAL" clId="{5A5CDA34-9750-47A5-9E31-1113B6DAF19B}" dt="2026-05-10T20:30:07.301" v="7951" actId="1076"/>
          <ac:picMkLst>
            <pc:docMk/>
            <pc:sldMk cId="828002731" sldId="281"/>
            <ac:picMk id="7" creationId="{DC4C3D1D-00A2-C247-BF6B-B5F305D340DC}"/>
          </ac:picMkLst>
        </pc:picChg>
        <pc:picChg chg="add mod">
          <ac:chgData name="Leo Follows" userId="fea524f3-d887-462f-8d17-36d23e5c0c35" providerId="ADAL" clId="{5A5CDA34-9750-47A5-9E31-1113B6DAF19B}" dt="2026-05-10T20:30:00.888" v="7947" actId="1076"/>
          <ac:picMkLst>
            <pc:docMk/>
            <pc:sldMk cId="828002731" sldId="281"/>
            <ac:picMk id="10" creationId="{D5610982-DA6B-D05C-0E17-379622592C66}"/>
          </ac:picMkLst>
        </pc:picChg>
        <pc:picChg chg="add mod">
          <ac:chgData name="Leo Follows" userId="fea524f3-d887-462f-8d17-36d23e5c0c35" providerId="ADAL" clId="{5A5CDA34-9750-47A5-9E31-1113B6DAF19B}" dt="2026-05-10T20:30:00.888" v="7947" actId="1076"/>
          <ac:picMkLst>
            <pc:docMk/>
            <pc:sldMk cId="828002731" sldId="281"/>
            <ac:picMk id="12" creationId="{A1DAB5B8-1401-A82D-B388-418F0D9BC929}"/>
          </ac:picMkLst>
        </pc:picChg>
        <pc:picChg chg="add mod">
          <ac:chgData name="Leo Follows" userId="fea524f3-d887-462f-8d17-36d23e5c0c35" providerId="ADAL" clId="{5A5CDA34-9750-47A5-9E31-1113B6DAF19B}" dt="2026-05-10T20:30:13.360" v="7953" actId="1076"/>
          <ac:picMkLst>
            <pc:docMk/>
            <pc:sldMk cId="828002731" sldId="281"/>
            <ac:picMk id="14" creationId="{D5E71512-3BB4-8A05-A0CA-B3C9B8F6DEF6}"/>
          </ac:picMkLst>
        </pc:picChg>
        <pc:picChg chg="add mod">
          <ac:chgData name="Leo Follows" userId="fea524f3-d887-462f-8d17-36d23e5c0c35" providerId="ADAL" clId="{5A5CDA34-9750-47A5-9E31-1113B6DAF19B}" dt="2026-05-10T20:30:13.360" v="7953" actId="1076"/>
          <ac:picMkLst>
            <pc:docMk/>
            <pc:sldMk cId="828002731" sldId="281"/>
            <ac:picMk id="16" creationId="{C4470A5C-1304-FF43-4708-D906FBA8D0BA}"/>
          </ac:picMkLst>
        </pc:picChg>
      </pc:sldChg>
      <pc:sldChg chg="addSp delSp modSp mod">
        <pc:chgData name="Leo Follows" userId="fea524f3-d887-462f-8d17-36d23e5c0c35" providerId="ADAL" clId="{5A5CDA34-9750-47A5-9E31-1113B6DAF19B}" dt="2026-05-10T20:30:45.566" v="8008" actId="14100"/>
        <pc:sldMkLst>
          <pc:docMk/>
          <pc:sldMk cId="3365082249" sldId="282"/>
        </pc:sldMkLst>
        <pc:spChg chg="del">
          <ac:chgData name="Leo Follows" userId="fea524f3-d887-462f-8d17-36d23e5c0c35" providerId="ADAL" clId="{5A5CDA34-9750-47A5-9E31-1113B6DAF19B}" dt="2026-05-10T17:20:46.763" v="3024" actId="478"/>
          <ac:spMkLst>
            <pc:docMk/>
            <pc:sldMk cId="3365082249" sldId="282"/>
            <ac:spMk id="3" creationId="{42AE9450-C96E-3836-474B-FADAE7999674}"/>
          </ac:spMkLst>
        </pc:spChg>
        <pc:spChg chg="add mod">
          <ac:chgData name="Leo Follows" userId="fea524f3-d887-462f-8d17-36d23e5c0c35" providerId="ADAL" clId="{5A5CDA34-9750-47A5-9E31-1113B6DAF19B}" dt="2026-05-10T20:27:37.048" v="7582" actId="20577"/>
          <ac:spMkLst>
            <pc:docMk/>
            <pc:sldMk cId="3365082249" sldId="282"/>
            <ac:spMk id="3" creationId="{669A022F-DD5B-BE39-8F8E-77B0745EAC53}"/>
          </ac:spMkLst>
        </pc:spChg>
        <pc:spChg chg="add mod">
          <ac:chgData name="Leo Follows" userId="fea524f3-d887-462f-8d17-36d23e5c0c35" providerId="ADAL" clId="{5A5CDA34-9750-47A5-9E31-1113B6DAF19B}" dt="2026-05-10T20:27:33.426" v="7580" actId="20577"/>
          <ac:spMkLst>
            <pc:docMk/>
            <pc:sldMk cId="3365082249" sldId="282"/>
            <ac:spMk id="4" creationId="{89E886F3-D8E4-6304-E7F2-CC89E99CD3AA}"/>
          </ac:spMkLst>
        </pc:spChg>
        <pc:spChg chg="add mod">
          <ac:chgData name="Leo Follows" userId="fea524f3-d887-462f-8d17-36d23e5c0c35" providerId="ADAL" clId="{5A5CDA34-9750-47A5-9E31-1113B6DAF19B}" dt="2026-05-10T20:29:03.411" v="7907" actId="5793"/>
          <ac:spMkLst>
            <pc:docMk/>
            <pc:sldMk cId="3365082249" sldId="282"/>
            <ac:spMk id="6" creationId="{F04B9A1C-7C21-31FB-3F18-C5E9BD49E0CD}"/>
          </ac:spMkLst>
        </pc:spChg>
        <pc:spChg chg="add mod">
          <ac:chgData name="Leo Follows" userId="fea524f3-d887-462f-8d17-36d23e5c0c35" providerId="ADAL" clId="{5A5CDA34-9750-47A5-9E31-1113B6DAF19B}" dt="2026-05-10T20:30:45.566" v="8008" actId="14100"/>
          <ac:spMkLst>
            <pc:docMk/>
            <pc:sldMk cId="3365082249" sldId="282"/>
            <ac:spMk id="9" creationId="{572F18EF-4C71-53C7-5086-5863399A0950}"/>
          </ac:spMkLst>
        </pc:spChg>
        <pc:picChg chg="add mod">
          <ac:chgData name="Leo Follows" userId="fea524f3-d887-462f-8d17-36d23e5c0c35" providerId="ADAL" clId="{5A5CDA34-9750-47A5-9E31-1113B6DAF19B}" dt="2026-05-10T17:23:36.867" v="3066" actId="1076"/>
          <ac:picMkLst>
            <pc:docMk/>
            <pc:sldMk cId="3365082249" sldId="282"/>
            <ac:picMk id="5" creationId="{40A4F6E1-BEFB-C3ED-5D54-34312984ACD8}"/>
          </ac:picMkLst>
        </pc:picChg>
        <pc:picChg chg="add mod">
          <ac:chgData name="Leo Follows" userId="fea524f3-d887-462f-8d17-36d23e5c0c35" providerId="ADAL" clId="{5A5CDA34-9750-47A5-9E31-1113B6DAF19B}" dt="2026-05-10T17:23:36.867" v="3066" actId="1076"/>
          <ac:picMkLst>
            <pc:docMk/>
            <pc:sldMk cId="3365082249" sldId="282"/>
            <ac:picMk id="7" creationId="{2013FF27-96A9-EAA5-CFBF-97C2BAD72249}"/>
          </ac:picMkLst>
        </pc:picChg>
        <pc:picChg chg="add mod">
          <ac:chgData name="Leo Follows" userId="fea524f3-d887-462f-8d17-36d23e5c0c35" providerId="ADAL" clId="{5A5CDA34-9750-47A5-9E31-1113B6DAF19B}" dt="2026-05-10T17:23:45.681" v="3068" actId="1076"/>
          <ac:picMkLst>
            <pc:docMk/>
            <pc:sldMk cId="3365082249" sldId="282"/>
            <ac:picMk id="10" creationId="{900D41E1-2C09-E2BD-CE86-19ABADC49125}"/>
          </ac:picMkLst>
        </pc:picChg>
        <pc:picChg chg="add mod">
          <ac:chgData name="Leo Follows" userId="fea524f3-d887-462f-8d17-36d23e5c0c35" providerId="ADAL" clId="{5A5CDA34-9750-47A5-9E31-1113B6DAF19B}" dt="2026-05-10T17:23:48.683" v="3069" actId="1076"/>
          <ac:picMkLst>
            <pc:docMk/>
            <pc:sldMk cId="3365082249" sldId="282"/>
            <ac:picMk id="12" creationId="{04896037-0ABB-0549-D3E1-2431C0F7AAFF}"/>
          </ac:picMkLst>
        </pc:picChg>
        <pc:picChg chg="add mod">
          <ac:chgData name="Leo Follows" userId="fea524f3-d887-462f-8d17-36d23e5c0c35" providerId="ADAL" clId="{5A5CDA34-9750-47A5-9E31-1113B6DAF19B}" dt="2026-05-10T17:23:55.442" v="3072" actId="14100"/>
          <ac:picMkLst>
            <pc:docMk/>
            <pc:sldMk cId="3365082249" sldId="282"/>
            <ac:picMk id="14" creationId="{51AA3010-EEAE-047F-2200-8B3E4B741089}"/>
          </ac:picMkLst>
        </pc:picChg>
        <pc:picChg chg="add mod">
          <ac:chgData name="Leo Follows" userId="fea524f3-d887-462f-8d17-36d23e5c0c35" providerId="ADAL" clId="{5A5CDA34-9750-47A5-9E31-1113B6DAF19B}" dt="2026-05-10T17:24:11.715" v="3077" actId="1076"/>
          <ac:picMkLst>
            <pc:docMk/>
            <pc:sldMk cId="3365082249" sldId="282"/>
            <ac:picMk id="16" creationId="{CA88B2E1-361F-CAD5-B7DA-28CC7BE5E40D}"/>
          </ac:picMkLst>
        </pc:picChg>
      </pc:sldChg>
      <pc:sldChg chg="addSp modSp mod">
        <pc:chgData name="Leo Follows" userId="fea524f3-d887-462f-8d17-36d23e5c0c35" providerId="ADAL" clId="{5A5CDA34-9750-47A5-9E31-1113B6DAF19B}" dt="2026-05-10T21:23:44.484" v="10019" actId="403"/>
        <pc:sldMkLst>
          <pc:docMk/>
          <pc:sldMk cId="779504596" sldId="283"/>
        </pc:sldMkLst>
        <pc:spChg chg="add mod">
          <ac:chgData name="Leo Follows" userId="fea524f3-d887-462f-8d17-36d23e5c0c35" providerId="ADAL" clId="{5A5CDA34-9750-47A5-9E31-1113B6DAF19B}" dt="2026-05-10T21:23:44.484" v="10019" actId="403"/>
          <ac:spMkLst>
            <pc:docMk/>
            <pc:sldMk cId="779504596" sldId="283"/>
            <ac:spMk id="3" creationId="{DAB4351D-BDAE-2CA9-BF79-781244D4B3B8}"/>
          </ac:spMkLst>
        </pc:spChg>
        <pc:picChg chg="add mod">
          <ac:chgData name="Leo Follows" userId="fea524f3-d887-462f-8d17-36d23e5c0c35" providerId="ADAL" clId="{5A5CDA34-9750-47A5-9E31-1113B6DAF19B}" dt="2026-05-09T20:35:13.797" v="465" actId="14100"/>
          <ac:picMkLst>
            <pc:docMk/>
            <pc:sldMk cId="779504596" sldId="283"/>
            <ac:picMk id="4" creationId="{22B5B807-BCAF-8C46-C251-F09A2CA52FEC}"/>
          </ac:picMkLst>
        </pc:picChg>
        <pc:picChg chg="add mod">
          <ac:chgData name="Leo Follows" userId="fea524f3-d887-462f-8d17-36d23e5c0c35" providerId="ADAL" clId="{5A5CDA34-9750-47A5-9E31-1113B6DAF19B}" dt="2026-05-10T16:56:08.293" v="2937" actId="1076"/>
          <ac:picMkLst>
            <pc:docMk/>
            <pc:sldMk cId="779504596" sldId="283"/>
            <ac:picMk id="6" creationId="{43B346DF-2645-A14E-923D-83633221EDE0}"/>
          </ac:picMkLst>
        </pc:picChg>
        <pc:picChg chg="add mod">
          <ac:chgData name="Leo Follows" userId="fea524f3-d887-462f-8d17-36d23e5c0c35" providerId="ADAL" clId="{5A5CDA34-9750-47A5-9E31-1113B6DAF19B}" dt="2026-05-10T21:11:53.535" v="9542" actId="1076"/>
          <ac:picMkLst>
            <pc:docMk/>
            <pc:sldMk cId="779504596" sldId="283"/>
            <ac:picMk id="7" creationId="{F31BD6A9-2F95-2D35-F31A-864C671F5FA4}"/>
          </ac:picMkLst>
        </pc:picChg>
        <pc:picChg chg="add mod">
          <ac:chgData name="Leo Follows" userId="fea524f3-d887-462f-8d17-36d23e5c0c35" providerId="ADAL" clId="{5A5CDA34-9750-47A5-9E31-1113B6DAF19B}" dt="2026-05-10T16:56:08.293" v="2937" actId="1076"/>
          <ac:picMkLst>
            <pc:docMk/>
            <pc:sldMk cId="779504596" sldId="283"/>
            <ac:picMk id="9" creationId="{55272DC9-3133-E7A1-FDD9-7CE1867ED1E9}"/>
          </ac:picMkLst>
        </pc:picChg>
        <pc:picChg chg="add mod">
          <ac:chgData name="Leo Follows" userId="fea524f3-d887-462f-8d17-36d23e5c0c35" providerId="ADAL" clId="{5A5CDA34-9750-47A5-9E31-1113B6DAF19B}" dt="2026-05-09T20:35:12.133" v="464" actId="14100"/>
          <ac:picMkLst>
            <pc:docMk/>
            <pc:sldMk cId="779504596" sldId="283"/>
            <ac:picMk id="11" creationId="{EBD8C699-2835-CE94-01FB-C7FE8551A554}"/>
          </ac:picMkLst>
        </pc:picChg>
      </pc:sldChg>
      <pc:sldChg chg="del">
        <pc:chgData name="Leo Follows" userId="fea524f3-d887-462f-8d17-36d23e5c0c35" providerId="ADAL" clId="{5A5CDA34-9750-47A5-9E31-1113B6DAF19B}" dt="2026-05-09T20:33:37.830" v="447" actId="47"/>
        <pc:sldMkLst>
          <pc:docMk/>
          <pc:sldMk cId="3800240498" sldId="284"/>
        </pc:sldMkLst>
      </pc:sldChg>
      <pc:sldChg chg="addSp modSp mod">
        <pc:chgData name="Leo Follows" userId="fea524f3-d887-462f-8d17-36d23e5c0c35" providerId="ADAL" clId="{5A5CDA34-9750-47A5-9E31-1113B6DAF19B}" dt="2026-05-10T21:26:15.898" v="10531" actId="1076"/>
        <pc:sldMkLst>
          <pc:docMk/>
          <pc:sldMk cId="1729165161" sldId="285"/>
        </pc:sldMkLst>
        <pc:spChg chg="mod">
          <ac:chgData name="Leo Follows" userId="fea524f3-d887-462f-8d17-36d23e5c0c35" providerId="ADAL" clId="{5A5CDA34-9750-47A5-9E31-1113B6DAF19B}" dt="2026-05-10T21:26:05.425" v="10530" actId="20577"/>
          <ac:spMkLst>
            <pc:docMk/>
            <pc:sldMk cId="1729165161" sldId="285"/>
            <ac:spMk id="2" creationId="{00C7D769-4196-1DC3-217D-7B0352CE37BC}"/>
          </ac:spMkLst>
        </pc:spChg>
        <pc:spChg chg="add mod">
          <ac:chgData name="Leo Follows" userId="fea524f3-d887-462f-8d17-36d23e5c0c35" providerId="ADAL" clId="{5A5CDA34-9750-47A5-9E31-1113B6DAF19B}" dt="2026-05-10T21:26:15.898" v="10531" actId="1076"/>
          <ac:spMkLst>
            <pc:docMk/>
            <pc:sldMk cId="1729165161" sldId="285"/>
            <ac:spMk id="3" creationId="{4CFFB9E5-4D59-F639-7997-969B62FB2D1A}"/>
          </ac:spMkLst>
        </pc:spChg>
        <pc:picChg chg="add mod">
          <ac:chgData name="Leo Follows" userId="fea524f3-d887-462f-8d17-36d23e5c0c35" providerId="ADAL" clId="{5A5CDA34-9750-47A5-9E31-1113B6DAF19B}" dt="2026-05-09T20:36:01.349" v="469" actId="14100"/>
          <ac:picMkLst>
            <pc:docMk/>
            <pc:sldMk cId="1729165161" sldId="285"/>
            <ac:picMk id="4" creationId="{DD1A94F8-8586-DAF4-E4C1-FC7F52AF2E2A}"/>
          </ac:picMkLst>
        </pc:picChg>
        <pc:picChg chg="add mod">
          <ac:chgData name="Leo Follows" userId="fea524f3-d887-462f-8d17-36d23e5c0c35" providerId="ADAL" clId="{5A5CDA34-9750-47A5-9E31-1113B6DAF19B}" dt="2026-05-09T20:36:52.095" v="475" actId="1076"/>
          <ac:picMkLst>
            <pc:docMk/>
            <pc:sldMk cId="1729165161" sldId="285"/>
            <ac:picMk id="6" creationId="{3E98DF8C-11E4-0398-65FF-C321A3E243E0}"/>
          </ac:picMkLst>
        </pc:picChg>
        <pc:picChg chg="add mod">
          <ac:chgData name="Leo Follows" userId="fea524f3-d887-462f-8d17-36d23e5c0c35" providerId="ADAL" clId="{5A5CDA34-9750-47A5-9E31-1113B6DAF19B}" dt="2026-05-09T20:37:14.195" v="480" actId="1076"/>
          <ac:picMkLst>
            <pc:docMk/>
            <pc:sldMk cId="1729165161" sldId="285"/>
            <ac:picMk id="9" creationId="{4B34B6A9-48FD-FA1A-94E0-2C8D341B555B}"/>
          </ac:picMkLst>
        </pc:picChg>
      </pc:sldChg>
      <pc:sldChg chg="addSp modSp mod">
        <pc:chgData name="Leo Follows" userId="fea524f3-d887-462f-8d17-36d23e5c0c35" providerId="ADAL" clId="{5A5CDA34-9750-47A5-9E31-1113B6DAF19B}" dt="2026-05-10T21:13:19.496" v="9544" actId="1076"/>
        <pc:sldMkLst>
          <pc:docMk/>
          <pc:sldMk cId="300084923" sldId="286"/>
        </pc:sldMkLst>
        <pc:spChg chg="mod">
          <ac:chgData name="Leo Follows" userId="fea524f3-d887-462f-8d17-36d23e5c0c35" providerId="ADAL" clId="{5A5CDA34-9750-47A5-9E31-1113B6DAF19B}" dt="2026-05-09T18:25:43.199" v="390" actId="404"/>
          <ac:spMkLst>
            <pc:docMk/>
            <pc:sldMk cId="300084923" sldId="286"/>
            <ac:spMk id="2" creationId="{BE46B613-B4C4-2BB4-27E3-D27310F6F9D2}"/>
          </ac:spMkLst>
        </pc:spChg>
        <pc:picChg chg="add mod">
          <ac:chgData name="Leo Follows" userId="fea524f3-d887-462f-8d17-36d23e5c0c35" providerId="ADAL" clId="{5A5CDA34-9750-47A5-9E31-1113B6DAF19B}" dt="2026-05-10T21:13:19.496" v="9544" actId="1076"/>
          <ac:picMkLst>
            <pc:docMk/>
            <pc:sldMk cId="300084923" sldId="286"/>
            <ac:picMk id="4" creationId="{60DED846-AF10-7158-49A3-9330F90E7086}"/>
          </ac:picMkLst>
        </pc:picChg>
        <pc:picChg chg="add mod">
          <ac:chgData name="Leo Follows" userId="fea524f3-d887-462f-8d17-36d23e5c0c35" providerId="ADAL" clId="{5A5CDA34-9750-47A5-9E31-1113B6DAF19B}" dt="2026-05-09T18:25:58.534" v="395" actId="14100"/>
          <ac:picMkLst>
            <pc:docMk/>
            <pc:sldMk cId="300084923" sldId="286"/>
            <ac:picMk id="6" creationId="{4D197860-CC08-19A8-7825-33FD28FD3E75}"/>
          </ac:picMkLst>
        </pc:picChg>
        <pc:picChg chg="add mod">
          <ac:chgData name="Leo Follows" userId="fea524f3-d887-462f-8d17-36d23e5c0c35" providerId="ADAL" clId="{5A5CDA34-9750-47A5-9E31-1113B6DAF19B}" dt="2026-05-09T18:25:51.830" v="393" actId="1076"/>
          <ac:picMkLst>
            <pc:docMk/>
            <pc:sldMk cId="300084923" sldId="286"/>
            <ac:picMk id="9" creationId="{539033E1-2261-EE43-3FD8-6DF0DFE50D50}"/>
          </ac:picMkLst>
        </pc:picChg>
        <pc:inkChg chg="mod">
          <ac:chgData name="Leo Follows" userId="fea524f3-d887-462f-8d17-36d23e5c0c35" providerId="ADAL" clId="{5A5CDA34-9750-47A5-9E31-1113B6DAF19B}" dt="2026-05-09T18:25:49.694" v="392" actId="1076"/>
          <ac:inkMkLst>
            <pc:docMk/>
            <pc:sldMk cId="300084923" sldId="286"/>
            <ac:inkMk id="8" creationId="{82C0B2C5-E280-E74B-3990-748052C465D9}"/>
          </ac:inkMkLst>
        </pc:inkChg>
      </pc:sldChg>
      <pc:sldChg chg="addSp delSp modSp mod">
        <pc:chgData name="Leo Follows" userId="fea524f3-d887-462f-8d17-36d23e5c0c35" providerId="ADAL" clId="{5A5CDA34-9750-47A5-9E31-1113B6DAF19B}" dt="2026-05-10T20:56:40.876" v="9033" actId="20577"/>
        <pc:sldMkLst>
          <pc:docMk/>
          <pc:sldMk cId="2219815033" sldId="289"/>
        </pc:sldMkLst>
        <pc:spChg chg="add del mod">
          <ac:chgData name="Leo Follows" userId="fea524f3-d887-462f-8d17-36d23e5c0c35" providerId="ADAL" clId="{5A5CDA34-9750-47A5-9E31-1113B6DAF19B}" dt="2026-05-09T18:34:23.638" v="426" actId="478"/>
          <ac:spMkLst>
            <pc:docMk/>
            <pc:sldMk cId="2219815033" sldId="289"/>
            <ac:spMk id="15" creationId="{29D3085A-6C03-02D1-00D6-4112E2DF2362}"/>
          </ac:spMkLst>
        </pc:spChg>
        <pc:spChg chg="add mod">
          <ac:chgData name="Leo Follows" userId="fea524f3-d887-462f-8d17-36d23e5c0c35" providerId="ADAL" clId="{5A5CDA34-9750-47A5-9E31-1113B6DAF19B}" dt="2026-05-10T20:56:40.876" v="9033" actId="20577"/>
          <ac:spMkLst>
            <pc:docMk/>
            <pc:sldMk cId="2219815033" sldId="289"/>
            <ac:spMk id="17" creationId="{952E83DC-89B9-AE18-8727-F1DAA060DA48}"/>
          </ac:spMkLst>
        </pc:spChg>
        <pc:picChg chg="add mod">
          <ac:chgData name="Leo Follows" userId="fea524f3-d887-462f-8d17-36d23e5c0c35" providerId="ADAL" clId="{5A5CDA34-9750-47A5-9E31-1113B6DAF19B}" dt="2026-05-09T18:34:27.694" v="427" actId="1076"/>
          <ac:picMkLst>
            <pc:docMk/>
            <pc:sldMk cId="2219815033" sldId="289"/>
            <ac:picMk id="5" creationId="{7DB68C07-D370-FF1D-A4E3-3D39E69D76D7}"/>
          </ac:picMkLst>
        </pc:picChg>
        <pc:picChg chg="add mod">
          <ac:chgData name="Leo Follows" userId="fea524f3-d887-462f-8d17-36d23e5c0c35" providerId="ADAL" clId="{5A5CDA34-9750-47A5-9E31-1113B6DAF19B}" dt="2026-05-09T18:34:27.694" v="427" actId="1076"/>
          <ac:picMkLst>
            <pc:docMk/>
            <pc:sldMk cId="2219815033" sldId="289"/>
            <ac:picMk id="7" creationId="{B8D7BBAF-CC72-505B-4FA0-8798FB446931}"/>
          </ac:picMkLst>
        </pc:picChg>
        <pc:picChg chg="add mod">
          <ac:chgData name="Leo Follows" userId="fea524f3-d887-462f-8d17-36d23e5c0c35" providerId="ADAL" clId="{5A5CDA34-9750-47A5-9E31-1113B6DAF19B}" dt="2026-05-09T18:34:27.694" v="427" actId="1076"/>
          <ac:picMkLst>
            <pc:docMk/>
            <pc:sldMk cId="2219815033" sldId="289"/>
            <ac:picMk id="10" creationId="{34F00491-64C7-B134-86B1-488C535BE7B0}"/>
          </ac:picMkLst>
        </pc:picChg>
        <pc:picChg chg="add mod">
          <ac:chgData name="Leo Follows" userId="fea524f3-d887-462f-8d17-36d23e5c0c35" providerId="ADAL" clId="{5A5CDA34-9750-47A5-9E31-1113B6DAF19B}" dt="2026-05-08T22:29:58.599" v="309" actId="1076"/>
          <ac:picMkLst>
            <pc:docMk/>
            <pc:sldMk cId="2219815033" sldId="289"/>
            <ac:picMk id="12" creationId="{0CEAB12C-E1B9-DDFB-4DBA-C349E5AB3D4A}"/>
          </ac:picMkLst>
        </pc:picChg>
        <pc:picChg chg="add mod">
          <ac:chgData name="Leo Follows" userId="fea524f3-d887-462f-8d17-36d23e5c0c35" providerId="ADAL" clId="{5A5CDA34-9750-47A5-9E31-1113B6DAF19B}" dt="2026-05-08T22:30:30.834" v="317" actId="1076"/>
          <ac:picMkLst>
            <pc:docMk/>
            <pc:sldMk cId="2219815033" sldId="289"/>
            <ac:picMk id="14" creationId="{559E26DC-0E8F-3E33-F2DF-A77A7554ED14}"/>
          </ac:picMkLst>
        </pc:picChg>
        <pc:cxnChg chg="add del mod">
          <ac:chgData name="Leo Follows" userId="fea524f3-d887-462f-8d17-36d23e5c0c35" providerId="ADAL" clId="{5A5CDA34-9750-47A5-9E31-1113B6DAF19B}" dt="2026-05-10T20:31:37.202" v="8013" actId="478"/>
          <ac:cxnSpMkLst>
            <pc:docMk/>
            <pc:sldMk cId="2219815033" sldId="289"/>
            <ac:cxnSpMk id="4" creationId="{1464E6E8-11F2-A662-0D60-D5EF2BDDF5EE}"/>
          </ac:cxnSpMkLst>
        </pc:cxnChg>
        <pc:cxnChg chg="add mod">
          <ac:chgData name="Leo Follows" userId="fea524f3-d887-462f-8d17-36d23e5c0c35" providerId="ADAL" clId="{5A5CDA34-9750-47A5-9E31-1113B6DAF19B}" dt="2026-05-10T20:32:21.403" v="8022" actId="1582"/>
          <ac:cxnSpMkLst>
            <pc:docMk/>
            <pc:sldMk cId="2219815033" sldId="289"/>
            <ac:cxnSpMk id="9" creationId="{5A5ED53C-F1C9-6925-0311-7FCBCA830271}"/>
          </ac:cxnSpMkLst>
        </pc:cxnChg>
        <pc:cxnChg chg="add mod">
          <ac:chgData name="Leo Follows" userId="fea524f3-d887-462f-8d17-36d23e5c0c35" providerId="ADAL" clId="{5A5CDA34-9750-47A5-9E31-1113B6DAF19B}" dt="2026-05-10T20:32:25.121" v="8023" actId="1582"/>
          <ac:cxnSpMkLst>
            <pc:docMk/>
            <pc:sldMk cId="2219815033" sldId="289"/>
            <ac:cxnSpMk id="13" creationId="{69F0102B-0364-597E-220E-D0E7E9BA09BD}"/>
          </ac:cxnSpMkLst>
        </pc:cxnChg>
        <pc:cxnChg chg="add mod">
          <ac:chgData name="Leo Follows" userId="fea524f3-d887-462f-8d17-36d23e5c0c35" providerId="ADAL" clId="{5A5CDA34-9750-47A5-9E31-1113B6DAF19B}" dt="2026-05-10T20:32:17.255" v="8021" actId="1582"/>
          <ac:cxnSpMkLst>
            <pc:docMk/>
            <pc:sldMk cId="2219815033" sldId="289"/>
            <ac:cxnSpMk id="16" creationId="{2774EDD0-F472-B225-1902-D8B29109F9E2}"/>
          </ac:cxnSpMkLst>
        </pc:cxnChg>
      </pc:sldChg>
      <pc:sldChg chg="addSp delSp modSp add mod">
        <pc:chgData name="Leo Follows" userId="fea524f3-d887-462f-8d17-36d23e5c0c35" providerId="ADAL" clId="{5A5CDA34-9750-47A5-9E31-1113B6DAF19B}" dt="2026-05-10T21:03:21.980" v="9535" actId="313"/>
        <pc:sldMkLst>
          <pc:docMk/>
          <pc:sldMk cId="3202819280" sldId="290"/>
        </pc:sldMkLst>
        <pc:spChg chg="mod">
          <ac:chgData name="Leo Follows" userId="fea524f3-d887-462f-8d17-36d23e5c0c35" providerId="ADAL" clId="{5A5CDA34-9750-47A5-9E31-1113B6DAF19B}" dt="2026-05-08T22:36:42.739" v="343" actId="20577"/>
          <ac:spMkLst>
            <pc:docMk/>
            <pc:sldMk cId="3202819280" sldId="290"/>
            <ac:spMk id="2" creationId="{54484A36-5224-9B3E-0979-F73789A72DA0}"/>
          </ac:spMkLst>
        </pc:spChg>
        <pc:spChg chg="add mod">
          <ac:chgData name="Leo Follows" userId="fea524f3-d887-462f-8d17-36d23e5c0c35" providerId="ADAL" clId="{5A5CDA34-9750-47A5-9E31-1113B6DAF19B}" dt="2026-05-10T21:03:21.980" v="9535" actId="313"/>
          <ac:spMkLst>
            <pc:docMk/>
            <pc:sldMk cId="3202819280" sldId="290"/>
            <ac:spMk id="3" creationId="{568B0E19-0DA9-CCEA-95D8-62CDC2196BE3}"/>
          </ac:spMkLst>
        </pc:spChg>
        <pc:picChg chg="add mod">
          <ac:chgData name="Leo Follows" userId="fea524f3-d887-462f-8d17-36d23e5c0c35" providerId="ADAL" clId="{5A5CDA34-9750-47A5-9E31-1113B6DAF19B}" dt="2026-05-09T18:34:12.920" v="424" actId="1076"/>
          <ac:picMkLst>
            <pc:docMk/>
            <pc:sldMk cId="3202819280" sldId="290"/>
            <ac:picMk id="4" creationId="{D4D29ED4-BF10-A461-0E20-18AA1E125929}"/>
          </ac:picMkLst>
        </pc:picChg>
        <pc:picChg chg="add mod">
          <ac:chgData name="Leo Follows" userId="fea524f3-d887-462f-8d17-36d23e5c0c35" providerId="ADAL" clId="{5A5CDA34-9750-47A5-9E31-1113B6DAF19B}" dt="2026-05-09T18:34:16.129" v="425" actId="1076"/>
          <ac:picMkLst>
            <pc:docMk/>
            <pc:sldMk cId="3202819280" sldId="290"/>
            <ac:picMk id="9" creationId="{EDEFDD97-EA8A-02A3-BCF8-E9E4EE430A06}"/>
          </ac:picMkLst>
        </pc:picChg>
      </pc:sldChg>
      <pc:sldChg chg="addSp delSp modSp add mod">
        <pc:chgData name="Leo Follows" userId="fea524f3-d887-462f-8d17-36d23e5c0c35" providerId="ADAL" clId="{5A5CDA34-9750-47A5-9E31-1113B6DAF19B}" dt="2026-05-10T21:13:28.857" v="9547" actId="1076"/>
        <pc:sldMkLst>
          <pc:docMk/>
          <pc:sldMk cId="2952571162" sldId="291"/>
        </pc:sldMkLst>
        <pc:picChg chg="del">
          <ac:chgData name="Leo Follows" userId="fea524f3-d887-462f-8d17-36d23e5c0c35" providerId="ADAL" clId="{5A5CDA34-9750-47A5-9E31-1113B6DAF19B}" dt="2026-05-09T18:26:07.258" v="398" actId="478"/>
          <ac:picMkLst>
            <pc:docMk/>
            <pc:sldMk cId="2952571162" sldId="291"/>
            <ac:picMk id="4" creationId="{FA4A018C-24D1-0BD5-3DAD-9EF9F8E7FF01}"/>
          </ac:picMkLst>
        </pc:picChg>
        <pc:picChg chg="add del mod">
          <ac:chgData name="Leo Follows" userId="fea524f3-d887-462f-8d17-36d23e5c0c35" providerId="ADAL" clId="{5A5CDA34-9750-47A5-9E31-1113B6DAF19B}" dt="2026-05-09T20:31:13.390" v="429" actId="478"/>
          <ac:picMkLst>
            <pc:docMk/>
            <pc:sldMk cId="2952571162" sldId="291"/>
            <ac:picMk id="5" creationId="{604AA792-F3BA-B3F7-8968-C674E603B14F}"/>
          </ac:picMkLst>
        </pc:picChg>
        <pc:picChg chg="del">
          <ac:chgData name="Leo Follows" userId="fea524f3-d887-462f-8d17-36d23e5c0c35" providerId="ADAL" clId="{5A5CDA34-9750-47A5-9E31-1113B6DAF19B}" dt="2026-05-09T18:26:08.721" v="399" actId="478"/>
          <ac:picMkLst>
            <pc:docMk/>
            <pc:sldMk cId="2952571162" sldId="291"/>
            <ac:picMk id="6" creationId="{16860D3E-6444-4234-FFDD-B83523D663BB}"/>
          </ac:picMkLst>
        </pc:picChg>
        <pc:picChg chg="del">
          <ac:chgData name="Leo Follows" userId="fea524f3-d887-462f-8d17-36d23e5c0c35" providerId="ADAL" clId="{5A5CDA34-9750-47A5-9E31-1113B6DAF19B}" dt="2026-05-09T18:26:09.793" v="400" actId="478"/>
          <ac:picMkLst>
            <pc:docMk/>
            <pc:sldMk cId="2952571162" sldId="291"/>
            <ac:picMk id="9" creationId="{22A1B954-0655-E54C-AD47-3E3222CB6B0B}"/>
          </ac:picMkLst>
        </pc:picChg>
        <pc:picChg chg="add del mod">
          <ac:chgData name="Leo Follows" userId="fea524f3-d887-462f-8d17-36d23e5c0c35" providerId="ADAL" clId="{5A5CDA34-9750-47A5-9E31-1113B6DAF19B}" dt="2026-05-09T20:31:13.740" v="430" actId="478"/>
          <ac:picMkLst>
            <pc:docMk/>
            <pc:sldMk cId="2952571162" sldId="291"/>
            <ac:picMk id="10" creationId="{5DE5A959-D478-3AD0-8829-7341762C21F8}"/>
          </ac:picMkLst>
        </pc:picChg>
        <pc:picChg chg="add del mod">
          <ac:chgData name="Leo Follows" userId="fea524f3-d887-462f-8d17-36d23e5c0c35" providerId="ADAL" clId="{5A5CDA34-9750-47A5-9E31-1113B6DAF19B}" dt="2026-05-09T20:31:12.891" v="428" actId="478"/>
          <ac:picMkLst>
            <pc:docMk/>
            <pc:sldMk cId="2952571162" sldId="291"/>
            <ac:picMk id="12" creationId="{A79ED278-21D7-4934-084C-9F109DBDE93C}"/>
          </ac:picMkLst>
        </pc:picChg>
        <pc:picChg chg="add mod">
          <ac:chgData name="Leo Follows" userId="fea524f3-d887-462f-8d17-36d23e5c0c35" providerId="ADAL" clId="{5A5CDA34-9750-47A5-9E31-1113B6DAF19B}" dt="2026-05-09T20:32:31.844" v="443" actId="14100"/>
          <ac:picMkLst>
            <pc:docMk/>
            <pc:sldMk cId="2952571162" sldId="291"/>
            <ac:picMk id="14" creationId="{06E0B268-89EA-7979-ACAF-CC4B257C011D}"/>
          </ac:picMkLst>
        </pc:picChg>
        <pc:picChg chg="add mod">
          <ac:chgData name="Leo Follows" userId="fea524f3-d887-462f-8d17-36d23e5c0c35" providerId="ADAL" clId="{5A5CDA34-9750-47A5-9E31-1113B6DAF19B}" dt="2026-05-10T21:13:28.857" v="9547" actId="1076"/>
          <ac:picMkLst>
            <pc:docMk/>
            <pc:sldMk cId="2952571162" sldId="291"/>
            <ac:picMk id="16" creationId="{13E073AA-C956-7E49-8BFF-B45DE96BE061}"/>
          </ac:picMkLst>
        </pc:picChg>
        <pc:picChg chg="add mod">
          <ac:chgData name="Leo Follows" userId="fea524f3-d887-462f-8d17-36d23e5c0c35" providerId="ADAL" clId="{5A5CDA34-9750-47A5-9E31-1113B6DAF19B}" dt="2026-05-09T20:32:38.412" v="446" actId="14100"/>
          <ac:picMkLst>
            <pc:docMk/>
            <pc:sldMk cId="2952571162" sldId="291"/>
            <ac:picMk id="18" creationId="{0F39994C-D9D5-68C2-4DFE-6710F1434C1B}"/>
          </ac:picMkLst>
        </pc:picChg>
      </pc:sldChg>
      <pc:sldChg chg="addSp delSp modSp add mod">
        <pc:chgData name="Leo Follows" userId="fea524f3-d887-462f-8d17-36d23e5c0c35" providerId="ADAL" clId="{5A5CDA34-9750-47A5-9E31-1113B6DAF19B}" dt="2026-05-10T20:17:52.531" v="5734"/>
        <pc:sldMkLst>
          <pc:docMk/>
          <pc:sldMk cId="1199837560" sldId="292"/>
        </pc:sldMkLst>
        <pc:spChg chg="mod">
          <ac:chgData name="Leo Follows" userId="fea524f3-d887-462f-8d17-36d23e5c0c35" providerId="ADAL" clId="{5A5CDA34-9750-47A5-9E31-1113B6DAF19B}" dt="2026-05-10T20:16:39.031" v="5713" actId="404"/>
          <ac:spMkLst>
            <pc:docMk/>
            <pc:sldMk cId="1199837560" sldId="292"/>
            <ac:spMk id="2" creationId="{123A4DCC-FDA2-07B4-FB3C-CA2AEB37279E}"/>
          </ac:spMkLst>
        </pc:spChg>
        <pc:spChg chg="add del mod">
          <ac:chgData name="Leo Follows" userId="fea524f3-d887-462f-8d17-36d23e5c0c35" providerId="ADAL" clId="{5A5CDA34-9750-47A5-9E31-1113B6DAF19B}" dt="2026-05-10T20:16:29.728" v="5707" actId="478"/>
          <ac:spMkLst>
            <pc:docMk/>
            <pc:sldMk cId="1199837560" sldId="292"/>
            <ac:spMk id="3" creationId="{9D9D30BE-9F7F-49EC-AEBA-5BC638C90FF1}"/>
          </ac:spMkLst>
        </pc:spChg>
        <pc:picChg chg="add mod modCrop">
          <ac:chgData name="Leo Follows" userId="fea524f3-d887-462f-8d17-36d23e5c0c35" providerId="ADAL" clId="{5A5CDA34-9750-47A5-9E31-1113B6DAF19B}" dt="2026-05-10T20:17:47.954" v="5733" actId="1076"/>
          <ac:picMkLst>
            <pc:docMk/>
            <pc:sldMk cId="1199837560" sldId="292"/>
            <ac:picMk id="4" creationId="{4D70ADE2-6213-5C66-C2E6-4BA904A6E710}"/>
          </ac:picMkLst>
        </pc:picChg>
        <pc:picChg chg="add del mod modCrop">
          <ac:chgData name="Leo Follows" userId="fea524f3-d887-462f-8d17-36d23e5c0c35" providerId="ADAL" clId="{5A5CDA34-9750-47A5-9E31-1113B6DAF19B}" dt="2026-05-10T16:02:26.265" v="533" actId="478"/>
          <ac:picMkLst>
            <pc:docMk/>
            <pc:sldMk cId="1199837560" sldId="292"/>
            <ac:picMk id="6" creationId="{50F6D3A6-CD4A-33C4-971F-92FBED6E8783}"/>
          </ac:picMkLst>
        </pc:picChg>
        <pc:picChg chg="del">
          <ac:chgData name="Leo Follows" userId="fea524f3-d887-462f-8d17-36d23e5c0c35" providerId="ADAL" clId="{5A5CDA34-9750-47A5-9E31-1113B6DAF19B}" dt="2026-05-09T20:38:01.994" v="482" actId="478"/>
          <ac:picMkLst>
            <pc:docMk/>
            <pc:sldMk cId="1199837560" sldId="292"/>
            <ac:picMk id="10" creationId="{31CCED70-5720-453E-A0B7-F2E5D4385934}"/>
          </ac:picMkLst>
        </pc:picChg>
        <pc:picChg chg="add mod modCrop">
          <ac:chgData name="Leo Follows" userId="fea524f3-d887-462f-8d17-36d23e5c0c35" providerId="ADAL" clId="{5A5CDA34-9750-47A5-9E31-1113B6DAF19B}" dt="2026-05-10T20:17:47.954" v="5733" actId="1076"/>
          <ac:picMkLst>
            <pc:docMk/>
            <pc:sldMk cId="1199837560" sldId="292"/>
            <ac:picMk id="10" creationId="{F4AF330C-AE58-CEA9-3D20-B9C24955D875}"/>
          </ac:picMkLst>
        </pc:picChg>
        <pc:picChg chg="del">
          <ac:chgData name="Leo Follows" userId="fea524f3-d887-462f-8d17-36d23e5c0c35" providerId="ADAL" clId="{5A5CDA34-9750-47A5-9E31-1113B6DAF19B}" dt="2026-05-09T20:38:02.333" v="483" actId="478"/>
          <ac:picMkLst>
            <pc:docMk/>
            <pc:sldMk cId="1199837560" sldId="292"/>
            <ac:picMk id="12" creationId="{2931233B-A845-D787-FB24-987F4DC7AB76}"/>
          </ac:picMkLst>
        </pc:picChg>
        <pc:picChg chg="add mod modCrop">
          <ac:chgData name="Leo Follows" userId="fea524f3-d887-462f-8d17-36d23e5c0c35" providerId="ADAL" clId="{5A5CDA34-9750-47A5-9E31-1113B6DAF19B}" dt="2026-05-10T20:17:42.979" v="5731" actId="1076"/>
          <ac:picMkLst>
            <pc:docMk/>
            <pc:sldMk cId="1199837560" sldId="292"/>
            <ac:picMk id="12" creationId="{D9C2BBD5-5C48-D584-A689-65DB3756ADF2}"/>
          </ac:picMkLst>
        </pc:picChg>
        <pc:picChg chg="add del mod">
          <ac:chgData name="Leo Follows" userId="fea524f3-d887-462f-8d17-36d23e5c0c35" providerId="ADAL" clId="{5A5CDA34-9750-47A5-9E31-1113B6DAF19B}" dt="2026-05-10T16:09:21.322" v="608" actId="478"/>
          <ac:picMkLst>
            <pc:docMk/>
            <pc:sldMk cId="1199837560" sldId="292"/>
            <ac:picMk id="14" creationId="{F0DB8BB5-2576-2823-4637-14DBF6C1E7B9}"/>
          </ac:picMkLst>
        </pc:picChg>
        <pc:inkChg chg="mod">
          <ac:chgData name="Leo Follows" userId="fea524f3-d887-462f-8d17-36d23e5c0c35" providerId="ADAL" clId="{5A5CDA34-9750-47A5-9E31-1113B6DAF19B}" dt="2026-05-10T20:16:45.409" v="5715" actId="14100"/>
          <ac:inkMkLst>
            <pc:docMk/>
            <pc:sldMk cId="1199837560" sldId="292"/>
            <ac:inkMk id="8" creationId="{799CAC7C-EEA7-9EA7-F735-B3719232E455}"/>
          </ac:inkMkLst>
        </pc:inkChg>
        <pc:inkChg chg="del">
          <ac:chgData name="Leo Follows" userId="fea524f3-d887-462f-8d17-36d23e5c0c35" providerId="ADAL" clId="{5A5CDA34-9750-47A5-9E31-1113B6DAF19B}" dt="2026-05-10T20:17:52.531" v="5734"/>
          <ac:inkMkLst>
            <pc:docMk/>
            <pc:sldMk cId="1199837560" sldId="292"/>
            <ac:inkMk id="9" creationId="{D3D3C27C-CA41-EEC6-3F39-AFB1AFE69515}"/>
          </ac:inkMkLst>
        </pc:inkChg>
      </pc:sldChg>
      <pc:sldChg chg="addSp delSp modSp add mod ord">
        <pc:chgData name="Leo Follows" userId="fea524f3-d887-462f-8d17-36d23e5c0c35" providerId="ADAL" clId="{5A5CDA34-9750-47A5-9E31-1113B6DAF19B}" dt="2026-05-10T16:49:22.681" v="2198" actId="20577"/>
        <pc:sldMkLst>
          <pc:docMk/>
          <pc:sldMk cId="1580856646" sldId="293"/>
        </pc:sldMkLst>
        <pc:spChg chg="del">
          <ac:chgData name="Leo Follows" userId="fea524f3-d887-462f-8d17-36d23e5c0c35" providerId="ADAL" clId="{5A5CDA34-9750-47A5-9E31-1113B6DAF19B}" dt="2026-05-10T15:04:40.607" v="494" actId="478"/>
          <ac:spMkLst>
            <pc:docMk/>
            <pc:sldMk cId="1580856646" sldId="293"/>
            <ac:spMk id="5" creationId="{89EF8459-FA58-56C3-AF0B-E407E293DF7E}"/>
          </ac:spMkLst>
        </pc:spChg>
        <pc:spChg chg="del">
          <ac:chgData name="Leo Follows" userId="fea524f3-d887-462f-8d17-36d23e5c0c35" providerId="ADAL" clId="{5A5CDA34-9750-47A5-9E31-1113B6DAF19B}" dt="2026-05-10T15:04:38.291" v="491" actId="478"/>
          <ac:spMkLst>
            <pc:docMk/>
            <pc:sldMk cId="1580856646" sldId="293"/>
            <ac:spMk id="7" creationId="{F875A1E3-3142-8A00-BB50-E73DBB9F2875}"/>
          </ac:spMkLst>
        </pc:spChg>
        <pc:spChg chg="add mod">
          <ac:chgData name="Leo Follows" userId="fea524f3-d887-462f-8d17-36d23e5c0c35" providerId="ADAL" clId="{5A5CDA34-9750-47A5-9E31-1113B6DAF19B}" dt="2026-05-10T16:49:22.681" v="2198" actId="20577"/>
          <ac:spMkLst>
            <pc:docMk/>
            <pc:sldMk cId="1580856646" sldId="293"/>
            <ac:spMk id="13" creationId="{592DE9FD-6528-FB43-5048-3E7AAC37EB04}"/>
          </ac:spMkLst>
        </pc:spChg>
        <pc:picChg chg="del">
          <ac:chgData name="Leo Follows" userId="fea524f3-d887-462f-8d17-36d23e5c0c35" providerId="ADAL" clId="{5A5CDA34-9750-47A5-9E31-1113B6DAF19B}" dt="2026-05-10T15:04:37.403" v="490" actId="478"/>
          <ac:picMkLst>
            <pc:docMk/>
            <pc:sldMk cId="1580856646" sldId="293"/>
            <ac:picMk id="3" creationId="{FDE080CB-25B9-7BC4-5BC1-8D1B77EA05EA}"/>
          </ac:picMkLst>
        </pc:picChg>
        <pc:picChg chg="del">
          <ac:chgData name="Leo Follows" userId="fea524f3-d887-462f-8d17-36d23e5c0c35" providerId="ADAL" clId="{5A5CDA34-9750-47A5-9E31-1113B6DAF19B}" dt="2026-05-10T15:04:39.381" v="492" actId="478"/>
          <ac:picMkLst>
            <pc:docMk/>
            <pc:sldMk cId="1580856646" sldId="293"/>
            <ac:picMk id="4" creationId="{5652B889-5D1B-8940-51B9-15BC70C29EDB}"/>
          </ac:picMkLst>
        </pc:picChg>
        <pc:picChg chg="del">
          <ac:chgData name="Leo Follows" userId="fea524f3-d887-462f-8d17-36d23e5c0c35" providerId="ADAL" clId="{5A5CDA34-9750-47A5-9E31-1113B6DAF19B}" dt="2026-05-10T15:04:41.238" v="495" actId="478"/>
          <ac:picMkLst>
            <pc:docMk/>
            <pc:sldMk cId="1580856646" sldId="293"/>
            <ac:picMk id="6" creationId="{566BD585-08C5-EF8C-A71C-E59D6766ECEA}"/>
          </ac:picMkLst>
        </pc:picChg>
        <pc:picChg chg="del">
          <ac:chgData name="Leo Follows" userId="fea524f3-d887-462f-8d17-36d23e5c0c35" providerId="ADAL" clId="{5A5CDA34-9750-47A5-9E31-1113B6DAF19B}" dt="2026-05-10T15:04:39.887" v="493" actId="478"/>
          <ac:picMkLst>
            <pc:docMk/>
            <pc:sldMk cId="1580856646" sldId="293"/>
            <ac:picMk id="9" creationId="{EDEF2885-14FE-A19F-2FC5-0A6945B6E0E9}"/>
          </ac:picMkLst>
        </pc:picChg>
        <pc:picChg chg="del">
          <ac:chgData name="Leo Follows" userId="fea524f3-d887-462f-8d17-36d23e5c0c35" providerId="ADAL" clId="{5A5CDA34-9750-47A5-9E31-1113B6DAF19B}" dt="2026-05-10T15:04:42.424" v="496" actId="478"/>
          <ac:picMkLst>
            <pc:docMk/>
            <pc:sldMk cId="1580856646" sldId="293"/>
            <ac:picMk id="10" creationId="{CF468388-85E5-2A90-2EAD-AB345E3DB3F9}"/>
          </ac:picMkLst>
        </pc:picChg>
        <pc:picChg chg="add mod">
          <ac:chgData name="Leo Follows" userId="fea524f3-d887-462f-8d17-36d23e5c0c35" providerId="ADAL" clId="{5A5CDA34-9750-47A5-9E31-1113B6DAF19B}" dt="2026-05-10T16:47:49.381" v="1841" actId="1076"/>
          <ac:picMkLst>
            <pc:docMk/>
            <pc:sldMk cId="1580856646" sldId="293"/>
            <ac:picMk id="12" creationId="{76C66337-7C6B-4E82-C494-1B180884E351}"/>
          </ac:picMkLst>
        </pc:picChg>
        <pc:picChg chg="add mod">
          <ac:chgData name="Leo Follows" userId="fea524f3-d887-462f-8d17-36d23e5c0c35" providerId="ADAL" clId="{5A5CDA34-9750-47A5-9E31-1113B6DAF19B}" dt="2026-05-10T16:47:55.761" v="1844" actId="1076"/>
          <ac:picMkLst>
            <pc:docMk/>
            <pc:sldMk cId="1580856646" sldId="293"/>
            <ac:picMk id="15" creationId="{9EBB133B-AD5B-7DC5-EB15-6C0340016F27}"/>
          </ac:picMkLst>
        </pc:picChg>
      </pc:sldChg>
      <pc:sldChg chg="addSp modSp add mod">
        <pc:chgData name="Leo Follows" userId="fea524f3-d887-462f-8d17-36d23e5c0c35" providerId="ADAL" clId="{5A5CDA34-9750-47A5-9E31-1113B6DAF19B}" dt="2026-05-10T22:46:12.889" v="12312" actId="1076"/>
        <pc:sldMkLst>
          <pc:docMk/>
          <pc:sldMk cId="132547615" sldId="294"/>
        </pc:sldMkLst>
        <pc:spChg chg="mod">
          <ac:chgData name="Leo Follows" userId="fea524f3-d887-462f-8d17-36d23e5c0c35" providerId="ADAL" clId="{5A5CDA34-9750-47A5-9E31-1113B6DAF19B}" dt="2026-05-10T21:29:19.569" v="10563" actId="20577"/>
          <ac:spMkLst>
            <pc:docMk/>
            <pc:sldMk cId="132547615" sldId="294"/>
            <ac:spMk id="2" creationId="{A526648F-A1D0-E993-AE03-3A83B2DD213C}"/>
          </ac:spMkLst>
        </pc:spChg>
        <pc:spChg chg="add mod">
          <ac:chgData name="Leo Follows" userId="fea524f3-d887-462f-8d17-36d23e5c0c35" providerId="ADAL" clId="{5A5CDA34-9750-47A5-9E31-1113B6DAF19B}" dt="2026-05-10T22:46:12.889" v="12312" actId="1076"/>
          <ac:spMkLst>
            <pc:docMk/>
            <pc:sldMk cId="132547615" sldId="294"/>
            <ac:spMk id="3" creationId="{DAE8E3C1-0D7C-DC03-76A8-B04F0EE798F3}"/>
          </ac:spMkLst>
        </pc:spChg>
        <pc:inkChg chg="mod">
          <ac:chgData name="Leo Follows" userId="fea524f3-d887-462f-8d17-36d23e5c0c35" providerId="ADAL" clId="{5A5CDA34-9750-47A5-9E31-1113B6DAF19B}" dt="2026-05-10T21:29:24.229" v="10564" actId="14100"/>
          <ac:inkMkLst>
            <pc:docMk/>
            <pc:sldMk cId="132547615" sldId="294"/>
            <ac:inkMk id="8" creationId="{43CCC9F5-D506-DC88-9928-CBAC39AF22E7}"/>
          </ac:inkMkLst>
        </pc:inkChg>
      </pc:sldChg>
      <pc:sldChg chg="new del">
        <pc:chgData name="Leo Follows" userId="fea524f3-d887-462f-8d17-36d23e5c0c35" providerId="ADAL" clId="{5A5CDA34-9750-47A5-9E31-1113B6DAF19B}" dt="2026-05-10T15:19:19.379" v="502" actId="47"/>
        <pc:sldMkLst>
          <pc:docMk/>
          <pc:sldMk cId="2550302187" sldId="294"/>
        </pc:sldMkLst>
      </pc:sldChg>
      <pc:sldChg chg="addSp delSp modSp add del mod ord">
        <pc:chgData name="Leo Follows" userId="fea524f3-d887-462f-8d17-36d23e5c0c35" providerId="ADAL" clId="{5A5CDA34-9750-47A5-9E31-1113B6DAF19B}" dt="2026-05-10T16:07:30.842" v="584" actId="47"/>
        <pc:sldMkLst>
          <pc:docMk/>
          <pc:sldMk cId="3515704375" sldId="294"/>
        </pc:sldMkLst>
        <pc:picChg chg="del">
          <ac:chgData name="Leo Follows" userId="fea524f3-d887-462f-8d17-36d23e5c0c35" providerId="ADAL" clId="{5A5CDA34-9750-47A5-9E31-1113B6DAF19B}" dt="2026-05-10T16:06:43.905" v="568" actId="478"/>
          <ac:picMkLst>
            <pc:docMk/>
            <pc:sldMk cId="3515704375" sldId="294"/>
            <ac:picMk id="4" creationId="{DF769268-D862-4C25-4F87-EFBAA4C0C2E0}"/>
          </ac:picMkLst>
        </pc:picChg>
        <pc:picChg chg="add mod">
          <ac:chgData name="Leo Follows" userId="fea524f3-d887-462f-8d17-36d23e5c0c35" providerId="ADAL" clId="{5A5CDA34-9750-47A5-9E31-1113B6DAF19B}" dt="2026-05-10T16:06:48.985" v="571" actId="1076"/>
          <ac:picMkLst>
            <pc:docMk/>
            <pc:sldMk cId="3515704375" sldId="294"/>
            <ac:picMk id="5" creationId="{CA281088-F76D-256F-22F0-AC592942C4EC}"/>
          </ac:picMkLst>
        </pc:picChg>
        <pc:picChg chg="del">
          <ac:chgData name="Leo Follows" userId="fea524f3-d887-462f-8d17-36d23e5c0c35" providerId="ADAL" clId="{5A5CDA34-9750-47A5-9E31-1113B6DAF19B}" dt="2026-05-10T16:06:43.578" v="567" actId="478"/>
          <ac:picMkLst>
            <pc:docMk/>
            <pc:sldMk cId="3515704375" sldId="294"/>
            <ac:picMk id="6" creationId="{174FA47F-0859-C690-0B3E-78119AB24CD6}"/>
          </ac:picMkLst>
        </pc:picChg>
      </pc:sldChg>
      <pc:sldChg chg="add del setBg">
        <pc:chgData name="Leo Follows" userId="fea524f3-d887-462f-8d17-36d23e5c0c35" providerId="ADAL" clId="{5A5CDA34-9750-47A5-9E31-1113B6DAF19B}" dt="2026-05-10T16:56:52.866" v="2986" actId="47"/>
        <pc:sldMkLst>
          <pc:docMk/>
          <pc:sldMk cId="3545834667" sldId="294"/>
        </pc:sldMkLst>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2T16:11:11.417"/>
    </inkml:context>
    <inkml:brush xml:id="br0">
      <inkml:brushProperty name="width" value="0.1" units="cm"/>
      <inkml:brushProperty name="height" value="0.1" units="cm"/>
      <inkml:brushProperty name="color" value="#F6630D"/>
    </inkml:brush>
  </inkml:definitions>
  <inkml:trace contextRef="#ctx0" brushRef="#br0">2840 2869 16383 0 0,'3'0'0'0'0,"7"0"0"0"0,8 0 0 0 0,4 0 0 0 0,4 0 0 0 0,4 0 0 0 0,-1 0 0 0 0,2 0 0 0 0,1 0 0 0 0,-2 0 0 0 0,0 0 0 0 0,1 0 0 0 0,2 0 0 0 0,-3 0 0 0 0,1 0 0 0 0,0 0 0 0 0,-2 0 0 0 0,1 0 0 0 0,0 0 0 0 0,2 0 0 0 0,-1 0 0 0 0,-1 0 0 0 0,1 0 0 0 0,-1 0 0 0 0,-1 0 0 0 0,2 0 0 0 0,-2 0 0 0 0,0 0 0 0 0,2 0 0 0 0,1 0 0 0 0,-2 0 0 0 0,0 0 0 0 0,2 0 0 0 0,-3 0 0 0 0,1 0 0 0 0,0 0 0 0 0,2 0 0 0 0,-1 0 0 0 0,-1 0 0 0 0,1 0 0 0 0,-2 0 0 0 0,1 0 0 0 0,1 0 0 0 0,1 0 0 0 0,-2 0 0 0 0,0 0 0 0 0,2 0 0 0 0,-3 0 0 0 0,0 0 0 0 0,2 0 0 0 0,-2 0 0 0 0,0 0 0 0 0,2 0 0 0 0,1 0 0 0 0,-2 0 0 0 0,1 0 0 0 0,0 0 0 0 0,-2 0 0 0 0,1 0 0 0 0,0 0 0 0 0,2 0 0 0 0,-1 0 0 0 0,-1 0 0 0 0,1 0 0 0 0,-1 0 0 0 0,-1 0 0 0 0,2 0 0 0 0,-2 0 0 0 0,0 0 0 0 0,2 0 0 0 0,1 0 0 0 0,-2 0 0 0 0,0 0 0 0 0,2 0 0 0 0,-3 0 0 0 0,1 0 0 0 0,0 0 0 0 0,2 0 0 0 0,-1 0 0 0 0,-1 0 0 0 0,1 0 0 0 0,-1 0 0 0 0,-1 0 0 0 0,2 0 0 0 0,-2 0 0 0 0,0 0 0 0 0,2 0 0 0 0,1 0 0 0 0,-2 0 0 0 0,0 0 0 0 0,1 0 0 0 0,-1 0 0 0 0,-1 0 0 0 0,2 0 0 0 0,1 0 0 0 0,-2 0 0 0 0,1 0 0 0 0,0 0 0 0 0,-2 0 0 0 0,1 0 0 0 0,1 0 0 0 0,-2 0 0 0 0,0 0 0 0 0,1 0 0 0 0,2 0 0 0 0,-1 0 0 0 0,-1 0 0 0 0,7 0 0 0 0,1 0 0 0 0,-1 0 0 0 0,6 0 0 0 0,-2 0 0 0 0,-1 0 0 0 0,4 0 0 0 0,-2 0 0 0 0,-2 0 0 0 0,-2 0 0 0 0,-1 0 0 0 0,1 0 0 0 0,2 0 0 0 0,5 0 0 0 0,-2 0 0 0 0,4 0 0 0 0,0 0 0 0 0,1 0 0 0 0,-1 0 0 0 0,3 0 0 0 0,-4 0 0 0 0,2 0 0 0 0,0 0 0 0 0,0 0 0 0 0,-2 0 0 0 0,3 0 0 0 0,3 0 0 0 0,-2 0 0 0 0,-3 0 0 0 0,0 0 0 0 0,3 0 0 0 0,0 0 0 0 0,3 0 0 0 0,2 0 0 0 0,3 0 0 0 0,5 0 0 0 0,2 0 0 0 0,4 0 0 0 0,1 0 0 0 0,2 0 0 0 0,-1 0 0 0 0,-2 0 0 0 0,-1 0 0 0 0,0 0 0 0 0,0 0 0 0 0,2 0 0 0 0,0 0 0 0 0,-3 0 0 0 0,0 0 0 0 0,0 0 0 0 0,1 0 0 0 0,1 0 0 0 0,1 0 0 0 0,-2 0 0 0 0,-1 0 0 0 0,0 0 0 0 0,1 0 0 0 0,1 0 0 0 0,1 0 0 0 0,-2 0 0 0 0,-1 0 0 0 0,0 0 0 0 0,1 0 0 0 0,2 0 0 0 0,-1 0 0 0 0,2 0 0 0 0,-3 0 0 0 0,-1 0 0 0 0,1 0 0 0 0,0 0 0 0 0,1 0 0 0 0,1 0 0 0 0,-3 0 0 0 0,0 0 0 0 0,10 0 0 0 0,0 0 0 0 0,-1 0 0 0 0,0 0 0 0 0,-2 0 0 0 0,-1 0 0 0 0,-1 0 0 0 0,-1 0 0 0 0,-3 0 0 0 0,-1 0 0 0 0,0 0 0 0 0,1 0 0 0 0,7 0 0 0 0,3 0 0 0 0,0 0 0 0 0,-1 0 0 0 0,-2 0 0 0 0,-1 0 0 0 0,-1 0 0 0 0,-1 0 0 0 0,-4 0 0 0 0,-1 0 0 0 0,0 0 0 0 0,1 0 0 0 0,1 0 0 0 0,0 0 0 0 0,1 0 0 0 0,1 0 0 0 0,-3 0 0 0 0,0 0 0 0 0,-1 0 0 0 0,1 0 0 0 0,1 0 0 0 0,1 0 0 0 0,-8 0 0 0 0,-3 0 0 0 0,0 0 0 0 0,-3 0 0 0 0,-2 0 0 0 0,-5 0 0 0 0,-1 0 0 0 0,-3 0 0 0 0,4 0 0 0 0,-2 0 0 0 0,1 0 0 0 0,-1 0 0 0 0,-1 0 0 0 0,-1 0 0 0 0,4 0 0 0 0,-1 0 0 0 0,1 0 0 0 0,-2 0 0 0 0,-3 0 0 0 0,0 0 0 0 0,-1 0 0 0 0,-3 0 0 0 0,-4 0 0 0 0,4 0 0 0 0,1 0 0 0 0,2 0 0 0 0,0 0 0 0 0,5 0 0 0 0,-2 0 0 0 0,-4 0 0 0 0,4 0 0 0 0,-4 0 0 0 0,-2 0 0 0 0,4 0 0 0 0,-3 0 0 0 0,-1 0 0 0 0,3 0 0 0 0,-2 0 0 0 0,-1 0 0 0 0,3 0 0 0 0,-1 0 0 0 0,-3 0 0 0 0,-1 0 0 0 0,-2 0 0 0 0,-3 0 0 0 0,-2 0 0 0 0,6 0 0 0 0,0 0 0 0 0,0 0 0 0 0,-1 0 0 0 0,-3 0 0 0 0,-1 0 0 0 0,0 0 0 0 0,0 0 0 0 0,-1 0 0 0 0,-1 0 0 0 0,1 0 0 0 0,-2 0 0 0 0,0 0 0 0 0,1 0 0 0 0,2 0 0 0 0,-1 0 0 0 0,-1 0 0 0 0,1 0 0 0 0,-1 0 0 0 0,-1 0 0 0 0,2 0 0 0 0,-2 0 0 0 0,0 0 0 0 0,2 0 0 0 0,1 0 0 0 0,-2 0 0 0 0,0 0 0 0 0,8 0 0 0 0,-1 0 0 0 0,0 0 0 0 0,0 0 0 0 0,-3 0 0 0 0,-2 0 0 0 0,0 0 0 0 0,0 0 0 0 0,-2 0 0 0 0,1 0 0 0 0,-1 0 0 0 0,0 0 0 0 0,-1 0 0 0 0,1 0 0 0 0,2 0 0 0 0,-2 0 0 0 0,1 0 0 0 0,0 0 0 0 0,-2 0 0 0 0,1 0 0 0 0,1 0 0 0 0,-2 0 0 0 0,0 0 0 0 0,1 0 0 0 0,2 0 0 0 0,-1 0 0 0 0,-1 0 0 0 0,1 0 0 0 0,-1 0 0 0 0,-1 0 0 0 0,2 0 0 0 0,1 0 0 0 0,-2 0 0 0 0,1 0 0 0 0,0 0 0 0 0,-2 0 0 0 0,1 0 0 0 0,0 0 0 0 0,-1 0 0 0 0,1 0 0 0 0,0 0 0 0 0,2 0 0 0 0,-1 0 0 0 0,-1 0 0 0 0,1 0 0 0 0,-1 0 0 0 0,-1 0 0 0 0,2 0 0 0 0,1 0 0 0 0,-2 0 0 0 0,0 0 0 0 0,2 0 0 0 0,-3 0 0 0 0,1 0 0 0 0,0 0 0 0 0,-1 0 0 0 0,1 0 0 0 0,0 0 0 0 0,2 0 0 0 0,-2 0 0 0 0,1 0 0 0 0,0 0 0 0 0,-2 0 0 0 0,1 0 0 0 0,1 0 0 0 0,1 0 0 0 0,-2 0 0 0 0,0 0 0 0 0,2 0 0 0 0,-3 0 0 0 0,0 0 0 0 0,-4 0 0 0 0,-1 0 0 0 0,-7 0 0 0 0,-13 0 0 0 0,-10 0 0 0 0,-10 0 0 0 0,-9 0 0 0 0,-2 0 0 0 0,-3 0 0 0 0,-3 0 0 0 0,-1 0 0 0 0,1 0 0 0 0,1 0 0 0 0,0 0 0 0 0,2 0 0 0 0,0 0 0 0 0,-1 0 0 0 0,-1 0 0 0 0,2 0 0 0 0,0 0 0 0 0,-1 0 0 0 0,1 0 0 0 0,-5 0 0 0 0,-4 0 0 0 0,3 0 0 0 0,-6 0 0 0 0,-1 0 0 0 0,4 0 0 0 0,2 0 0 0 0,-5 0 0 0 0,2 0 0 0 0,2 0 0 0 0,-5 0 0 0 0,-1 0 0 0 0,4 0 0 0 0,2 0 0 0 0,2 0 0 0 0,5 0 0 0 0,0 0 0 0 0,0 0 0 0 0,-3 0 0 0 0,-3 0 0 0 0,-1 0 0 0 0,-3 0 0 0 0,0 0 0 0 0,0 0 0 0 0,-1 0 0 0 0,-1 0 0 0 0,2 0 0 0 0,-1 0 0 0 0,0 0 0 0 0,1 0 0 0 0,-4 0 0 0 0,2 0 0 0 0,3 0 0 0 0,-5 0 0 0 0,-6 0 0 0 0,3 0 0 0 0,-3 0 0 0 0,-5 0 0 0 0,1 0 0 0 0,1 0 0 0 0,3 0 0 0 0,-1 0 0 0 0,5 0 0 0 0,-2 0 0 0 0,2 0 0 0 0,-1 0 0 0 0,2 0 0 0 0,-3 0 0 0 0,4 0 0 0 0,-3 0 0 0 0,-6 0 0 0 0,2 0 0 0 0,2 0 0 0 0,1 0 0 0 0,-3 0 0 0 0,1 0 0 0 0,-3 0 0 0 0,5 0 0 0 0,-1 0 0 0 0,1 0 0 0 0,0 0 0 0 0,3 0 0 0 0,-3 0 0 0 0,3 0 0 0 0,-2 0 0 0 0,1 0 0 0 0,-1 0 0 0 0,2 0 0 0 0,-3 0 0 0 0,3 0 0 0 0,4 0 0 0 0,3 0 0 0 0,5 0 0 0 0,2 0 0 0 0,1 0 0 0 0,-7 0 0 0 0,0 0 0 0 0,1 0 0 0 0,0 0 0 0 0,4 0 0 0 0,1 0 0 0 0,0 0 0 0 0,3 0 0 0 0,-7 0 0 0 0,-2 0 0 0 0,-1 0 0 0 0,2 0 0 0 0,3 0 0 0 0,0 0 0 0 0,3 0 0 0 0,1 0 0 0 0,0 0 0 0 0,-2 0 0 0 0,2 0 0 0 0,-6 0 0 0 0,-3 0 0 0 0,2 0 0 0 0,1 0 0 0 0,1 0 0 0 0,1 0 0 0 0,2 0 0 0 0,1 0 0 0 0,-6 0 0 0 0,-1 0 0 0 0,2 0 0 0 0,-1 0 0 0 0,-2 0 0 0 0,-1 0 0 0 0,0 0 0 0 0,2 0 0 0 0,-3 0 0 0 0,0 0 0 0 0,1 0 0 0 0,4 0 0 0 0,-4 0 0 0 0,-1 0 0 0 0,4 0 0 0 0,-5 0 0 0 0,-1 0 0 0 0,-2 0 0 0 0,1 0 0 0 0,-5 0 0 0 0,-6 0 0 0 0,-5 0 0 0 0,4 0 0 0 0,-1 0 0 0 0,-2 0 0 0 0,-4 0 0 0 0,7 0 0 0 0,0 0 0 0 0,-3 0 0 0 0,4 0 0 0 0,-2 0 0 0 0,0 0 0 0 0,-3 0 0 0 0,-2 0 0 0 0,-4 0 0 0 0,-2 0 0 0 0,-2 0 0 0 0,-1 0 0 0 0,-1 0 0 0 0,4 0 0 0 0,0 0 0 0 0,0 0 0 0 0,0 0 0 0 0,-1 0 0 0 0,-1 0 0 0 0,-1 0 0 0 0,0 0 0 0 0,0 0 0 0 0,3 0 0 0 0,1 0 0 0 0,-1 0 0 0 0,0 0 0 0 0,-1 0 0 0 0,-1 0 0 0 0,0 0 0 0 0,-1 0 0 0 0,3 0 0 0 0,-9 0 0 0 0,-2 0 0 0 0,-1 0 0 0 0,2 0 0 0 0,4 0 0 0 0,4 0 0 0 0,1 0 0 0 0,0 0 0 0 0,-1 0 0 0 0,1 0 0 0 0,-1 0 0 0 0,-1 0 0 0 0,4 0 0 0 0,0 0 0 0 0,-1 0 0 0 0,0 0 0 0 0,-1 0 0 0 0,5 0 0 0 0,5 0 0 0 0,0 0 0 0 0,3 0 0 0 0,1 0 0 0 0,5 0 0 0 0,0 0 0 0 0,2 0 0 0 0,6 0 0 0 0,4 0 0 0 0,-3 0 0 0 0,2 0 0 0 0,2 0 0 0 0,0 0 0 0 0,2 0 0 0 0,3 0 0 0 0,1 0 0 0 0,-1 0 0 0 0,3 0 0 0 0,0 0 0 0 0,-1 0 0 0 0,1 0 0 0 0,0 0 0 0 0,-1 0 0 0 0,-2 0 0 0 0,2 0 0 0 0,-1 0 0 0 0,0 0 0 0 0,2 0 0 0 0,-1 0 0 0 0,-1 0 0 0 0,-1 0 0 0 0,2 0 0 0 0,0 0 0 0 0,-1 0 0 0 0,1 0 0 0 0,1 0 0 0 0,-2 0 0 0 0,2 0 0 0 0,0 0 0 0 0,-2 0 0 0 0,-1 0 0 0 0,2 0 0 0 0,0 0 0 0 0,-2 0 0 0 0,3 0 0 0 0,-1 0 0 0 0,0 0 0 0 0,4 0 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2T16:11:11.042"/>
    </inkml:context>
    <inkml:brush xml:id="br0">
      <inkml:brushProperty name="width" value="0.1" units="cm"/>
      <inkml:brushProperty name="height" value="0.1" units="cm"/>
      <inkml:brushProperty name="color" value="#F6630D"/>
    </inkml:brush>
  </inkml:definitions>
  <inkml:trace contextRef="#ctx0" brushRef="#br0">2663 2958 16383 0 0,'7'0'0'0'0,"1"0"0"0"0,5 0 0 0 0,5 0 0 0 0,4 0 0 0 0,5 0 0 0 0,0 0 0 0 0,3 0 0 0 0,4 0 0 0 0,3 0 0 0 0,1 0 0 0 0,0 0 0 0 0,-3 0 0 0 0,-1 0 0 0 0,-2 0 0 0 0,-2 0 0 0 0,0 0 0 0 0,0 0 0 0 0,2 0 0 0 0,-2 0 0 0 0,0 0 0 0 0,1 0 0 0 0,-1 0 0 0 0,-1 0 0 0 0,2 0 0 0 0,-2 0 0 0 0,0 0 0 0 0,1 0 0 0 0,2 0 0 0 0,-1 0 0 0 0,-1 0 0 0 0,1 0 0 0 0,-1 0 0 0 0,-1 0 0 0 0,2 0 0 0 0,1 0 0 0 0,-2 0 0 0 0,1 0 0 0 0,0 0 0 0 0,-2 0 0 0 0,1 0 0 0 0,0 0 0 0 0,2 0 0 0 0,-1 0 0 0 0,-1 0 0 0 0,1 0 0 0 0,-1 0 0 0 0,-1 0 0 0 0,2 0 0 0 0,-2 0 0 0 0,0 0 0 0 0,2 0 0 0 0,1 0 0 0 0,-2 0 0 0 0,0 0 0 0 0,2 0 0 0 0,-3 0 0 0 0,1 0 0 0 0,0 0 0 0 0,2 0 0 0 0,-1 0 0 0 0,-1 0 0 0 0,1 0 0 0 0,-1 0 0 0 0,-1 0 0 0 0,2 0 0 0 0,-2 0 0 0 0,0 0 0 0 0,2 0 0 0 0,1 0 0 0 0,-2 0 0 0 0,0 0 0 0 0,1 0 0 0 0,-1 0 0 0 0,-1 0 0 0 0,2 0 0 0 0,1 0 0 0 0,-2 0 0 0 0,1 0 0 0 0,0 0 0 0 0,-2 0 0 0 0,1 0 0 0 0,1 0 0 0 0,-2 0 0 0 0,0 0 0 0 0,1 0 0 0 0,2 0 0 0 0,-1 0 0 0 0,-1 0 0 0 0,1 0 0 0 0,-1 0 0 0 0,-1 0 0 0 0,2 0 0 0 0,1 0 0 0 0,-2 0 0 0 0,1 0 0 0 0,0 0 0 0 0,-2 0 0 0 0,1 0 0 0 0,0 0 0 0 0,-1 0 0 0 0,1 0 0 0 0,0 0 0 0 0,8 0 0 0 0,1 0 0 0 0,-1 0 0 0 0,-1 0 0 0 0,-3 0 0 0 0,4 0 0 0 0,2 0 0 0 0,4 0 0 0 0,-1 0 0 0 0,6 0 0 0 0,5 0 0 0 0,-2 0 0 0 0,1 0 0 0 0,4 0 0 0 0,-4 0 0 0 0,0 0 0 0 0,4 0 0 0 0,4 0 0 0 0,3 0 0 0 0,1 0 0 0 0,-5 0 0 0 0,-1 0 0 0 0,2 0 0 0 0,-6 0 0 0 0,-1 0 0 0 0,2 0 0 0 0,5 0 0 0 0,3 0 0 0 0,1 0 0 0 0,0 0 0 0 0,2 0 0 0 0,-5 0 0 0 0,-3 0 0 0 0,0 0 0 0 0,2 0 0 0 0,3 0 0 0 0,2 0 0 0 0,3 0 0 0 0,-8 0 0 0 0,-2 0 0 0 0,1 0 0 0 0,-4 0 0 0 0,-8 0 0 0 0,0 0 0 0 0,4 0 0 0 0,4 0 0 0 0,-3 0 0 0 0,1 0 0 0 0,-3 0 0 0 0,0 0 0 0 0,-4 0 0 0 0,3 0 0 0 0,-4 0 0 0 0,2 0 0 0 0,-1 0 0 0 0,1 0 0 0 0,-3 0 0 0 0,5 0 0 0 0,-5 0 0 0 0,3 0 0 0 0,0 0 0 0 0,-7 0 0 0 0,-2 0 0 0 0,2 0 0 0 0,-1 0 0 0 0,-2 0 0 0 0,4 0 0 0 0,-1 0 0 0 0,-2 0 0 0 0,-2 0 0 0 0,3 0 0 0 0,0 0 0 0 0,5 0 0 0 0,-2 0 0 0 0,4 0 0 0 0,0 0 0 0 0,1 0 0 0 0,-1 0 0 0 0,3 0 0 0 0,-4 0 0 0 0,-4 0 0 0 0,4 0 0 0 0,5 0 0 0 0,4 0 0 0 0,-2 0 0 0 0,2 0 0 0 0,4 0 0 0 0,4 0 0 0 0,-5 0 0 0 0,-1 0 0 0 0,2 0 0 0 0,3 0 0 0 0,0 0 0 0 0,2 0 0 0 0,2 0 0 0 0,1 0 0 0 0,-3 0 0 0 0,-5 0 0 0 0,0 0 0 0 0,3 0 0 0 0,2 0 0 0 0,2 0 0 0 0,0 0 0 0 0,0 0 0 0 0,1 0 0 0 0,2 0 0 0 0,0 0 0 0 0,1 0 0 0 0,-2 0 0 0 0,-1 0 0 0 0,1 0 0 0 0,0 0 0 0 0,1 0 0 0 0,1 0 0 0 0,-2 0 0 0 0,-1 0 0 0 0,0 0 0 0 0,1 0 0 0 0,1 0 0 0 0,-5 0 0 0 0,-4 0 0 0 0,-1 0 0 0 0,-4 0 0 0 0,-2 0 0 0 0,2 0 0 0 0,-3 0 0 0 0,2 0 0 0 0,2 0 0 0 0,-4 0 0 0 0,2 0 0 0 0,-5 0 0 0 0,1 0 0 0 0,-2 0 0 0 0,0 0 0 0 0,-2 0 0 0 0,3 0 0 0 0,-4 0 0 0 0,-3 0 0 0 0,3 0 0 0 0,-3 0 0 0 0,-2 0 0 0 0,-3 0 0 0 0,-1 0 0 0 0,-3 0 0 0 0,-2 0 0 0 0,0 0 0 0 0,-2 0 0 0 0,0 0 0 0 0,1 0 0 0 0,2 0 0 0 0,-2 0 0 0 0,0 0 0 0 0,1 0 0 0 0,4 0 0 0 0,9 0 0 0 0,8 0 0 0 0,8 0 0 0 0,6 0 0 0 0,0 0 0 0 0,-4 0 0 0 0,-1 0 0 0 0,1 0 0 0 0,-7 0 0 0 0,0 0 0 0 0,-4 0 0 0 0,-5 0 0 0 0,-6 0 0 0 0,1 0 0 0 0,0 0 0 0 0,-4 0 0 0 0,-2 0 0 0 0,-1 0 0 0 0,-3 0 0 0 0,-1 0 0 0 0,0 0 0 0 0,2 0 0 0 0,-2 0 0 0 0,-1 0 0 0 0,2 0 0 0 0,-1 0 0 0 0,-1 0 0 0 0,2 0 0 0 0,1 0 0 0 0,-2 0 0 0 0,0 0 0 0 0,1 0 0 0 0,-1 0 0 0 0,-1 0 0 0 0,2 0 0 0 0,1 0 0 0 0,-2 0 0 0 0,1 0 0 0 0,0 0 0 0 0,-2 0 0 0 0,1 0 0 0 0,1 0 0 0 0,-2 0 0 0 0,0 0 0 0 0,1 0 0 0 0,2 0 0 0 0,-1 0 0 0 0,-1 0 0 0 0,1 0 0 0 0,-1 0 0 0 0,-7 0 0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2T16:11:11.042"/>
    </inkml:context>
    <inkml:brush xml:id="br0">
      <inkml:brushProperty name="width" value="0.1" units="cm"/>
      <inkml:brushProperty name="height" value="0.1" units="cm"/>
      <inkml:brushProperty name="color" value="#F6630D"/>
    </inkml:brush>
  </inkml:definitions>
  <inkml:trace contextRef="#ctx0" brushRef="#br0">2663 2958 16383 0 0,'7'0'0'0'0,"1"0"0"0"0,5 0 0 0 0,5 0 0 0 0,4 0 0 0 0,5 0 0 0 0,0 0 0 0 0,3 0 0 0 0,4 0 0 0 0,3 0 0 0 0,1 0 0 0 0,0 0 0 0 0,-3 0 0 0 0,-1 0 0 0 0,-2 0 0 0 0,-2 0 0 0 0,0 0 0 0 0,0 0 0 0 0,2 0 0 0 0,-2 0 0 0 0,0 0 0 0 0,1 0 0 0 0,-1 0 0 0 0,-1 0 0 0 0,2 0 0 0 0,-2 0 0 0 0,0 0 0 0 0,1 0 0 0 0,2 0 0 0 0,-1 0 0 0 0,-1 0 0 0 0,1 0 0 0 0,-1 0 0 0 0,-1 0 0 0 0,2 0 0 0 0,1 0 0 0 0,-2 0 0 0 0,1 0 0 0 0,0 0 0 0 0,-2 0 0 0 0,1 0 0 0 0,0 0 0 0 0,2 0 0 0 0,-1 0 0 0 0,-1 0 0 0 0,1 0 0 0 0,-1 0 0 0 0,-1 0 0 0 0,2 0 0 0 0,-2 0 0 0 0,0 0 0 0 0,2 0 0 0 0,1 0 0 0 0,-2 0 0 0 0,0 0 0 0 0,2 0 0 0 0,-3 0 0 0 0,1 0 0 0 0,0 0 0 0 0,2 0 0 0 0,-1 0 0 0 0,-1 0 0 0 0,1 0 0 0 0,-1 0 0 0 0,-1 0 0 0 0,2 0 0 0 0,-2 0 0 0 0,0 0 0 0 0,2 0 0 0 0,1 0 0 0 0,-2 0 0 0 0,0 0 0 0 0,1 0 0 0 0,-1 0 0 0 0,-1 0 0 0 0,2 0 0 0 0,1 0 0 0 0,-2 0 0 0 0,1 0 0 0 0,0 0 0 0 0,-2 0 0 0 0,1 0 0 0 0,1 0 0 0 0,-2 0 0 0 0,0 0 0 0 0,1 0 0 0 0,2 0 0 0 0,-1 0 0 0 0,-1 0 0 0 0,1 0 0 0 0,-1 0 0 0 0,-1 0 0 0 0,2 0 0 0 0,1 0 0 0 0,-2 0 0 0 0,1 0 0 0 0,0 0 0 0 0,-2 0 0 0 0,1 0 0 0 0,0 0 0 0 0,-1 0 0 0 0,1 0 0 0 0,0 0 0 0 0,8 0 0 0 0,1 0 0 0 0,-1 0 0 0 0,-1 0 0 0 0,-3 0 0 0 0,4 0 0 0 0,2 0 0 0 0,4 0 0 0 0,-1 0 0 0 0,6 0 0 0 0,5 0 0 0 0,-2 0 0 0 0,1 0 0 0 0,4 0 0 0 0,-4 0 0 0 0,0 0 0 0 0,4 0 0 0 0,4 0 0 0 0,3 0 0 0 0,1 0 0 0 0,-5 0 0 0 0,-1 0 0 0 0,2 0 0 0 0,-6 0 0 0 0,-1 0 0 0 0,2 0 0 0 0,5 0 0 0 0,3 0 0 0 0,1 0 0 0 0,0 0 0 0 0,2 0 0 0 0,-5 0 0 0 0,-3 0 0 0 0,0 0 0 0 0,2 0 0 0 0,3 0 0 0 0,2 0 0 0 0,3 0 0 0 0,-8 0 0 0 0,-2 0 0 0 0,1 0 0 0 0,-4 0 0 0 0,-8 0 0 0 0,0 0 0 0 0,4 0 0 0 0,4 0 0 0 0,-3 0 0 0 0,1 0 0 0 0,-3 0 0 0 0,0 0 0 0 0,-4 0 0 0 0,3 0 0 0 0,-4 0 0 0 0,2 0 0 0 0,-1 0 0 0 0,1 0 0 0 0,-3 0 0 0 0,5 0 0 0 0,-5 0 0 0 0,3 0 0 0 0,0 0 0 0 0,-7 0 0 0 0,-2 0 0 0 0,2 0 0 0 0,-1 0 0 0 0,-2 0 0 0 0,4 0 0 0 0,-1 0 0 0 0,-2 0 0 0 0,-2 0 0 0 0,3 0 0 0 0,0 0 0 0 0,5 0 0 0 0,-2 0 0 0 0,4 0 0 0 0,0 0 0 0 0,1 0 0 0 0,-1 0 0 0 0,3 0 0 0 0,-4 0 0 0 0,-4 0 0 0 0,4 0 0 0 0,5 0 0 0 0,4 0 0 0 0,-2 0 0 0 0,2 0 0 0 0,4 0 0 0 0,4 0 0 0 0,-5 0 0 0 0,-1 0 0 0 0,2 0 0 0 0,3 0 0 0 0,0 0 0 0 0,2 0 0 0 0,2 0 0 0 0,1 0 0 0 0,-3 0 0 0 0,-5 0 0 0 0,0 0 0 0 0,3 0 0 0 0,2 0 0 0 0,2 0 0 0 0,0 0 0 0 0,0 0 0 0 0,1 0 0 0 0,2 0 0 0 0,0 0 0 0 0,1 0 0 0 0,-2 0 0 0 0,-1 0 0 0 0,1 0 0 0 0,0 0 0 0 0,1 0 0 0 0,1 0 0 0 0,-2 0 0 0 0,-1 0 0 0 0,0 0 0 0 0,1 0 0 0 0,1 0 0 0 0,-5 0 0 0 0,-4 0 0 0 0,-1 0 0 0 0,-4 0 0 0 0,-2 0 0 0 0,2 0 0 0 0,-3 0 0 0 0,2 0 0 0 0,2 0 0 0 0,-4 0 0 0 0,2 0 0 0 0,-5 0 0 0 0,1 0 0 0 0,-2 0 0 0 0,0 0 0 0 0,-2 0 0 0 0,3 0 0 0 0,-4 0 0 0 0,-3 0 0 0 0,3 0 0 0 0,-3 0 0 0 0,-2 0 0 0 0,-3 0 0 0 0,-1 0 0 0 0,-3 0 0 0 0,-2 0 0 0 0,0 0 0 0 0,-2 0 0 0 0,0 0 0 0 0,1 0 0 0 0,2 0 0 0 0,-2 0 0 0 0,0 0 0 0 0,1 0 0 0 0,4 0 0 0 0,9 0 0 0 0,8 0 0 0 0,8 0 0 0 0,6 0 0 0 0,0 0 0 0 0,-4 0 0 0 0,-1 0 0 0 0,1 0 0 0 0,-7 0 0 0 0,0 0 0 0 0,-4 0 0 0 0,-5 0 0 0 0,-6 0 0 0 0,1 0 0 0 0,0 0 0 0 0,-4 0 0 0 0,-2 0 0 0 0,-1 0 0 0 0,-3 0 0 0 0,-1 0 0 0 0,0 0 0 0 0,2 0 0 0 0,-2 0 0 0 0,-1 0 0 0 0,2 0 0 0 0,-1 0 0 0 0,-1 0 0 0 0,2 0 0 0 0,1 0 0 0 0,-2 0 0 0 0,0 0 0 0 0,1 0 0 0 0,-1 0 0 0 0,-1 0 0 0 0,2 0 0 0 0,1 0 0 0 0,-2 0 0 0 0,1 0 0 0 0,0 0 0 0 0,-2 0 0 0 0,1 0 0 0 0,1 0 0 0 0,-2 0 0 0 0,0 0 0 0 0,1 0 0 0 0,2 0 0 0 0,-1 0 0 0 0,-1 0 0 0 0,1 0 0 0 0,-1 0 0 0 0,-7 0 0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2T16:11:11.042"/>
    </inkml:context>
    <inkml:brush xml:id="br0">
      <inkml:brushProperty name="width" value="0.1" units="cm"/>
      <inkml:brushProperty name="height" value="0.1" units="cm"/>
      <inkml:brushProperty name="color" value="#F6630D"/>
    </inkml:brush>
  </inkml:definitions>
  <inkml:trace contextRef="#ctx0" brushRef="#br0">2663 3042 16383 0 0,'9'0'0'0'0,"2"0"0"0"0,6 0 0 0 0,6 0 0 0 0,6 0 0 0 0,7 0 0 0 0,-1 0 0 0 0,5 0 0 0 0,4 0 0 0 0,5 0 0 0 0,1 0 0 0 0,0 0 0 0 0,-4 0 0 0 0,-2 0 0 0 0,-2 0 0 0 0,-2 0 0 0 0,-1 0 0 0 0,0 0 0 0 0,4 0 0 0 0,-4 0 0 0 0,0 0 0 0 0,2 0 0 0 0,-2 0 0 0 0,-1 0 0 0 0,3 0 0 0 0,-3 0 0 0 0,0 0 0 0 0,2 0 0 0 0,2 0 0 0 0,-2 0 0 0 0,0 0 0 0 0,1 0 0 0 0,-2 0 0 0 0,-1 0 0 0 0,3 0 0 0 0,1 0 0 0 0,-3 0 0 0 0,2 0 0 0 0,0 0 0 0 0,-3 0 0 0 0,1 0 0 0 0,1 0 0 0 0,2 0 0 0 0,-2 0 0 0 0,0 0 0 0 0,0 0 0 0 0,0 0 0 0 0,-2 0 0 0 0,3 0 0 0 0,-3 0 0 0 0,0 0 0 0 0,2 0 0 0 0,2 0 0 0 0,-2 0 0 0 0,-1 0 0 0 0,3 0 0 0 0,-4 0 0 0 0,2 0 0 0 0,-1 0 0 0 0,3 0 0 0 0,-1 0 0 0 0,-2 0 0 0 0,2 0 0 0 0,-2 0 0 0 0,-1 0 0 0 0,3 0 0 0 0,-3 0 0 0 0,0 0 0 0 0,3 0 0 0 0,1 0 0 0 0,-3 0 0 0 0,1 0 0 0 0,1 0 0 0 0,-2 0 0 0 0,-1 0 0 0 0,3 0 0 0 0,1 0 0 0 0,-3 0 0 0 0,2 0 0 0 0,0 0 0 0 0,-3 0 0 0 0,1 0 0 0 0,2 0 0 0 0,-3 0 0 0 0,0 0 0 0 0,1 0 0 0 0,3 0 0 0 0,-1 0 0 0 0,-2 0 0 0 0,2 0 0 0 0,-1 0 0 0 0,-2 0 0 0 0,2 0 0 0 0,2 0 0 0 0,-2 0 0 0 0,0 0 0 0 0,1 0 0 0 0,-3 0 0 0 0,2 0 0 0 0,-1 0 0 0 0,-1 0 0 0 0,2 0 0 0 0,-1 0 0 0 0,11 0 0 0 0,1 0 0 0 0,-1 0 0 0 0,-1 0 0 0 0,-5 0 0 0 0,6 0 0 0 0,3 0 0 0 0,4 0 0 0 0,0 0 0 0 0,7 0 0 0 0,7 0 0 0 0,-3 0 0 0 0,2 0 0 0 0,5 0 0 0 0,-5 0 0 0 0,-1 0 0 0 0,6 0 0 0 0,5 0 0 0 0,4 0 0 0 0,1 0 0 0 0,-6 0 0 0 0,-1 0 0 0 0,2 0 0 0 0,-8 0 0 0 0,-1 0 0 0 0,3 0 0 0 0,6 0 0 0 0,4 0 0 0 0,1 0 0 0 0,0 0 0 0 0,3 0 0 0 0,-6 0 0 0 0,-5 0 0 0 0,1 0 0 0 0,2 0 0 0 0,4 0 0 0 0,3 0 0 0 0,3 0 0 0 0,-10 0 0 0 0,-2 0 0 0 0,1 0 0 0 0,-6 0 0 0 0,-10 0 0 0 0,0 0 0 0 0,5 0 0 0 0,6 0 0 0 0,-4 0 0 0 0,1 0 0 0 0,-4 0 0 0 0,-1 0 0 0 0,-4 0 0 0 0,4 0 0 0 0,-6 0 0 0 0,3 0 0 0 0,-1 0 0 0 0,1 0 0 0 0,-4 0 0 0 0,7 0 0 0 0,-7 0 0 0 0,4 0 0 0 0,0 0 0 0 0,-9 0 0 0 0,-3 0 0 0 0,3 0 0 0 0,-2 0 0 0 0,-2 0 0 0 0,5 0 0 0 0,-1 0 0 0 0,-2 0 0 0 0,-4 0 0 0 0,5 0 0 0 0,-1 0 0 0 0,7 0 0 0 0,-2 0 0 0 0,4 0 0 0 0,1 0 0 0 0,1 0 0 0 0,-1 0 0 0 0,4 0 0 0 0,-6 0 0 0 0,-5 0 0 0 0,6 0 0 0 0,6 0 0 0 0,5 0 0 0 0,-3 0 0 0 0,4 0 0 0 0,4 0 0 0 0,6 0 0 0 0,-7 0 0 0 0,-1 0 0 0 0,2 0 0 0 0,5 0 0 0 0,-1 0 0 0 0,3 0 0 0 0,3 0 0 0 0,1 0 0 0 0,-4 0 0 0 0,-7 0 0 0 0,1 0 0 0 0,3 0 0 0 0,3 0 0 0 0,3 0 0 0 0,0 0 0 0 0,-1 0 0 0 0,2 0 0 0 0,3 0 0 0 0,0 0 0 0 0,0 0 0 0 0,-1 0 0 0 0,-2 0 0 0 0,1 0 0 0 0,0 0 0 0 0,2 0 0 0 0,1 0 0 0 0,-3 0 0 0 0,-1 0 0 0 0,0 0 0 0 0,1 0 0 0 0,2 0 0 0 0,-7 0 0 0 0,-5 0 0 0 0,-2 0 0 0 0,-4 0 0 0 0,-4 0 0 0 0,3 0 0 0 0,-3 0 0 0 0,2 0 0 0 0,2 0 0 0 0,-5 0 0 0 0,3 0 0 0 0,-6 0 0 0 0,0 0 0 0 0,-2 0 0 0 0,0 0 0 0 0,-2 0 0 0 0,3 0 0 0 0,-5 0 0 0 0,-4 0 0 0 0,5 0 0 0 0,-5 0 0 0 0,-3 0 0 0 0,-3 0 0 0 0,-2 0 0 0 0,-4 0 0 0 0,-2 0 0 0 0,0 0 0 0 0,-3 0 0 0 0,0 0 0 0 0,1 0 0 0 0,3 0 0 0 0,-2 0 0 0 0,-1 0 0 0 0,2 0 0 0 0,5 0 0 0 0,12 0 0 0 0,10 0 0 0 0,11 0 0 0 0,7 0 0 0 0,1 0 0 0 0,-5 0 0 0 0,-2 0 0 0 0,1 0 0 0 0,-9 0 0 0 0,1 0 0 0 0,-6 0 0 0 0,-7 0 0 0 0,-8 0 0 0 0,2 0 0 0 0,0 0 0 0 0,-5 0 0 0 0,-3 0 0 0 0,-2 0 0 0 0,-3 0 0 0 0,-2 0 0 0 0,1 0 0 0 0,2 0 0 0 0,-3 0 0 0 0,-1 0 0 0 0,3 0 0 0 0,-2 0 0 0 0,0 0 0 0 0,1 0 0 0 0,2 0 0 0 0,-2 0 0 0 0,-1 0 0 0 0,2 0 0 0 0,-2 0 0 0 0,-1 0 0 0 0,3 0 0 0 0,1 0 0 0 0,-3 0 0 0 0,2 0 0 0 0,0 0 0 0 0,-3 0 0 0 0,1 0 0 0 0,2 0 0 0 0,-3 0 0 0 0,0 0 0 0 0,2 0 0 0 0,2 0 0 0 0,-2 0 0 0 0,0 0 0 0 0,0 0 0 0 0,0 0 0 0 0,-10 0 0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2T16:11:11.042"/>
    </inkml:context>
    <inkml:brush xml:id="br0">
      <inkml:brushProperty name="width" value="0.1" units="cm"/>
      <inkml:brushProperty name="height" value="0.1" units="cm"/>
      <inkml:brushProperty name="color" value="#F6630D"/>
    </inkml:brush>
  </inkml:definitions>
  <inkml:trace contextRef="#ctx0" brushRef="#br0">2663 2958 16383 0 0,'7'0'0'0'0,"1"0"0"0"0,5 0 0 0 0,5 0 0 0 0,4 0 0 0 0,5 0 0 0 0,0 0 0 0 0,3 0 0 0 0,4 0 0 0 0,3 0 0 0 0,1 0 0 0 0,0 0 0 0 0,-3 0 0 0 0,-1 0 0 0 0,-2 0 0 0 0,-2 0 0 0 0,0 0 0 0 0,0 0 0 0 0,2 0 0 0 0,-2 0 0 0 0,0 0 0 0 0,1 0 0 0 0,-1 0 0 0 0,-1 0 0 0 0,2 0 0 0 0,-2 0 0 0 0,0 0 0 0 0,1 0 0 0 0,2 0 0 0 0,-1 0 0 0 0,-1 0 0 0 0,1 0 0 0 0,-1 0 0 0 0,-1 0 0 0 0,2 0 0 0 0,1 0 0 0 0,-2 0 0 0 0,1 0 0 0 0,0 0 0 0 0,-2 0 0 0 0,1 0 0 0 0,0 0 0 0 0,2 0 0 0 0,-1 0 0 0 0,-1 0 0 0 0,1 0 0 0 0,-1 0 0 0 0,-1 0 0 0 0,2 0 0 0 0,-2 0 0 0 0,0 0 0 0 0,2 0 0 0 0,1 0 0 0 0,-2 0 0 0 0,0 0 0 0 0,2 0 0 0 0,-3 0 0 0 0,1 0 0 0 0,0 0 0 0 0,2 0 0 0 0,-1 0 0 0 0,-1 0 0 0 0,1 0 0 0 0,-1 0 0 0 0,-1 0 0 0 0,2 0 0 0 0,-2 0 0 0 0,0 0 0 0 0,2 0 0 0 0,1 0 0 0 0,-2 0 0 0 0,0 0 0 0 0,1 0 0 0 0,-1 0 0 0 0,-1 0 0 0 0,2 0 0 0 0,1 0 0 0 0,-2 0 0 0 0,1 0 0 0 0,0 0 0 0 0,-2 0 0 0 0,1 0 0 0 0,1 0 0 0 0,-2 0 0 0 0,0 0 0 0 0,1 0 0 0 0,2 0 0 0 0,-1 0 0 0 0,-1 0 0 0 0,1 0 0 0 0,-1 0 0 0 0,-1 0 0 0 0,2 0 0 0 0,1 0 0 0 0,-2 0 0 0 0,1 0 0 0 0,0 0 0 0 0,-2 0 0 0 0,1 0 0 0 0,0 0 0 0 0,-1 0 0 0 0,1 0 0 0 0,0 0 0 0 0,8 0 0 0 0,1 0 0 0 0,-1 0 0 0 0,-1 0 0 0 0,-3 0 0 0 0,4 0 0 0 0,2 0 0 0 0,4 0 0 0 0,-1 0 0 0 0,6 0 0 0 0,5 0 0 0 0,-2 0 0 0 0,1 0 0 0 0,4 0 0 0 0,-4 0 0 0 0,0 0 0 0 0,4 0 0 0 0,4 0 0 0 0,3 0 0 0 0,1 0 0 0 0,-5 0 0 0 0,-1 0 0 0 0,2 0 0 0 0,-6 0 0 0 0,-1 0 0 0 0,2 0 0 0 0,5 0 0 0 0,3 0 0 0 0,1 0 0 0 0,0 0 0 0 0,2 0 0 0 0,-5 0 0 0 0,-3 0 0 0 0,0 0 0 0 0,2 0 0 0 0,3 0 0 0 0,2 0 0 0 0,3 0 0 0 0,-8 0 0 0 0,-2 0 0 0 0,1 0 0 0 0,-4 0 0 0 0,-8 0 0 0 0,0 0 0 0 0,4 0 0 0 0,4 0 0 0 0,-3 0 0 0 0,1 0 0 0 0,-3 0 0 0 0,0 0 0 0 0,-4 0 0 0 0,3 0 0 0 0,-4 0 0 0 0,2 0 0 0 0,-1 0 0 0 0,1 0 0 0 0,-3 0 0 0 0,5 0 0 0 0,-5 0 0 0 0,3 0 0 0 0,0 0 0 0 0,-7 0 0 0 0,-2 0 0 0 0,2 0 0 0 0,-1 0 0 0 0,-2 0 0 0 0,4 0 0 0 0,-1 0 0 0 0,-2 0 0 0 0,-2 0 0 0 0,3 0 0 0 0,0 0 0 0 0,5 0 0 0 0,-2 0 0 0 0,4 0 0 0 0,0 0 0 0 0,1 0 0 0 0,-1 0 0 0 0,3 0 0 0 0,-4 0 0 0 0,-4 0 0 0 0,4 0 0 0 0,5 0 0 0 0,4 0 0 0 0,-2 0 0 0 0,2 0 0 0 0,4 0 0 0 0,4 0 0 0 0,-5 0 0 0 0,-1 0 0 0 0,2 0 0 0 0,3 0 0 0 0,0 0 0 0 0,2 0 0 0 0,2 0 0 0 0,1 0 0 0 0,-3 0 0 0 0,-5 0 0 0 0,0 0 0 0 0,3 0 0 0 0,2 0 0 0 0,2 0 0 0 0,0 0 0 0 0,0 0 0 0 0,1 0 0 0 0,2 0 0 0 0,0 0 0 0 0,1 0 0 0 0,-2 0 0 0 0,-1 0 0 0 0,1 0 0 0 0,0 0 0 0 0,1 0 0 0 0,1 0 0 0 0,-2 0 0 0 0,-1 0 0 0 0,0 0 0 0 0,1 0 0 0 0,1 0 0 0 0,-5 0 0 0 0,-4 0 0 0 0,-1 0 0 0 0,-4 0 0 0 0,-2 0 0 0 0,2 0 0 0 0,-3 0 0 0 0,2 0 0 0 0,2 0 0 0 0,-4 0 0 0 0,2 0 0 0 0,-5 0 0 0 0,1 0 0 0 0,-2 0 0 0 0,0 0 0 0 0,-2 0 0 0 0,3 0 0 0 0,-4 0 0 0 0,-3 0 0 0 0,3 0 0 0 0,-3 0 0 0 0,-2 0 0 0 0,-3 0 0 0 0,-1 0 0 0 0,-3 0 0 0 0,-2 0 0 0 0,0 0 0 0 0,-2 0 0 0 0,0 0 0 0 0,1 0 0 0 0,2 0 0 0 0,-2 0 0 0 0,0 0 0 0 0,1 0 0 0 0,4 0 0 0 0,9 0 0 0 0,8 0 0 0 0,8 0 0 0 0,6 0 0 0 0,0 0 0 0 0,-4 0 0 0 0,-1 0 0 0 0,1 0 0 0 0,-7 0 0 0 0,0 0 0 0 0,-4 0 0 0 0,-5 0 0 0 0,-6 0 0 0 0,1 0 0 0 0,0 0 0 0 0,-4 0 0 0 0,-2 0 0 0 0,-1 0 0 0 0,-3 0 0 0 0,-1 0 0 0 0,0 0 0 0 0,2 0 0 0 0,-2 0 0 0 0,-1 0 0 0 0,2 0 0 0 0,-1 0 0 0 0,-1 0 0 0 0,2 0 0 0 0,1 0 0 0 0,-2 0 0 0 0,0 0 0 0 0,1 0 0 0 0,-1 0 0 0 0,-1 0 0 0 0,2 0 0 0 0,1 0 0 0 0,-2 0 0 0 0,1 0 0 0 0,0 0 0 0 0,-2 0 0 0 0,1 0 0 0 0,1 0 0 0 0,-2 0 0 0 0,0 0 0 0 0,1 0 0 0 0,2 0 0 0 0,-1 0 0 0 0,-1 0 0 0 0,1 0 0 0 0,-1 0 0 0 0,-7 0 0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2T16:11:11.042"/>
    </inkml:context>
    <inkml:brush xml:id="br0">
      <inkml:brushProperty name="width" value="0.1" units="cm"/>
      <inkml:brushProperty name="height" value="0.1" units="cm"/>
      <inkml:brushProperty name="color" value="#F6630D"/>
    </inkml:brush>
  </inkml:definitions>
  <inkml:trace contextRef="#ctx0" brushRef="#br0">2663 2958 16383 0 0,'7'0'0'0'0,"1"0"0"0"0,5 0 0 0 0,5 0 0 0 0,4 0 0 0 0,5 0 0 0 0,0 0 0 0 0,3 0 0 0 0,4 0 0 0 0,3 0 0 0 0,1 0 0 0 0,0 0 0 0 0,-3 0 0 0 0,-1 0 0 0 0,-2 0 0 0 0,-2 0 0 0 0,0 0 0 0 0,0 0 0 0 0,2 0 0 0 0,-2 0 0 0 0,0 0 0 0 0,1 0 0 0 0,-1 0 0 0 0,-1 0 0 0 0,2 0 0 0 0,-2 0 0 0 0,0 0 0 0 0,1 0 0 0 0,2 0 0 0 0,-1 0 0 0 0,-1 0 0 0 0,1 0 0 0 0,-1 0 0 0 0,-1 0 0 0 0,2 0 0 0 0,1 0 0 0 0,-2 0 0 0 0,1 0 0 0 0,0 0 0 0 0,-2 0 0 0 0,1 0 0 0 0,0 0 0 0 0,2 0 0 0 0,-1 0 0 0 0,-1 0 0 0 0,1 0 0 0 0,-1 0 0 0 0,-1 0 0 0 0,2 0 0 0 0,-2 0 0 0 0,0 0 0 0 0,2 0 0 0 0,1 0 0 0 0,-2 0 0 0 0,0 0 0 0 0,2 0 0 0 0,-3 0 0 0 0,1 0 0 0 0,0 0 0 0 0,2 0 0 0 0,-1 0 0 0 0,-1 0 0 0 0,1 0 0 0 0,-1 0 0 0 0,-1 0 0 0 0,2 0 0 0 0,-2 0 0 0 0,0 0 0 0 0,2 0 0 0 0,1 0 0 0 0,-2 0 0 0 0,0 0 0 0 0,1 0 0 0 0,-1 0 0 0 0,-1 0 0 0 0,2 0 0 0 0,1 0 0 0 0,-2 0 0 0 0,1 0 0 0 0,0 0 0 0 0,-2 0 0 0 0,1 0 0 0 0,1 0 0 0 0,-2 0 0 0 0,0 0 0 0 0,1 0 0 0 0,2 0 0 0 0,-1 0 0 0 0,-1 0 0 0 0,1 0 0 0 0,-1 0 0 0 0,-1 0 0 0 0,2 0 0 0 0,1 0 0 0 0,-2 0 0 0 0,1 0 0 0 0,0 0 0 0 0,-2 0 0 0 0,1 0 0 0 0,0 0 0 0 0,-1 0 0 0 0,1 0 0 0 0,0 0 0 0 0,8 0 0 0 0,1 0 0 0 0,-1 0 0 0 0,-1 0 0 0 0,-3 0 0 0 0,4 0 0 0 0,2 0 0 0 0,4 0 0 0 0,-1 0 0 0 0,6 0 0 0 0,5 0 0 0 0,-2 0 0 0 0,1 0 0 0 0,4 0 0 0 0,-4 0 0 0 0,0 0 0 0 0,4 0 0 0 0,4 0 0 0 0,3 0 0 0 0,1 0 0 0 0,-5 0 0 0 0,-1 0 0 0 0,2 0 0 0 0,-6 0 0 0 0,-1 0 0 0 0,2 0 0 0 0,5 0 0 0 0,3 0 0 0 0,1 0 0 0 0,0 0 0 0 0,2 0 0 0 0,-5 0 0 0 0,-3 0 0 0 0,0 0 0 0 0,2 0 0 0 0,3 0 0 0 0,2 0 0 0 0,3 0 0 0 0,-8 0 0 0 0,-2 0 0 0 0,1 0 0 0 0,-4 0 0 0 0,-8 0 0 0 0,0 0 0 0 0,4 0 0 0 0,4 0 0 0 0,-3 0 0 0 0,1 0 0 0 0,-3 0 0 0 0,0 0 0 0 0,-4 0 0 0 0,3 0 0 0 0,-4 0 0 0 0,2 0 0 0 0,-1 0 0 0 0,1 0 0 0 0,-3 0 0 0 0,5 0 0 0 0,-5 0 0 0 0,3 0 0 0 0,0 0 0 0 0,-7 0 0 0 0,-2 0 0 0 0,2 0 0 0 0,-1 0 0 0 0,-2 0 0 0 0,4 0 0 0 0,-1 0 0 0 0,-2 0 0 0 0,-2 0 0 0 0,3 0 0 0 0,0 0 0 0 0,5 0 0 0 0,-2 0 0 0 0,4 0 0 0 0,0 0 0 0 0,1 0 0 0 0,-1 0 0 0 0,3 0 0 0 0,-4 0 0 0 0,-4 0 0 0 0,4 0 0 0 0,5 0 0 0 0,4 0 0 0 0,-2 0 0 0 0,2 0 0 0 0,4 0 0 0 0,4 0 0 0 0,-5 0 0 0 0,-1 0 0 0 0,2 0 0 0 0,3 0 0 0 0,0 0 0 0 0,2 0 0 0 0,2 0 0 0 0,1 0 0 0 0,-3 0 0 0 0,-5 0 0 0 0,0 0 0 0 0,3 0 0 0 0,2 0 0 0 0,2 0 0 0 0,0 0 0 0 0,0 0 0 0 0,1 0 0 0 0,2 0 0 0 0,0 0 0 0 0,1 0 0 0 0,-2 0 0 0 0,-1 0 0 0 0,1 0 0 0 0,0 0 0 0 0,1 0 0 0 0,1 0 0 0 0,-2 0 0 0 0,-1 0 0 0 0,0 0 0 0 0,1 0 0 0 0,1 0 0 0 0,-5 0 0 0 0,-4 0 0 0 0,-1 0 0 0 0,-4 0 0 0 0,-2 0 0 0 0,2 0 0 0 0,-3 0 0 0 0,2 0 0 0 0,2 0 0 0 0,-4 0 0 0 0,2 0 0 0 0,-5 0 0 0 0,1 0 0 0 0,-2 0 0 0 0,0 0 0 0 0,-2 0 0 0 0,3 0 0 0 0,-4 0 0 0 0,-3 0 0 0 0,3 0 0 0 0,-3 0 0 0 0,-2 0 0 0 0,-3 0 0 0 0,-1 0 0 0 0,-3 0 0 0 0,-2 0 0 0 0,0 0 0 0 0,-2 0 0 0 0,0 0 0 0 0,1 0 0 0 0,2 0 0 0 0,-2 0 0 0 0,0 0 0 0 0,1 0 0 0 0,4 0 0 0 0,9 0 0 0 0,8 0 0 0 0,8 0 0 0 0,6 0 0 0 0,0 0 0 0 0,-4 0 0 0 0,-1 0 0 0 0,1 0 0 0 0,-7 0 0 0 0,0 0 0 0 0,-4 0 0 0 0,-5 0 0 0 0,-6 0 0 0 0,1 0 0 0 0,0 0 0 0 0,-4 0 0 0 0,-2 0 0 0 0,-1 0 0 0 0,-3 0 0 0 0,-1 0 0 0 0,0 0 0 0 0,2 0 0 0 0,-2 0 0 0 0,-1 0 0 0 0,2 0 0 0 0,-1 0 0 0 0,-1 0 0 0 0,2 0 0 0 0,1 0 0 0 0,-2 0 0 0 0,0 0 0 0 0,1 0 0 0 0,-1 0 0 0 0,-1 0 0 0 0,2 0 0 0 0,1 0 0 0 0,-2 0 0 0 0,1 0 0 0 0,0 0 0 0 0,-2 0 0 0 0,1 0 0 0 0,1 0 0 0 0,-2 0 0 0 0,0 0 0 0 0,1 0 0 0 0,2 0 0 0 0,-1 0 0 0 0,-1 0 0 0 0,1 0 0 0 0,-1 0 0 0 0,-7 0 0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2T16:11:11.042"/>
    </inkml:context>
    <inkml:brush xml:id="br0">
      <inkml:brushProperty name="width" value="0.1" units="cm"/>
      <inkml:brushProperty name="height" value="0.1" units="cm"/>
      <inkml:brushProperty name="color" value="#F6630D"/>
    </inkml:brush>
  </inkml:definitions>
  <inkml:trace contextRef="#ctx0" brushRef="#br0">2663 2958 16383 0 0,'7'0'0'0'0,"1"0"0"0"0,5 0 0 0 0,5 0 0 0 0,4 0 0 0 0,5 0 0 0 0,0 0 0 0 0,3 0 0 0 0,4 0 0 0 0,3 0 0 0 0,1 0 0 0 0,0 0 0 0 0,-3 0 0 0 0,-1 0 0 0 0,-2 0 0 0 0,-2 0 0 0 0,0 0 0 0 0,0 0 0 0 0,2 0 0 0 0,-2 0 0 0 0,0 0 0 0 0,1 0 0 0 0,-1 0 0 0 0,-1 0 0 0 0,2 0 0 0 0,-2 0 0 0 0,0 0 0 0 0,1 0 0 0 0,2 0 0 0 0,-1 0 0 0 0,-1 0 0 0 0,1 0 0 0 0,-1 0 0 0 0,-1 0 0 0 0,2 0 0 0 0,1 0 0 0 0,-2 0 0 0 0,1 0 0 0 0,0 0 0 0 0,-2 0 0 0 0,1 0 0 0 0,0 0 0 0 0,2 0 0 0 0,-1 0 0 0 0,-1 0 0 0 0,1 0 0 0 0,-1 0 0 0 0,-1 0 0 0 0,2 0 0 0 0,-2 0 0 0 0,0 0 0 0 0,2 0 0 0 0,1 0 0 0 0,-2 0 0 0 0,0 0 0 0 0,2 0 0 0 0,-3 0 0 0 0,1 0 0 0 0,0 0 0 0 0,2 0 0 0 0,-1 0 0 0 0,-1 0 0 0 0,1 0 0 0 0,-1 0 0 0 0,-1 0 0 0 0,2 0 0 0 0,-2 0 0 0 0,0 0 0 0 0,2 0 0 0 0,1 0 0 0 0,-2 0 0 0 0,0 0 0 0 0,1 0 0 0 0,-1 0 0 0 0,-1 0 0 0 0,2 0 0 0 0,1 0 0 0 0,-2 0 0 0 0,1 0 0 0 0,0 0 0 0 0,-2 0 0 0 0,1 0 0 0 0,1 0 0 0 0,-2 0 0 0 0,0 0 0 0 0,1 0 0 0 0,2 0 0 0 0,-1 0 0 0 0,-1 0 0 0 0,1 0 0 0 0,-1 0 0 0 0,-1 0 0 0 0,2 0 0 0 0,1 0 0 0 0,-2 0 0 0 0,1 0 0 0 0,0 0 0 0 0,-2 0 0 0 0,1 0 0 0 0,0 0 0 0 0,-1 0 0 0 0,1 0 0 0 0,0 0 0 0 0,8 0 0 0 0,1 0 0 0 0,-1 0 0 0 0,-1 0 0 0 0,-3 0 0 0 0,4 0 0 0 0,2 0 0 0 0,4 0 0 0 0,-1 0 0 0 0,6 0 0 0 0,5 0 0 0 0,-2 0 0 0 0,1 0 0 0 0,4 0 0 0 0,-4 0 0 0 0,0 0 0 0 0,4 0 0 0 0,4 0 0 0 0,3 0 0 0 0,1 0 0 0 0,-5 0 0 0 0,-1 0 0 0 0,2 0 0 0 0,-6 0 0 0 0,-1 0 0 0 0,2 0 0 0 0,5 0 0 0 0,3 0 0 0 0,1 0 0 0 0,0 0 0 0 0,2 0 0 0 0,-5 0 0 0 0,-3 0 0 0 0,0 0 0 0 0,2 0 0 0 0,3 0 0 0 0,2 0 0 0 0,3 0 0 0 0,-8 0 0 0 0,-2 0 0 0 0,1 0 0 0 0,-4 0 0 0 0,-8 0 0 0 0,0 0 0 0 0,4 0 0 0 0,4 0 0 0 0,-3 0 0 0 0,1 0 0 0 0,-3 0 0 0 0,0 0 0 0 0,-4 0 0 0 0,3 0 0 0 0,-4 0 0 0 0,2 0 0 0 0,-1 0 0 0 0,1 0 0 0 0,-3 0 0 0 0,5 0 0 0 0,-5 0 0 0 0,3 0 0 0 0,0 0 0 0 0,-7 0 0 0 0,-2 0 0 0 0,2 0 0 0 0,-1 0 0 0 0,-2 0 0 0 0,4 0 0 0 0,-1 0 0 0 0,-2 0 0 0 0,-2 0 0 0 0,3 0 0 0 0,0 0 0 0 0,5 0 0 0 0,-2 0 0 0 0,4 0 0 0 0,0 0 0 0 0,1 0 0 0 0,-1 0 0 0 0,3 0 0 0 0,-4 0 0 0 0,-4 0 0 0 0,4 0 0 0 0,5 0 0 0 0,4 0 0 0 0,-2 0 0 0 0,2 0 0 0 0,4 0 0 0 0,4 0 0 0 0,-5 0 0 0 0,-1 0 0 0 0,2 0 0 0 0,3 0 0 0 0,0 0 0 0 0,2 0 0 0 0,2 0 0 0 0,1 0 0 0 0,-3 0 0 0 0,-5 0 0 0 0,0 0 0 0 0,3 0 0 0 0,2 0 0 0 0,2 0 0 0 0,0 0 0 0 0,0 0 0 0 0,1 0 0 0 0,2 0 0 0 0,0 0 0 0 0,1 0 0 0 0,-2 0 0 0 0,-1 0 0 0 0,1 0 0 0 0,0 0 0 0 0,1 0 0 0 0,1 0 0 0 0,-2 0 0 0 0,-1 0 0 0 0,0 0 0 0 0,1 0 0 0 0,1 0 0 0 0,-5 0 0 0 0,-4 0 0 0 0,-1 0 0 0 0,-4 0 0 0 0,-2 0 0 0 0,2 0 0 0 0,-3 0 0 0 0,2 0 0 0 0,2 0 0 0 0,-4 0 0 0 0,2 0 0 0 0,-5 0 0 0 0,1 0 0 0 0,-2 0 0 0 0,0 0 0 0 0,-2 0 0 0 0,3 0 0 0 0,-4 0 0 0 0,-3 0 0 0 0,3 0 0 0 0,-3 0 0 0 0,-2 0 0 0 0,-3 0 0 0 0,-1 0 0 0 0,-3 0 0 0 0,-2 0 0 0 0,0 0 0 0 0,-2 0 0 0 0,0 0 0 0 0,1 0 0 0 0,2 0 0 0 0,-2 0 0 0 0,0 0 0 0 0,1 0 0 0 0,4 0 0 0 0,9 0 0 0 0,8 0 0 0 0,8 0 0 0 0,6 0 0 0 0,0 0 0 0 0,-4 0 0 0 0,-1 0 0 0 0,1 0 0 0 0,-7 0 0 0 0,0 0 0 0 0,-4 0 0 0 0,-5 0 0 0 0,-6 0 0 0 0,1 0 0 0 0,0 0 0 0 0,-4 0 0 0 0,-2 0 0 0 0,-1 0 0 0 0,-3 0 0 0 0,-1 0 0 0 0,0 0 0 0 0,2 0 0 0 0,-2 0 0 0 0,-1 0 0 0 0,2 0 0 0 0,-1 0 0 0 0,-1 0 0 0 0,2 0 0 0 0,1 0 0 0 0,-2 0 0 0 0,0 0 0 0 0,1 0 0 0 0,-1 0 0 0 0,-1 0 0 0 0,2 0 0 0 0,1 0 0 0 0,-2 0 0 0 0,1 0 0 0 0,0 0 0 0 0,-2 0 0 0 0,1 0 0 0 0,1 0 0 0 0,-2 0 0 0 0,0 0 0 0 0,1 0 0 0 0,2 0 0 0 0,-1 0 0 0 0,-1 0 0 0 0,1 0 0 0 0,-1 0 0 0 0,-7 0 0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2T16:11:11.042"/>
    </inkml:context>
    <inkml:brush xml:id="br0">
      <inkml:brushProperty name="width" value="0.1" units="cm"/>
      <inkml:brushProperty name="height" value="0.1" units="cm"/>
      <inkml:brushProperty name="color" value="#F6630D"/>
    </inkml:brush>
  </inkml:definitions>
  <inkml:trace contextRef="#ctx0" brushRef="#br0">2663 3155 16383 0 0,'8'0'0'0'0,"2"0"0"0"0,6 0 0 0 0,5 0 0 0 0,6 0 0 0 0,5 0 0 0 0,0 0 0 0 0,4 0 0 0 0,5 0 0 0 0,4 0 0 0 0,0 0 0 0 0,1 0 0 0 0,-4 0 0 0 0,-1 0 0 0 0,-3 0 0 0 0,-2 0 0 0 0,0 0 0 0 0,0 0 0 0 0,3 0 0 0 0,-3 0 0 0 0,0 0 0 0 0,1 0 0 0 0,-1 0 0 0 0,-1 0 0 0 0,2 0 0 0 0,-2 0 0 0 0,-1 0 0 0 0,2 0 0 0 0,3 0 0 0 0,-2 0 0 0 0,-1 0 0 0 0,1 0 0 0 0,-1 0 0 0 0,-1 0 0 0 0,2 0 0 0 0,2 0 0 0 0,-3 0 0 0 0,1 0 0 0 0,0 0 0 0 0,-2 0 0 0 0,1 0 0 0 0,0 0 0 0 0,2 0 0 0 0,0 0 0 0 0,-2 0 0 0 0,1 0 0 0 0,-1 0 0 0 0,-1 0 0 0 0,2 0 0 0 0,-2 0 0 0 0,-1 0 0 0 0,4 0 0 0 0,0 0 0 0 0,-2 0 0 0 0,0 0 0 0 0,2 0 0 0 0,-3 0 0 0 0,1 0 0 0 0,0 0 0 0 0,3 0 0 0 0,-2 0 0 0 0,-1 0 0 0 0,1 0 0 0 0,-1 0 0 0 0,-1 0 0 0 0,2 0 0 0 0,-2 0 0 0 0,0 0 0 0 0,2 0 0 0 0,1 0 0 0 0,-2 0 0 0 0,0 0 0 0 0,2 0 0 0 0,-2 0 0 0 0,-2 0 0 0 0,4 0 0 0 0,0 0 0 0 0,-2 0 0 0 0,1 0 0 0 0,0 0 0 0 0,-2 0 0 0 0,1 0 0 0 0,1 0 0 0 0,-2 0 0 0 0,0 0 0 0 0,1 0 0 0 0,3 0 0 0 0,-2 0 0 0 0,-1 0 0 0 0,1 0 0 0 0,-1 0 0 0 0,-1 0 0 0 0,2 0 0 0 0,1 0 0 0 0,-2 0 0 0 0,2 0 0 0 0,-1 0 0 0 0,-2 0 0 0 0,1 0 0 0 0,0 0 0 0 0,-2 0 0 0 0,2 0 0 0 0,0 0 0 0 0,10 0 0 0 0,1 0 0 0 0,-2 0 0 0 0,0 0 0 0 0,-4 0 0 0 0,4 0 0 0 0,3 0 0 0 0,5 0 0 0 0,-1 0 0 0 0,7 0 0 0 0,5 0 0 0 0,-1 0 0 0 0,0 0 0 0 0,6 0 0 0 0,-6 0 0 0 0,1 0 0 0 0,4 0 0 0 0,6 0 0 0 0,3 0 0 0 0,1 0 0 0 0,-6 0 0 0 0,-2 0 0 0 0,4 0 0 0 0,-8 0 0 0 0,-2 0 0 0 0,4 0 0 0 0,5 0 0 0 0,4 0 0 0 0,1 0 0 0 0,0 0 0 0 0,2 0 0 0 0,-5 0 0 0 0,-5 0 0 0 0,1 0 0 0 0,2 0 0 0 0,4 0 0 0 0,2 0 0 0 0,4 0 0 0 0,-10 0 0 0 0,-2 0 0 0 0,1 0 0 0 0,-4 0 0 0 0,-11 0 0 0 0,1 0 0 0 0,4 0 0 0 0,5 0 0 0 0,-3 0 0 0 0,1 0 0 0 0,-4 0 0 0 0,0 0 0 0 0,-4 0 0 0 0,3 0 0 0 0,-5 0 0 0 0,2 0 0 0 0,0 0 0 0 0,1 0 0 0 0,-4 0 0 0 0,6 0 0 0 0,-6 0 0 0 0,3 0 0 0 0,1 0 0 0 0,-9 0 0 0 0,-2 0 0 0 0,2 0 0 0 0,-1 0 0 0 0,-2 0 0 0 0,4 0 0 0 0,-1 0 0 0 0,-2 0 0 0 0,-3 0 0 0 0,4 0 0 0 0,0 0 0 0 0,7 0 0 0 0,-4 0 0 0 0,6 0 0 0 0,-1 0 0 0 0,2 0 0 0 0,-2 0 0 0 0,4 0 0 0 0,-5 0 0 0 0,-4 0 0 0 0,4 0 0 0 0,6 0 0 0 0,5 0 0 0 0,-2 0 0 0 0,2 0 0 0 0,5 0 0 0 0,4 0 0 0 0,-5 0 0 0 0,-2 0 0 0 0,3 0 0 0 0,3 0 0 0 0,1 0 0 0 0,2 0 0 0 0,2 0 0 0 0,1 0 0 0 0,-3 0 0 0 0,-6 0 0 0 0,0 0 0 0 0,3 0 0 0 0,3 0 0 0 0,2 0 0 0 0,0 0 0 0 0,1 0 0 0 0,0 0 0 0 0,3 0 0 0 0,0 0 0 0 0,1 0 0 0 0,-3 0 0 0 0,0 0 0 0 0,0 0 0 0 0,1 0 0 0 0,1 0 0 0 0,1 0 0 0 0,-3 0 0 0 0,0 0 0 0 0,-1 0 0 0 0,2 0 0 0 0,1 0 0 0 0,-6 0 0 0 0,-5 0 0 0 0,-2 0 0 0 0,-4 0 0 0 0,-2 0 0 0 0,2 0 0 0 0,-4 0 0 0 0,3 0 0 0 0,2 0 0 0 0,-4 0 0 0 0,2 0 0 0 0,-7 0 0 0 0,2 0 0 0 0,-2 0 0 0 0,0 0 0 0 0,-3 0 0 0 0,4 0 0 0 0,-5 0 0 0 0,-4 0 0 0 0,4 0 0 0 0,-3 0 0 0 0,-3 0 0 0 0,-4 0 0 0 0,-1 0 0 0 0,-3 0 0 0 0,-3 0 0 0 0,0 0 0 0 0,-2 0 0 0 0,0 0 0 0 0,1 0 0 0 0,2 0 0 0 0,-2 0 0 0 0,0 0 0 0 0,2 0 0 0 0,4 0 0 0 0,10 0 0 0 0,11 0 0 0 0,9 0 0 0 0,7 0 0 0 0,0 0 0 0 0,-4 0 0 0 0,-2 0 0 0 0,1 0 0 0 0,-8 0 0 0 0,0 0 0 0 0,-4 0 0 0 0,-7 0 0 0 0,-7 0 0 0 0,1 0 0 0 0,0 0 0 0 0,-4 0 0 0 0,-3 0 0 0 0,-2 0 0 0 0,-2 0 0 0 0,-2 0 0 0 0,0 0 0 0 0,2 0 0 0 0,-2 0 0 0 0,-1 0 0 0 0,2 0 0 0 0,-1 0 0 0 0,-1 0 0 0 0,2 0 0 0 0,1 0 0 0 0,-2 0 0 0 0,0 0 0 0 0,2 0 0 0 0,-2 0 0 0 0,-1 0 0 0 0,2 0 0 0 0,1 0 0 0 0,-2 0 0 0 0,1 0 0 0 0,1 0 0 0 0,-4 0 0 0 0,2 0 0 0 0,2 0 0 0 0,-4 0 0 0 0,1 0 0 0 0,1 0 0 0 0,3 0 0 0 0,-2 0 0 0 0,-1 0 0 0 0,1 0 0 0 0,-1 0 0 0 0,-8 0 0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26T21:15:31.114"/>
    </inkml:context>
    <inkml:brush xml:id="br0">
      <inkml:brushProperty name="width" value="0.1" units="cm"/>
      <inkml:brushProperty name="height" value="0.1" units="cm"/>
      <inkml:brushProperty name="color" value="#F6630D"/>
    </inkml:brush>
  </inkml:definitions>
  <inkml:trace contextRef="#ctx0" brushRef="#br0">2663 3155 16383 0 0,'4'0'0'0'0,"1"0"0"0"0,4 0 0 0 0,2 0 0 0 0,2 0 0 0 0,4 0 0 0 0,0 0 0 0 0,1 0 0 0 0,3 0 0 0 0,2 0 0 0 0,1 0 0 0 0,0 0 0 0 0,-3 0 0 0 0,0 0 0 0 0,-1 0 0 0 0,-1 0 0 0 0,-1 0 0 0 0,1 0 0 0 0,1 0 0 0 0,-2 0 0 0 0,1 0 0 0 0,1 0 0 0 0,-2 0 0 0 0,0 0 0 0 0,1 0 0 0 0,-1 0 0 0 0,1 0 0 0 0,-1 0 0 0 0,2 0 0 0 0,-1 0 0 0 0,0 0 0 0 0,0 0 0 0 0,0 0 0 0 0,-1 0 0 0 0,1 0 0 0 0,1 0 0 0 0,-2 0 0 0 0,2 0 0 0 0,-1 0 0 0 0,-1 0 0 0 0,0 0 0 0 0,1 0 0 0 0,1 0 0 0 0,-1 0 0 0 0,0 0 0 0 0,0 0 0 0 0,0 0 0 0 0,-1 0 0 0 0,1 0 0 0 0,-1 0 0 0 0,0 0 0 0 0,1 0 0 0 0,1 0 0 0 0,-1 0 0 0 0,-1 0 0 0 0,2 0 0 0 0,-2 0 0 0 0,1 0 0 0 0,-1 0 0 0 0,2 0 0 0 0,0 0 0 0 0,-2 0 0 0 0,1 0 0 0 0,0 0 0 0 0,-1 0 0 0 0,1 0 0 0 0,-1 0 0 0 0,0 0 0 0 0,1 0 0 0 0,2 0 0 0 0,-3 0 0 0 0,1 0 0 0 0,0 0 0 0 0,-1 0 0 0 0,0 0 0 0 0,2 0 0 0 0,-1 0 0 0 0,0 0 0 0 0,1 0 0 0 0,-1 0 0 0 0,-1 0 0 0 0,0 0 0 0 0,2 0 0 0 0,-2 0 0 0 0,-1 0 0 0 0,2 0 0 0 0,1 0 0 0 0,-1 0 0 0 0,0 0 0 0 0,0 0 0 0 0,0 0 0 0 0,-1 0 0 0 0,1 0 0 0 0,1 0 0 0 0,-1 0 0 0 0,0 0 0 0 0,0 0 0 0 0,-1 0 0 0 0,1 0 0 0 0,-1 0 0 0 0,0 0 0 0 0,1 0 0 0 0,-1 0 0 0 0,6 0 0 0 0,0 0 0 0 0,0 0 0 0 0,-1 0 0 0 0,-2 0 0 0 0,2 0 0 0 0,3 0 0 0 0,1 0 0 0 0,-1 0 0 0 0,5 0 0 0 0,2 0 0 0 0,0 0 0 0 0,0 0 0 0 0,2 0 0 0 0,-2 0 0 0 0,0 0 0 0 0,2 0 0 0 0,3 0 0 0 0,2 0 0 0 0,0 0 0 0 0,-3 0 0 0 0,0 0 0 0 0,1 0 0 0 0,-4 0 0 0 0,-1 0 0 0 0,2 0 0 0 0,3 0 0 0 0,2 0 0 0 0,0 0 0 0 0,1 0 0 0 0,0 0 0 0 0,-2 0 0 0 0,-3 0 0 0 0,1 0 0 0 0,1 0 0 0 0,1 0 0 0 0,2 0 0 0 0,2 0 0 0 0,-5 0 0 0 0,-1 0 0 0 0,0 0 0 0 0,-2 0 0 0 0,-5 0 0 0 0,-1 0 0 0 0,4 0 0 0 0,1 0 0 0 0,-1 0 0 0 0,1 0 0 0 0,-2 0 0 0 0,-1 0 0 0 0,-1 0 0 0 0,1 0 0 0 0,-3 0 0 0 0,2 0 0 0 0,-1 0 0 0 0,1 0 0 0 0,-2 0 0 0 0,3 0 0 0 0,-3 0 0 0 0,1 0 0 0 0,1 0 0 0 0,-4 0 0 0 0,-2 0 0 0 0,1 0 0 0 0,0 0 0 0 0,-1 0 0 0 0,2 0 0 0 0,-1 0 0 0 0,0 0 0 0 0,-2 0 0 0 0,1 0 0 0 0,1 0 0 0 0,3 0 0 0 0,-1 0 0 0 0,2 0 0 0 0,0 0 0 0 0,1 0 0 0 0,-1 0 0 0 0,2 0 0 0 0,-2 0 0 0 0,-3 0 0 0 0,2 0 0 0 0,4 0 0 0 0,2 0 0 0 0,-1 0 0 0 0,1 0 0 0 0,3 0 0 0 0,2 0 0 0 0,-3 0 0 0 0,-1 0 0 0 0,2 0 0 0 0,1 0 0 0 0,1 0 0 0 0,0 0 0 0 0,3 0 0 0 0,-1 0 0 0 0,-1 0 0 0 0,-4 0 0 0 0,1 0 0 0 0,2 0 0 0 0,0 0 0 0 0,3 0 0 0 0,-2 0 0 0 0,1 0 0 0 0,1 0 0 0 0,1 0 0 0 0,0 0 0 0 0,0 0 0 0 0,-1 0 0 0 0,0 0 0 0 0,0 0 0 0 0,0 0 0 0 0,1 0 0 0 0,1 0 0 0 0,-2 0 0 0 0,-1 0 0 0 0,1 0 0 0 0,0 0 0 0 0,1 0 0 0 0,-3 0 0 0 0,-3 0 0 0 0,0 0 0 0 0,-3 0 0 0 0,-1 0 0 0 0,1 0 0 0 0,-2 0 0 0 0,2 0 0 0 0,0 0 0 0 0,-1 0 0 0 0,0 0 0 0 0,-2 0 0 0 0,0 0 0 0 0,-2 0 0 0 0,1 0 0 0 0,-1 0 0 0 0,1 0 0 0 0,-2 0 0 0 0,-2 0 0 0 0,2 0 0 0 0,-2 0 0 0 0,-1 0 0 0 0,-2 0 0 0 0,-1 0 0 0 0,-1 0 0 0 0,-2 0 0 0 0,0 0 0 0 0,-1 0 0 0 0,0 0 0 0 0,1 0 0 0 0,1 0 0 0 0,-1 0 0 0 0,-1 0 0 0 0,1 0 0 0 0,3 0 0 0 0,5 0 0 0 0,5 0 0 0 0,6 0 0 0 0,3 0 0 0 0,0 0 0 0 0,-3 0 0 0 0,0 0 0 0 0,1 0 0 0 0,-5 0 0 0 0,0 0 0 0 0,-3 0 0 0 0,-2 0 0 0 0,-4 0 0 0 0,0 0 0 0 0,1 0 0 0 0,-3 0 0 0 0,-2 0 0 0 0,1 0 0 0 0,-3 0 0 0 0,0 0 0 0 0,-1 0 0 0 0,2 0 0 0 0,-1 0 0 0 0,-1 0 0 0 0,1 0 0 0 0,0 0 0 0 0,-1 0 0 0 0,1 0 0 0 0,1 0 0 0 0,-2 0 0 0 0,1 0 0 0 0,0 0 0 0 0,0 0 0 0 0,-1 0 0 0 0,1 0 0 0 0,1 0 0 0 0,-1 0 0 0 0,0 0 0 0 0,0 0 0 0 0,-1 0 0 0 0,1 0 0 0 0,0 0 0 0 0,-1 0 0 0 0,0 0 0 0 0,1 0 0 0 0,0 0 0 0 0,1 0 0 0 0,-2 0 0 0 0,1 0 0 0 0,0 0 0 0 0,-4 0 0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2T16:11:11.042"/>
    </inkml:context>
    <inkml:brush xml:id="br0">
      <inkml:brushProperty name="width" value="0.1" units="cm"/>
      <inkml:brushProperty name="height" value="0.1" units="cm"/>
      <inkml:brushProperty name="color" value="#F6630D"/>
    </inkml:brush>
  </inkml:definitions>
  <inkml:trace contextRef="#ctx0" brushRef="#br0">2663 2958 16383 0 0,'7'0'0'0'0,"1"0"0"0"0,5 0 0 0 0,5 0 0 0 0,4 0 0 0 0,5 0 0 0 0,0 0 0 0 0,3 0 0 0 0,4 0 0 0 0,3 0 0 0 0,1 0 0 0 0,0 0 0 0 0,-3 0 0 0 0,-1 0 0 0 0,-2 0 0 0 0,-2 0 0 0 0,0 0 0 0 0,0 0 0 0 0,2 0 0 0 0,-2 0 0 0 0,0 0 0 0 0,1 0 0 0 0,-1 0 0 0 0,-1 0 0 0 0,2 0 0 0 0,-2 0 0 0 0,0 0 0 0 0,1 0 0 0 0,2 0 0 0 0,-1 0 0 0 0,-1 0 0 0 0,1 0 0 0 0,-1 0 0 0 0,-1 0 0 0 0,2 0 0 0 0,1 0 0 0 0,-2 0 0 0 0,1 0 0 0 0,0 0 0 0 0,-2 0 0 0 0,1 0 0 0 0,0 0 0 0 0,2 0 0 0 0,-1 0 0 0 0,-1 0 0 0 0,1 0 0 0 0,-1 0 0 0 0,-1 0 0 0 0,2 0 0 0 0,-2 0 0 0 0,0 0 0 0 0,2 0 0 0 0,1 0 0 0 0,-2 0 0 0 0,0 0 0 0 0,2 0 0 0 0,-3 0 0 0 0,1 0 0 0 0,0 0 0 0 0,2 0 0 0 0,-1 0 0 0 0,-1 0 0 0 0,1 0 0 0 0,-1 0 0 0 0,-1 0 0 0 0,2 0 0 0 0,-2 0 0 0 0,0 0 0 0 0,2 0 0 0 0,1 0 0 0 0,-2 0 0 0 0,0 0 0 0 0,1 0 0 0 0,-1 0 0 0 0,-1 0 0 0 0,2 0 0 0 0,1 0 0 0 0,-2 0 0 0 0,1 0 0 0 0,0 0 0 0 0,-2 0 0 0 0,1 0 0 0 0,1 0 0 0 0,-2 0 0 0 0,0 0 0 0 0,1 0 0 0 0,2 0 0 0 0,-1 0 0 0 0,-1 0 0 0 0,1 0 0 0 0,-1 0 0 0 0,-1 0 0 0 0,2 0 0 0 0,1 0 0 0 0,-2 0 0 0 0,1 0 0 0 0,0 0 0 0 0,-2 0 0 0 0,1 0 0 0 0,0 0 0 0 0,-1 0 0 0 0,1 0 0 0 0,0 0 0 0 0,8 0 0 0 0,1 0 0 0 0,-1 0 0 0 0,-1 0 0 0 0,-3 0 0 0 0,4 0 0 0 0,2 0 0 0 0,4 0 0 0 0,-1 0 0 0 0,6 0 0 0 0,5 0 0 0 0,-2 0 0 0 0,1 0 0 0 0,4 0 0 0 0,-4 0 0 0 0,0 0 0 0 0,4 0 0 0 0,4 0 0 0 0,3 0 0 0 0,1 0 0 0 0,-5 0 0 0 0,-1 0 0 0 0,2 0 0 0 0,-6 0 0 0 0,-1 0 0 0 0,2 0 0 0 0,5 0 0 0 0,3 0 0 0 0,1 0 0 0 0,0 0 0 0 0,2 0 0 0 0,-5 0 0 0 0,-3 0 0 0 0,0 0 0 0 0,2 0 0 0 0,3 0 0 0 0,2 0 0 0 0,3 0 0 0 0,-8 0 0 0 0,-2 0 0 0 0,1 0 0 0 0,-4 0 0 0 0,-8 0 0 0 0,0 0 0 0 0,4 0 0 0 0,4 0 0 0 0,-3 0 0 0 0,1 0 0 0 0,-3 0 0 0 0,0 0 0 0 0,-4 0 0 0 0,3 0 0 0 0,-4 0 0 0 0,2 0 0 0 0,-1 0 0 0 0,1 0 0 0 0,-3 0 0 0 0,5 0 0 0 0,-5 0 0 0 0,3 0 0 0 0,0 0 0 0 0,-7 0 0 0 0,-2 0 0 0 0,2 0 0 0 0,-1 0 0 0 0,-2 0 0 0 0,4 0 0 0 0,-1 0 0 0 0,-2 0 0 0 0,-2 0 0 0 0,3 0 0 0 0,0 0 0 0 0,5 0 0 0 0,-2 0 0 0 0,4 0 0 0 0,0 0 0 0 0,1 0 0 0 0,-1 0 0 0 0,3 0 0 0 0,-4 0 0 0 0,-4 0 0 0 0,4 0 0 0 0,5 0 0 0 0,4 0 0 0 0,-2 0 0 0 0,2 0 0 0 0,4 0 0 0 0,4 0 0 0 0,-5 0 0 0 0,-1 0 0 0 0,2 0 0 0 0,3 0 0 0 0,0 0 0 0 0,2 0 0 0 0,2 0 0 0 0,1 0 0 0 0,-3 0 0 0 0,-5 0 0 0 0,0 0 0 0 0,3 0 0 0 0,2 0 0 0 0,2 0 0 0 0,0 0 0 0 0,0 0 0 0 0,1 0 0 0 0,2 0 0 0 0,0 0 0 0 0,1 0 0 0 0,-2 0 0 0 0,-1 0 0 0 0,1 0 0 0 0,0 0 0 0 0,1 0 0 0 0,1 0 0 0 0,-2 0 0 0 0,-1 0 0 0 0,0 0 0 0 0,1 0 0 0 0,1 0 0 0 0,-5 0 0 0 0,-4 0 0 0 0,-1 0 0 0 0,-4 0 0 0 0,-2 0 0 0 0,2 0 0 0 0,-3 0 0 0 0,2 0 0 0 0,2 0 0 0 0,-4 0 0 0 0,2 0 0 0 0,-5 0 0 0 0,1 0 0 0 0,-2 0 0 0 0,0 0 0 0 0,-2 0 0 0 0,3 0 0 0 0,-4 0 0 0 0,-3 0 0 0 0,3 0 0 0 0,-3 0 0 0 0,-2 0 0 0 0,-3 0 0 0 0,-1 0 0 0 0,-3 0 0 0 0,-2 0 0 0 0,0 0 0 0 0,-2 0 0 0 0,0 0 0 0 0,1 0 0 0 0,2 0 0 0 0,-2 0 0 0 0,0 0 0 0 0,1 0 0 0 0,4 0 0 0 0,9 0 0 0 0,8 0 0 0 0,8 0 0 0 0,6 0 0 0 0,0 0 0 0 0,-4 0 0 0 0,-1 0 0 0 0,1 0 0 0 0,-7 0 0 0 0,0 0 0 0 0,-4 0 0 0 0,-5 0 0 0 0,-6 0 0 0 0,1 0 0 0 0,0 0 0 0 0,-4 0 0 0 0,-2 0 0 0 0,-1 0 0 0 0,-3 0 0 0 0,-1 0 0 0 0,0 0 0 0 0,2 0 0 0 0,-2 0 0 0 0,-1 0 0 0 0,2 0 0 0 0,-1 0 0 0 0,-1 0 0 0 0,2 0 0 0 0,1 0 0 0 0,-2 0 0 0 0,0 0 0 0 0,1 0 0 0 0,-1 0 0 0 0,-1 0 0 0 0,2 0 0 0 0,1 0 0 0 0,-2 0 0 0 0,1 0 0 0 0,0 0 0 0 0,-2 0 0 0 0,1 0 0 0 0,1 0 0 0 0,-2 0 0 0 0,0 0 0 0 0,1 0 0 0 0,2 0 0 0 0,-1 0 0 0 0,-1 0 0 0 0,1 0 0 0 0,-1 0 0 0 0,-7 0 0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2T16:11:11.042"/>
    </inkml:context>
    <inkml:brush xml:id="br0">
      <inkml:brushProperty name="width" value="0.1" units="cm"/>
      <inkml:brushProperty name="height" value="0.1" units="cm"/>
      <inkml:brushProperty name="color" value="#F6630D"/>
    </inkml:brush>
  </inkml:definitions>
  <inkml:trace contextRef="#ctx0" brushRef="#br0">2663 2958 16383 0 0,'7'0'0'0'0,"1"0"0"0"0,5 0 0 0 0,5 0 0 0 0,4 0 0 0 0,5 0 0 0 0,0 0 0 0 0,3 0 0 0 0,4 0 0 0 0,3 0 0 0 0,1 0 0 0 0,0 0 0 0 0,-3 0 0 0 0,-1 0 0 0 0,-2 0 0 0 0,-2 0 0 0 0,0 0 0 0 0,0 0 0 0 0,2 0 0 0 0,-2 0 0 0 0,0 0 0 0 0,1 0 0 0 0,-1 0 0 0 0,-1 0 0 0 0,2 0 0 0 0,-2 0 0 0 0,0 0 0 0 0,1 0 0 0 0,2 0 0 0 0,-1 0 0 0 0,-1 0 0 0 0,1 0 0 0 0,-1 0 0 0 0,-1 0 0 0 0,2 0 0 0 0,1 0 0 0 0,-2 0 0 0 0,1 0 0 0 0,0 0 0 0 0,-2 0 0 0 0,1 0 0 0 0,0 0 0 0 0,2 0 0 0 0,-1 0 0 0 0,-1 0 0 0 0,1 0 0 0 0,-1 0 0 0 0,-1 0 0 0 0,2 0 0 0 0,-2 0 0 0 0,0 0 0 0 0,2 0 0 0 0,1 0 0 0 0,-2 0 0 0 0,0 0 0 0 0,2 0 0 0 0,-3 0 0 0 0,1 0 0 0 0,0 0 0 0 0,2 0 0 0 0,-1 0 0 0 0,-1 0 0 0 0,1 0 0 0 0,-1 0 0 0 0,-1 0 0 0 0,2 0 0 0 0,-2 0 0 0 0,0 0 0 0 0,2 0 0 0 0,1 0 0 0 0,-2 0 0 0 0,0 0 0 0 0,1 0 0 0 0,-1 0 0 0 0,-1 0 0 0 0,2 0 0 0 0,1 0 0 0 0,-2 0 0 0 0,1 0 0 0 0,0 0 0 0 0,-2 0 0 0 0,1 0 0 0 0,1 0 0 0 0,-2 0 0 0 0,0 0 0 0 0,1 0 0 0 0,2 0 0 0 0,-1 0 0 0 0,-1 0 0 0 0,1 0 0 0 0,-1 0 0 0 0,-1 0 0 0 0,2 0 0 0 0,1 0 0 0 0,-2 0 0 0 0,1 0 0 0 0,0 0 0 0 0,-2 0 0 0 0,1 0 0 0 0,0 0 0 0 0,-1 0 0 0 0,1 0 0 0 0,0 0 0 0 0,8 0 0 0 0,1 0 0 0 0,-1 0 0 0 0,-1 0 0 0 0,-3 0 0 0 0,4 0 0 0 0,2 0 0 0 0,4 0 0 0 0,-1 0 0 0 0,6 0 0 0 0,5 0 0 0 0,-2 0 0 0 0,1 0 0 0 0,4 0 0 0 0,-4 0 0 0 0,0 0 0 0 0,4 0 0 0 0,4 0 0 0 0,3 0 0 0 0,1 0 0 0 0,-5 0 0 0 0,-1 0 0 0 0,2 0 0 0 0,-6 0 0 0 0,-1 0 0 0 0,2 0 0 0 0,5 0 0 0 0,3 0 0 0 0,1 0 0 0 0,0 0 0 0 0,2 0 0 0 0,-5 0 0 0 0,-3 0 0 0 0,0 0 0 0 0,2 0 0 0 0,3 0 0 0 0,2 0 0 0 0,3 0 0 0 0,-8 0 0 0 0,-2 0 0 0 0,1 0 0 0 0,-4 0 0 0 0,-8 0 0 0 0,0 0 0 0 0,4 0 0 0 0,4 0 0 0 0,-3 0 0 0 0,1 0 0 0 0,-3 0 0 0 0,0 0 0 0 0,-4 0 0 0 0,3 0 0 0 0,-4 0 0 0 0,2 0 0 0 0,-1 0 0 0 0,1 0 0 0 0,-3 0 0 0 0,5 0 0 0 0,-5 0 0 0 0,3 0 0 0 0,0 0 0 0 0,-7 0 0 0 0,-2 0 0 0 0,2 0 0 0 0,-1 0 0 0 0,-2 0 0 0 0,4 0 0 0 0,-1 0 0 0 0,-2 0 0 0 0,-2 0 0 0 0,3 0 0 0 0,0 0 0 0 0,5 0 0 0 0,-2 0 0 0 0,4 0 0 0 0,0 0 0 0 0,1 0 0 0 0,-1 0 0 0 0,3 0 0 0 0,-4 0 0 0 0,-4 0 0 0 0,4 0 0 0 0,5 0 0 0 0,4 0 0 0 0,-2 0 0 0 0,2 0 0 0 0,4 0 0 0 0,4 0 0 0 0,-5 0 0 0 0,-1 0 0 0 0,2 0 0 0 0,3 0 0 0 0,0 0 0 0 0,2 0 0 0 0,2 0 0 0 0,1 0 0 0 0,-3 0 0 0 0,-5 0 0 0 0,0 0 0 0 0,3 0 0 0 0,2 0 0 0 0,2 0 0 0 0,0 0 0 0 0,0 0 0 0 0,1 0 0 0 0,2 0 0 0 0,0 0 0 0 0,1 0 0 0 0,-2 0 0 0 0,-1 0 0 0 0,1 0 0 0 0,0 0 0 0 0,1 0 0 0 0,1 0 0 0 0,-2 0 0 0 0,-1 0 0 0 0,0 0 0 0 0,1 0 0 0 0,1 0 0 0 0,-5 0 0 0 0,-4 0 0 0 0,-1 0 0 0 0,-4 0 0 0 0,-2 0 0 0 0,2 0 0 0 0,-3 0 0 0 0,2 0 0 0 0,2 0 0 0 0,-4 0 0 0 0,2 0 0 0 0,-5 0 0 0 0,1 0 0 0 0,-2 0 0 0 0,0 0 0 0 0,-2 0 0 0 0,3 0 0 0 0,-4 0 0 0 0,-3 0 0 0 0,3 0 0 0 0,-3 0 0 0 0,-2 0 0 0 0,-3 0 0 0 0,-1 0 0 0 0,-3 0 0 0 0,-2 0 0 0 0,0 0 0 0 0,-2 0 0 0 0,0 0 0 0 0,1 0 0 0 0,2 0 0 0 0,-2 0 0 0 0,0 0 0 0 0,1 0 0 0 0,4 0 0 0 0,9 0 0 0 0,8 0 0 0 0,8 0 0 0 0,6 0 0 0 0,0 0 0 0 0,-4 0 0 0 0,-1 0 0 0 0,1 0 0 0 0,-7 0 0 0 0,0 0 0 0 0,-4 0 0 0 0,-5 0 0 0 0,-6 0 0 0 0,1 0 0 0 0,0 0 0 0 0,-4 0 0 0 0,-2 0 0 0 0,-1 0 0 0 0,-3 0 0 0 0,-1 0 0 0 0,0 0 0 0 0,2 0 0 0 0,-2 0 0 0 0,-1 0 0 0 0,2 0 0 0 0,-1 0 0 0 0,-1 0 0 0 0,2 0 0 0 0,1 0 0 0 0,-2 0 0 0 0,0 0 0 0 0,1 0 0 0 0,-1 0 0 0 0,-1 0 0 0 0,2 0 0 0 0,1 0 0 0 0,-2 0 0 0 0,1 0 0 0 0,0 0 0 0 0,-2 0 0 0 0,1 0 0 0 0,1 0 0 0 0,-2 0 0 0 0,0 0 0 0 0,1 0 0 0 0,2 0 0 0 0,-1 0 0 0 0,-1 0 0 0 0,1 0 0 0 0,-1 0 0 0 0,-7 0 0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2T16:11:11.042"/>
    </inkml:context>
    <inkml:brush xml:id="br0">
      <inkml:brushProperty name="width" value="0.1" units="cm"/>
      <inkml:brushProperty name="height" value="0.1" units="cm"/>
      <inkml:brushProperty name="color" value="#F6630D"/>
    </inkml:brush>
  </inkml:definitions>
  <inkml:trace contextRef="#ctx0" brushRef="#br0">2663 2958 16383 0 0,'7'0'0'0'0,"1"0"0"0"0,5 0 0 0 0,5 0 0 0 0,4 0 0 0 0,5 0 0 0 0,0 0 0 0 0,3 0 0 0 0,4 0 0 0 0,3 0 0 0 0,1 0 0 0 0,0 0 0 0 0,-3 0 0 0 0,-1 0 0 0 0,-2 0 0 0 0,-2 0 0 0 0,0 0 0 0 0,0 0 0 0 0,2 0 0 0 0,-2 0 0 0 0,0 0 0 0 0,1 0 0 0 0,-1 0 0 0 0,-1 0 0 0 0,2 0 0 0 0,-2 0 0 0 0,0 0 0 0 0,1 0 0 0 0,2 0 0 0 0,-1 0 0 0 0,-1 0 0 0 0,1 0 0 0 0,-1 0 0 0 0,-1 0 0 0 0,2 0 0 0 0,1 0 0 0 0,-2 0 0 0 0,1 0 0 0 0,0 0 0 0 0,-2 0 0 0 0,1 0 0 0 0,0 0 0 0 0,2 0 0 0 0,-1 0 0 0 0,-1 0 0 0 0,1 0 0 0 0,-1 0 0 0 0,-1 0 0 0 0,2 0 0 0 0,-2 0 0 0 0,0 0 0 0 0,2 0 0 0 0,1 0 0 0 0,-2 0 0 0 0,0 0 0 0 0,2 0 0 0 0,-3 0 0 0 0,1 0 0 0 0,0 0 0 0 0,2 0 0 0 0,-1 0 0 0 0,-1 0 0 0 0,1 0 0 0 0,-1 0 0 0 0,-1 0 0 0 0,2 0 0 0 0,-2 0 0 0 0,0 0 0 0 0,2 0 0 0 0,1 0 0 0 0,-2 0 0 0 0,0 0 0 0 0,1 0 0 0 0,-1 0 0 0 0,-1 0 0 0 0,2 0 0 0 0,1 0 0 0 0,-2 0 0 0 0,1 0 0 0 0,0 0 0 0 0,-2 0 0 0 0,1 0 0 0 0,1 0 0 0 0,-2 0 0 0 0,0 0 0 0 0,1 0 0 0 0,2 0 0 0 0,-1 0 0 0 0,-1 0 0 0 0,1 0 0 0 0,-1 0 0 0 0,-1 0 0 0 0,2 0 0 0 0,1 0 0 0 0,-2 0 0 0 0,1 0 0 0 0,0 0 0 0 0,-2 0 0 0 0,1 0 0 0 0,0 0 0 0 0,-1 0 0 0 0,1 0 0 0 0,0 0 0 0 0,8 0 0 0 0,1 0 0 0 0,-1 0 0 0 0,-1 0 0 0 0,-3 0 0 0 0,4 0 0 0 0,2 0 0 0 0,4 0 0 0 0,-1 0 0 0 0,6 0 0 0 0,5 0 0 0 0,-2 0 0 0 0,1 0 0 0 0,4 0 0 0 0,-4 0 0 0 0,0 0 0 0 0,4 0 0 0 0,4 0 0 0 0,3 0 0 0 0,1 0 0 0 0,-5 0 0 0 0,-1 0 0 0 0,2 0 0 0 0,-6 0 0 0 0,-1 0 0 0 0,2 0 0 0 0,5 0 0 0 0,3 0 0 0 0,1 0 0 0 0,0 0 0 0 0,2 0 0 0 0,-5 0 0 0 0,-3 0 0 0 0,0 0 0 0 0,2 0 0 0 0,3 0 0 0 0,2 0 0 0 0,3 0 0 0 0,-8 0 0 0 0,-2 0 0 0 0,1 0 0 0 0,-4 0 0 0 0,-8 0 0 0 0,0 0 0 0 0,4 0 0 0 0,4 0 0 0 0,-3 0 0 0 0,1 0 0 0 0,-3 0 0 0 0,0 0 0 0 0,-4 0 0 0 0,3 0 0 0 0,-4 0 0 0 0,2 0 0 0 0,-1 0 0 0 0,1 0 0 0 0,-3 0 0 0 0,5 0 0 0 0,-5 0 0 0 0,3 0 0 0 0,0 0 0 0 0,-7 0 0 0 0,-2 0 0 0 0,2 0 0 0 0,-1 0 0 0 0,-2 0 0 0 0,4 0 0 0 0,-1 0 0 0 0,-2 0 0 0 0,-2 0 0 0 0,3 0 0 0 0,0 0 0 0 0,5 0 0 0 0,-2 0 0 0 0,4 0 0 0 0,0 0 0 0 0,1 0 0 0 0,-1 0 0 0 0,3 0 0 0 0,-4 0 0 0 0,-4 0 0 0 0,4 0 0 0 0,5 0 0 0 0,4 0 0 0 0,-2 0 0 0 0,2 0 0 0 0,4 0 0 0 0,4 0 0 0 0,-5 0 0 0 0,-1 0 0 0 0,2 0 0 0 0,3 0 0 0 0,0 0 0 0 0,2 0 0 0 0,2 0 0 0 0,1 0 0 0 0,-3 0 0 0 0,-5 0 0 0 0,0 0 0 0 0,3 0 0 0 0,2 0 0 0 0,2 0 0 0 0,0 0 0 0 0,0 0 0 0 0,1 0 0 0 0,2 0 0 0 0,0 0 0 0 0,1 0 0 0 0,-2 0 0 0 0,-1 0 0 0 0,1 0 0 0 0,0 0 0 0 0,1 0 0 0 0,1 0 0 0 0,-2 0 0 0 0,-1 0 0 0 0,0 0 0 0 0,1 0 0 0 0,1 0 0 0 0,-5 0 0 0 0,-4 0 0 0 0,-1 0 0 0 0,-4 0 0 0 0,-2 0 0 0 0,2 0 0 0 0,-3 0 0 0 0,2 0 0 0 0,2 0 0 0 0,-4 0 0 0 0,2 0 0 0 0,-5 0 0 0 0,1 0 0 0 0,-2 0 0 0 0,0 0 0 0 0,-2 0 0 0 0,3 0 0 0 0,-4 0 0 0 0,-3 0 0 0 0,3 0 0 0 0,-3 0 0 0 0,-2 0 0 0 0,-3 0 0 0 0,-1 0 0 0 0,-3 0 0 0 0,-2 0 0 0 0,0 0 0 0 0,-2 0 0 0 0,0 0 0 0 0,1 0 0 0 0,2 0 0 0 0,-2 0 0 0 0,0 0 0 0 0,1 0 0 0 0,4 0 0 0 0,9 0 0 0 0,8 0 0 0 0,8 0 0 0 0,6 0 0 0 0,0 0 0 0 0,-4 0 0 0 0,-1 0 0 0 0,1 0 0 0 0,-7 0 0 0 0,0 0 0 0 0,-4 0 0 0 0,-5 0 0 0 0,-6 0 0 0 0,1 0 0 0 0,0 0 0 0 0,-4 0 0 0 0,-2 0 0 0 0,-1 0 0 0 0,-3 0 0 0 0,-1 0 0 0 0,0 0 0 0 0,2 0 0 0 0,-2 0 0 0 0,-1 0 0 0 0,2 0 0 0 0,-1 0 0 0 0,-1 0 0 0 0,2 0 0 0 0,1 0 0 0 0,-2 0 0 0 0,0 0 0 0 0,1 0 0 0 0,-1 0 0 0 0,-1 0 0 0 0,2 0 0 0 0,1 0 0 0 0,-2 0 0 0 0,1 0 0 0 0,0 0 0 0 0,-2 0 0 0 0,1 0 0 0 0,1 0 0 0 0,-2 0 0 0 0,0 0 0 0 0,1 0 0 0 0,2 0 0 0 0,-1 0 0 0 0,-1 0 0 0 0,1 0 0 0 0,-1 0 0 0 0,-7 0 0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2T16:11:11.042"/>
    </inkml:context>
    <inkml:brush xml:id="br0">
      <inkml:brushProperty name="width" value="0.1" units="cm"/>
      <inkml:brushProperty name="height" value="0.1" units="cm"/>
      <inkml:brushProperty name="color" value="#F6630D"/>
    </inkml:brush>
  </inkml:definitions>
  <inkml:trace contextRef="#ctx0" brushRef="#br0">2663 2958 16383 0 0,'7'0'0'0'0,"1"0"0"0"0,5 0 0 0 0,5 0 0 0 0,4 0 0 0 0,5 0 0 0 0,0 0 0 0 0,3 0 0 0 0,4 0 0 0 0,3 0 0 0 0,1 0 0 0 0,0 0 0 0 0,-3 0 0 0 0,-1 0 0 0 0,-2 0 0 0 0,-2 0 0 0 0,0 0 0 0 0,0 0 0 0 0,2 0 0 0 0,-2 0 0 0 0,0 0 0 0 0,1 0 0 0 0,-1 0 0 0 0,-1 0 0 0 0,2 0 0 0 0,-2 0 0 0 0,0 0 0 0 0,1 0 0 0 0,2 0 0 0 0,-1 0 0 0 0,-1 0 0 0 0,1 0 0 0 0,-1 0 0 0 0,-1 0 0 0 0,2 0 0 0 0,1 0 0 0 0,-2 0 0 0 0,1 0 0 0 0,0 0 0 0 0,-2 0 0 0 0,1 0 0 0 0,0 0 0 0 0,2 0 0 0 0,-1 0 0 0 0,-1 0 0 0 0,1 0 0 0 0,-1 0 0 0 0,-1 0 0 0 0,2 0 0 0 0,-2 0 0 0 0,0 0 0 0 0,2 0 0 0 0,1 0 0 0 0,-2 0 0 0 0,0 0 0 0 0,2 0 0 0 0,-3 0 0 0 0,1 0 0 0 0,0 0 0 0 0,2 0 0 0 0,-1 0 0 0 0,-1 0 0 0 0,1 0 0 0 0,-1 0 0 0 0,-1 0 0 0 0,2 0 0 0 0,-2 0 0 0 0,0 0 0 0 0,2 0 0 0 0,1 0 0 0 0,-2 0 0 0 0,0 0 0 0 0,1 0 0 0 0,-1 0 0 0 0,-1 0 0 0 0,2 0 0 0 0,1 0 0 0 0,-2 0 0 0 0,1 0 0 0 0,0 0 0 0 0,-2 0 0 0 0,1 0 0 0 0,1 0 0 0 0,-2 0 0 0 0,0 0 0 0 0,1 0 0 0 0,2 0 0 0 0,-1 0 0 0 0,-1 0 0 0 0,1 0 0 0 0,-1 0 0 0 0,-1 0 0 0 0,2 0 0 0 0,1 0 0 0 0,-2 0 0 0 0,1 0 0 0 0,0 0 0 0 0,-2 0 0 0 0,1 0 0 0 0,0 0 0 0 0,-1 0 0 0 0,1 0 0 0 0,0 0 0 0 0,8 0 0 0 0,1 0 0 0 0,-1 0 0 0 0,-1 0 0 0 0,-3 0 0 0 0,4 0 0 0 0,2 0 0 0 0,4 0 0 0 0,-1 0 0 0 0,6 0 0 0 0,5 0 0 0 0,-2 0 0 0 0,1 0 0 0 0,4 0 0 0 0,-4 0 0 0 0,0 0 0 0 0,4 0 0 0 0,4 0 0 0 0,3 0 0 0 0,1 0 0 0 0,-5 0 0 0 0,-1 0 0 0 0,2 0 0 0 0,-6 0 0 0 0,-1 0 0 0 0,2 0 0 0 0,5 0 0 0 0,3 0 0 0 0,1 0 0 0 0,0 0 0 0 0,2 0 0 0 0,-5 0 0 0 0,-3 0 0 0 0,0 0 0 0 0,2 0 0 0 0,3 0 0 0 0,2 0 0 0 0,3 0 0 0 0,-8 0 0 0 0,-2 0 0 0 0,1 0 0 0 0,-4 0 0 0 0,-8 0 0 0 0,0 0 0 0 0,4 0 0 0 0,4 0 0 0 0,-3 0 0 0 0,1 0 0 0 0,-3 0 0 0 0,0 0 0 0 0,-4 0 0 0 0,3 0 0 0 0,-4 0 0 0 0,2 0 0 0 0,-1 0 0 0 0,1 0 0 0 0,-3 0 0 0 0,5 0 0 0 0,-5 0 0 0 0,3 0 0 0 0,0 0 0 0 0,-7 0 0 0 0,-2 0 0 0 0,2 0 0 0 0,-1 0 0 0 0,-2 0 0 0 0,4 0 0 0 0,-1 0 0 0 0,-2 0 0 0 0,-2 0 0 0 0,3 0 0 0 0,0 0 0 0 0,5 0 0 0 0,-2 0 0 0 0,4 0 0 0 0,0 0 0 0 0,1 0 0 0 0,-1 0 0 0 0,3 0 0 0 0,-4 0 0 0 0,-4 0 0 0 0,4 0 0 0 0,5 0 0 0 0,4 0 0 0 0,-2 0 0 0 0,2 0 0 0 0,4 0 0 0 0,4 0 0 0 0,-5 0 0 0 0,-1 0 0 0 0,2 0 0 0 0,3 0 0 0 0,0 0 0 0 0,2 0 0 0 0,2 0 0 0 0,1 0 0 0 0,-3 0 0 0 0,-5 0 0 0 0,0 0 0 0 0,3 0 0 0 0,2 0 0 0 0,2 0 0 0 0,0 0 0 0 0,0 0 0 0 0,1 0 0 0 0,2 0 0 0 0,0 0 0 0 0,1 0 0 0 0,-2 0 0 0 0,-1 0 0 0 0,1 0 0 0 0,0 0 0 0 0,1 0 0 0 0,1 0 0 0 0,-2 0 0 0 0,-1 0 0 0 0,0 0 0 0 0,1 0 0 0 0,1 0 0 0 0,-5 0 0 0 0,-4 0 0 0 0,-1 0 0 0 0,-4 0 0 0 0,-2 0 0 0 0,2 0 0 0 0,-3 0 0 0 0,2 0 0 0 0,2 0 0 0 0,-4 0 0 0 0,2 0 0 0 0,-5 0 0 0 0,1 0 0 0 0,-2 0 0 0 0,0 0 0 0 0,-2 0 0 0 0,3 0 0 0 0,-4 0 0 0 0,-3 0 0 0 0,3 0 0 0 0,-3 0 0 0 0,-2 0 0 0 0,-3 0 0 0 0,-1 0 0 0 0,-3 0 0 0 0,-2 0 0 0 0,0 0 0 0 0,-2 0 0 0 0,0 0 0 0 0,1 0 0 0 0,2 0 0 0 0,-2 0 0 0 0,0 0 0 0 0,1 0 0 0 0,4 0 0 0 0,9 0 0 0 0,8 0 0 0 0,8 0 0 0 0,6 0 0 0 0,0 0 0 0 0,-4 0 0 0 0,-1 0 0 0 0,1 0 0 0 0,-7 0 0 0 0,0 0 0 0 0,-4 0 0 0 0,-5 0 0 0 0,-6 0 0 0 0,1 0 0 0 0,0 0 0 0 0,-4 0 0 0 0,-2 0 0 0 0,-1 0 0 0 0,-3 0 0 0 0,-1 0 0 0 0,0 0 0 0 0,2 0 0 0 0,-2 0 0 0 0,-1 0 0 0 0,2 0 0 0 0,-1 0 0 0 0,-1 0 0 0 0,2 0 0 0 0,1 0 0 0 0,-2 0 0 0 0,0 0 0 0 0,1 0 0 0 0,-1 0 0 0 0,-1 0 0 0 0,2 0 0 0 0,1 0 0 0 0,-2 0 0 0 0,1 0 0 0 0,0 0 0 0 0,-2 0 0 0 0,1 0 0 0 0,1 0 0 0 0,-2 0 0 0 0,0 0 0 0 0,1 0 0 0 0,2 0 0 0 0,-1 0 0 0 0,-1 0 0 0 0,1 0 0 0 0,-1 0 0 0 0,-7 0 0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2T16:11:11.042"/>
    </inkml:context>
    <inkml:brush xml:id="br0">
      <inkml:brushProperty name="width" value="0.1" units="cm"/>
      <inkml:brushProperty name="height" value="0.1" units="cm"/>
      <inkml:brushProperty name="color" value="#F6630D"/>
    </inkml:brush>
  </inkml:definitions>
  <inkml:trace contextRef="#ctx0" brushRef="#br0">2663 2958 16383 0 0,'7'0'0'0'0,"1"0"0"0"0,5 0 0 0 0,5 0 0 0 0,4 0 0 0 0,5 0 0 0 0,0 0 0 0 0,3 0 0 0 0,4 0 0 0 0,3 0 0 0 0,1 0 0 0 0,0 0 0 0 0,-3 0 0 0 0,-1 0 0 0 0,-2 0 0 0 0,-2 0 0 0 0,0 0 0 0 0,0 0 0 0 0,2 0 0 0 0,-2 0 0 0 0,0 0 0 0 0,1 0 0 0 0,-1 0 0 0 0,-1 0 0 0 0,2 0 0 0 0,-2 0 0 0 0,0 0 0 0 0,1 0 0 0 0,2 0 0 0 0,-1 0 0 0 0,-1 0 0 0 0,1 0 0 0 0,-1 0 0 0 0,-1 0 0 0 0,2 0 0 0 0,1 0 0 0 0,-2 0 0 0 0,1 0 0 0 0,0 0 0 0 0,-2 0 0 0 0,1 0 0 0 0,0 0 0 0 0,2 0 0 0 0,-1 0 0 0 0,-1 0 0 0 0,1 0 0 0 0,-1 0 0 0 0,-1 0 0 0 0,2 0 0 0 0,-2 0 0 0 0,0 0 0 0 0,2 0 0 0 0,1 0 0 0 0,-2 0 0 0 0,0 0 0 0 0,2 0 0 0 0,-3 0 0 0 0,1 0 0 0 0,0 0 0 0 0,2 0 0 0 0,-1 0 0 0 0,-1 0 0 0 0,1 0 0 0 0,-1 0 0 0 0,-1 0 0 0 0,2 0 0 0 0,-2 0 0 0 0,0 0 0 0 0,2 0 0 0 0,1 0 0 0 0,-2 0 0 0 0,0 0 0 0 0,1 0 0 0 0,-1 0 0 0 0,-1 0 0 0 0,2 0 0 0 0,1 0 0 0 0,-2 0 0 0 0,1 0 0 0 0,0 0 0 0 0,-2 0 0 0 0,1 0 0 0 0,1 0 0 0 0,-2 0 0 0 0,0 0 0 0 0,1 0 0 0 0,2 0 0 0 0,-1 0 0 0 0,-1 0 0 0 0,1 0 0 0 0,-1 0 0 0 0,-1 0 0 0 0,2 0 0 0 0,1 0 0 0 0,-2 0 0 0 0,1 0 0 0 0,0 0 0 0 0,-2 0 0 0 0,1 0 0 0 0,0 0 0 0 0,-1 0 0 0 0,1 0 0 0 0,0 0 0 0 0,8 0 0 0 0,1 0 0 0 0,-1 0 0 0 0,-1 0 0 0 0,-3 0 0 0 0,4 0 0 0 0,2 0 0 0 0,4 0 0 0 0,-1 0 0 0 0,6 0 0 0 0,5 0 0 0 0,-2 0 0 0 0,1 0 0 0 0,4 0 0 0 0,-4 0 0 0 0,0 0 0 0 0,4 0 0 0 0,4 0 0 0 0,3 0 0 0 0,1 0 0 0 0,-5 0 0 0 0,-1 0 0 0 0,2 0 0 0 0,-6 0 0 0 0,-1 0 0 0 0,2 0 0 0 0,5 0 0 0 0,3 0 0 0 0,1 0 0 0 0,0 0 0 0 0,2 0 0 0 0,-5 0 0 0 0,-3 0 0 0 0,0 0 0 0 0,2 0 0 0 0,3 0 0 0 0,2 0 0 0 0,3 0 0 0 0,-8 0 0 0 0,-2 0 0 0 0,1 0 0 0 0,-4 0 0 0 0,-8 0 0 0 0,0 0 0 0 0,4 0 0 0 0,4 0 0 0 0,-3 0 0 0 0,1 0 0 0 0,-3 0 0 0 0,0 0 0 0 0,-4 0 0 0 0,3 0 0 0 0,-4 0 0 0 0,2 0 0 0 0,-1 0 0 0 0,1 0 0 0 0,-3 0 0 0 0,5 0 0 0 0,-5 0 0 0 0,3 0 0 0 0,0 0 0 0 0,-7 0 0 0 0,-2 0 0 0 0,2 0 0 0 0,-1 0 0 0 0,-2 0 0 0 0,4 0 0 0 0,-1 0 0 0 0,-2 0 0 0 0,-2 0 0 0 0,3 0 0 0 0,0 0 0 0 0,5 0 0 0 0,-2 0 0 0 0,4 0 0 0 0,0 0 0 0 0,1 0 0 0 0,-1 0 0 0 0,3 0 0 0 0,-4 0 0 0 0,-4 0 0 0 0,4 0 0 0 0,5 0 0 0 0,4 0 0 0 0,-2 0 0 0 0,2 0 0 0 0,4 0 0 0 0,4 0 0 0 0,-5 0 0 0 0,-1 0 0 0 0,2 0 0 0 0,3 0 0 0 0,0 0 0 0 0,2 0 0 0 0,2 0 0 0 0,1 0 0 0 0,-3 0 0 0 0,-5 0 0 0 0,0 0 0 0 0,3 0 0 0 0,2 0 0 0 0,2 0 0 0 0,0 0 0 0 0,0 0 0 0 0,1 0 0 0 0,2 0 0 0 0,0 0 0 0 0,1 0 0 0 0,-2 0 0 0 0,-1 0 0 0 0,1 0 0 0 0,0 0 0 0 0,1 0 0 0 0,1 0 0 0 0,-2 0 0 0 0,-1 0 0 0 0,0 0 0 0 0,1 0 0 0 0,1 0 0 0 0,-5 0 0 0 0,-4 0 0 0 0,-1 0 0 0 0,-4 0 0 0 0,-2 0 0 0 0,2 0 0 0 0,-3 0 0 0 0,2 0 0 0 0,2 0 0 0 0,-4 0 0 0 0,2 0 0 0 0,-5 0 0 0 0,1 0 0 0 0,-2 0 0 0 0,0 0 0 0 0,-2 0 0 0 0,3 0 0 0 0,-4 0 0 0 0,-3 0 0 0 0,3 0 0 0 0,-3 0 0 0 0,-2 0 0 0 0,-3 0 0 0 0,-1 0 0 0 0,-3 0 0 0 0,-2 0 0 0 0,0 0 0 0 0,-2 0 0 0 0,0 0 0 0 0,1 0 0 0 0,2 0 0 0 0,-2 0 0 0 0,0 0 0 0 0,1 0 0 0 0,4 0 0 0 0,9 0 0 0 0,8 0 0 0 0,8 0 0 0 0,6 0 0 0 0,0 0 0 0 0,-4 0 0 0 0,-1 0 0 0 0,1 0 0 0 0,-7 0 0 0 0,0 0 0 0 0,-4 0 0 0 0,-5 0 0 0 0,-6 0 0 0 0,1 0 0 0 0,0 0 0 0 0,-4 0 0 0 0,-2 0 0 0 0,-1 0 0 0 0,-3 0 0 0 0,-1 0 0 0 0,0 0 0 0 0,2 0 0 0 0,-2 0 0 0 0,-1 0 0 0 0,2 0 0 0 0,-1 0 0 0 0,-1 0 0 0 0,2 0 0 0 0,1 0 0 0 0,-2 0 0 0 0,0 0 0 0 0,1 0 0 0 0,-1 0 0 0 0,-1 0 0 0 0,2 0 0 0 0,1 0 0 0 0,-2 0 0 0 0,1 0 0 0 0,0 0 0 0 0,-2 0 0 0 0,1 0 0 0 0,1 0 0 0 0,-2 0 0 0 0,0 0 0 0 0,1 0 0 0 0,2 0 0 0 0,-1 0 0 0 0,-1 0 0 0 0,1 0 0 0 0,-1 0 0 0 0,-7 0 0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2T16:11:11.042"/>
    </inkml:context>
    <inkml:brush xml:id="br0">
      <inkml:brushProperty name="width" value="0.1" units="cm"/>
      <inkml:brushProperty name="height" value="0.1" units="cm"/>
      <inkml:brushProperty name="color" value="#F6630D"/>
    </inkml:brush>
  </inkml:definitions>
  <inkml:trace contextRef="#ctx0" brushRef="#br0">2663 2958 16383 0 0,'7'0'0'0'0,"1"0"0"0"0,5 0 0 0 0,5 0 0 0 0,4 0 0 0 0,5 0 0 0 0,0 0 0 0 0,3 0 0 0 0,4 0 0 0 0,3 0 0 0 0,1 0 0 0 0,0 0 0 0 0,-3 0 0 0 0,-1 0 0 0 0,-2 0 0 0 0,-2 0 0 0 0,0 0 0 0 0,0 0 0 0 0,2 0 0 0 0,-2 0 0 0 0,0 0 0 0 0,1 0 0 0 0,-1 0 0 0 0,-1 0 0 0 0,2 0 0 0 0,-2 0 0 0 0,0 0 0 0 0,1 0 0 0 0,2 0 0 0 0,-1 0 0 0 0,-1 0 0 0 0,1 0 0 0 0,-1 0 0 0 0,-1 0 0 0 0,2 0 0 0 0,1 0 0 0 0,-2 0 0 0 0,1 0 0 0 0,0 0 0 0 0,-2 0 0 0 0,1 0 0 0 0,0 0 0 0 0,2 0 0 0 0,-1 0 0 0 0,-1 0 0 0 0,1 0 0 0 0,-1 0 0 0 0,-1 0 0 0 0,2 0 0 0 0,-2 0 0 0 0,0 0 0 0 0,2 0 0 0 0,1 0 0 0 0,-2 0 0 0 0,0 0 0 0 0,2 0 0 0 0,-3 0 0 0 0,1 0 0 0 0,0 0 0 0 0,2 0 0 0 0,-1 0 0 0 0,-1 0 0 0 0,1 0 0 0 0,-1 0 0 0 0,-1 0 0 0 0,2 0 0 0 0,-2 0 0 0 0,0 0 0 0 0,2 0 0 0 0,1 0 0 0 0,-2 0 0 0 0,0 0 0 0 0,1 0 0 0 0,-1 0 0 0 0,-1 0 0 0 0,2 0 0 0 0,1 0 0 0 0,-2 0 0 0 0,1 0 0 0 0,0 0 0 0 0,-2 0 0 0 0,1 0 0 0 0,1 0 0 0 0,-2 0 0 0 0,0 0 0 0 0,1 0 0 0 0,2 0 0 0 0,-1 0 0 0 0,-1 0 0 0 0,1 0 0 0 0,-1 0 0 0 0,-1 0 0 0 0,2 0 0 0 0,1 0 0 0 0,-2 0 0 0 0,1 0 0 0 0,0 0 0 0 0,-2 0 0 0 0,1 0 0 0 0,0 0 0 0 0,-1 0 0 0 0,1 0 0 0 0,0 0 0 0 0,8 0 0 0 0,1 0 0 0 0,-1 0 0 0 0,-1 0 0 0 0,-3 0 0 0 0,4 0 0 0 0,2 0 0 0 0,4 0 0 0 0,-1 0 0 0 0,6 0 0 0 0,5 0 0 0 0,-2 0 0 0 0,1 0 0 0 0,4 0 0 0 0,-4 0 0 0 0,0 0 0 0 0,4 0 0 0 0,4 0 0 0 0,3 0 0 0 0,1 0 0 0 0,-5 0 0 0 0,-1 0 0 0 0,2 0 0 0 0,-6 0 0 0 0,-1 0 0 0 0,2 0 0 0 0,5 0 0 0 0,3 0 0 0 0,1 0 0 0 0,0 0 0 0 0,2 0 0 0 0,-5 0 0 0 0,-3 0 0 0 0,0 0 0 0 0,2 0 0 0 0,3 0 0 0 0,2 0 0 0 0,3 0 0 0 0,-8 0 0 0 0,-2 0 0 0 0,1 0 0 0 0,-4 0 0 0 0,-8 0 0 0 0,0 0 0 0 0,4 0 0 0 0,4 0 0 0 0,-3 0 0 0 0,1 0 0 0 0,-3 0 0 0 0,0 0 0 0 0,-4 0 0 0 0,3 0 0 0 0,-4 0 0 0 0,2 0 0 0 0,-1 0 0 0 0,1 0 0 0 0,-3 0 0 0 0,5 0 0 0 0,-5 0 0 0 0,3 0 0 0 0,0 0 0 0 0,-7 0 0 0 0,-2 0 0 0 0,2 0 0 0 0,-1 0 0 0 0,-2 0 0 0 0,4 0 0 0 0,-1 0 0 0 0,-2 0 0 0 0,-2 0 0 0 0,3 0 0 0 0,0 0 0 0 0,5 0 0 0 0,-2 0 0 0 0,4 0 0 0 0,0 0 0 0 0,1 0 0 0 0,-1 0 0 0 0,3 0 0 0 0,-4 0 0 0 0,-4 0 0 0 0,4 0 0 0 0,5 0 0 0 0,4 0 0 0 0,-2 0 0 0 0,2 0 0 0 0,4 0 0 0 0,4 0 0 0 0,-5 0 0 0 0,-1 0 0 0 0,2 0 0 0 0,3 0 0 0 0,0 0 0 0 0,2 0 0 0 0,2 0 0 0 0,1 0 0 0 0,-3 0 0 0 0,-5 0 0 0 0,0 0 0 0 0,3 0 0 0 0,2 0 0 0 0,2 0 0 0 0,0 0 0 0 0,0 0 0 0 0,1 0 0 0 0,2 0 0 0 0,0 0 0 0 0,1 0 0 0 0,-2 0 0 0 0,-1 0 0 0 0,1 0 0 0 0,0 0 0 0 0,1 0 0 0 0,1 0 0 0 0,-2 0 0 0 0,-1 0 0 0 0,0 0 0 0 0,1 0 0 0 0,1 0 0 0 0,-5 0 0 0 0,-4 0 0 0 0,-1 0 0 0 0,-4 0 0 0 0,-2 0 0 0 0,2 0 0 0 0,-3 0 0 0 0,2 0 0 0 0,2 0 0 0 0,-4 0 0 0 0,2 0 0 0 0,-5 0 0 0 0,1 0 0 0 0,-2 0 0 0 0,0 0 0 0 0,-2 0 0 0 0,3 0 0 0 0,-4 0 0 0 0,-3 0 0 0 0,3 0 0 0 0,-3 0 0 0 0,-2 0 0 0 0,-3 0 0 0 0,-1 0 0 0 0,-3 0 0 0 0,-2 0 0 0 0,0 0 0 0 0,-2 0 0 0 0,0 0 0 0 0,1 0 0 0 0,2 0 0 0 0,-2 0 0 0 0,0 0 0 0 0,1 0 0 0 0,4 0 0 0 0,9 0 0 0 0,8 0 0 0 0,8 0 0 0 0,6 0 0 0 0,0 0 0 0 0,-4 0 0 0 0,-1 0 0 0 0,1 0 0 0 0,-7 0 0 0 0,0 0 0 0 0,-4 0 0 0 0,-5 0 0 0 0,-6 0 0 0 0,1 0 0 0 0,0 0 0 0 0,-4 0 0 0 0,-2 0 0 0 0,-1 0 0 0 0,-3 0 0 0 0,-1 0 0 0 0,0 0 0 0 0,2 0 0 0 0,-2 0 0 0 0,-1 0 0 0 0,2 0 0 0 0,-1 0 0 0 0,-1 0 0 0 0,2 0 0 0 0,1 0 0 0 0,-2 0 0 0 0,0 0 0 0 0,1 0 0 0 0,-1 0 0 0 0,-1 0 0 0 0,2 0 0 0 0,1 0 0 0 0,-2 0 0 0 0,1 0 0 0 0,0 0 0 0 0,-2 0 0 0 0,1 0 0 0 0,1 0 0 0 0,-2 0 0 0 0,0 0 0 0 0,1 0 0 0 0,2 0 0 0 0,-1 0 0 0 0,-1 0 0 0 0,1 0 0 0 0,-1 0 0 0 0,-7 0 0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2T16:11:11.042"/>
    </inkml:context>
    <inkml:brush xml:id="br0">
      <inkml:brushProperty name="width" value="0.1" units="cm"/>
      <inkml:brushProperty name="height" value="0.1" units="cm"/>
      <inkml:brushProperty name="color" value="#F6630D"/>
    </inkml:brush>
  </inkml:definitions>
  <inkml:trace contextRef="#ctx0" brushRef="#br0">2663 2958 16383 0 0,'7'0'0'0'0,"1"0"0"0"0,5 0 0 0 0,5 0 0 0 0,4 0 0 0 0,5 0 0 0 0,0 0 0 0 0,3 0 0 0 0,4 0 0 0 0,3 0 0 0 0,1 0 0 0 0,0 0 0 0 0,-3 0 0 0 0,-1 0 0 0 0,-2 0 0 0 0,-2 0 0 0 0,0 0 0 0 0,0 0 0 0 0,2 0 0 0 0,-2 0 0 0 0,0 0 0 0 0,1 0 0 0 0,-1 0 0 0 0,-1 0 0 0 0,2 0 0 0 0,-2 0 0 0 0,0 0 0 0 0,1 0 0 0 0,2 0 0 0 0,-1 0 0 0 0,-1 0 0 0 0,1 0 0 0 0,-1 0 0 0 0,-1 0 0 0 0,2 0 0 0 0,1 0 0 0 0,-2 0 0 0 0,1 0 0 0 0,0 0 0 0 0,-2 0 0 0 0,1 0 0 0 0,0 0 0 0 0,2 0 0 0 0,-1 0 0 0 0,-1 0 0 0 0,1 0 0 0 0,-1 0 0 0 0,-1 0 0 0 0,2 0 0 0 0,-2 0 0 0 0,0 0 0 0 0,2 0 0 0 0,1 0 0 0 0,-2 0 0 0 0,0 0 0 0 0,2 0 0 0 0,-3 0 0 0 0,1 0 0 0 0,0 0 0 0 0,2 0 0 0 0,-1 0 0 0 0,-1 0 0 0 0,1 0 0 0 0,-1 0 0 0 0,-1 0 0 0 0,2 0 0 0 0,-2 0 0 0 0,0 0 0 0 0,2 0 0 0 0,1 0 0 0 0,-2 0 0 0 0,0 0 0 0 0,1 0 0 0 0,-1 0 0 0 0,-1 0 0 0 0,2 0 0 0 0,1 0 0 0 0,-2 0 0 0 0,1 0 0 0 0,0 0 0 0 0,-2 0 0 0 0,1 0 0 0 0,1 0 0 0 0,-2 0 0 0 0,0 0 0 0 0,1 0 0 0 0,2 0 0 0 0,-1 0 0 0 0,-1 0 0 0 0,1 0 0 0 0,-1 0 0 0 0,-1 0 0 0 0,2 0 0 0 0,1 0 0 0 0,-2 0 0 0 0,1 0 0 0 0,0 0 0 0 0,-2 0 0 0 0,1 0 0 0 0,0 0 0 0 0,-1 0 0 0 0,1 0 0 0 0,0 0 0 0 0,8 0 0 0 0,1 0 0 0 0,-1 0 0 0 0,-1 0 0 0 0,-3 0 0 0 0,4 0 0 0 0,2 0 0 0 0,4 0 0 0 0,-1 0 0 0 0,6 0 0 0 0,5 0 0 0 0,-2 0 0 0 0,1 0 0 0 0,4 0 0 0 0,-4 0 0 0 0,0 0 0 0 0,4 0 0 0 0,4 0 0 0 0,3 0 0 0 0,1 0 0 0 0,-5 0 0 0 0,-1 0 0 0 0,2 0 0 0 0,-6 0 0 0 0,-1 0 0 0 0,2 0 0 0 0,5 0 0 0 0,3 0 0 0 0,1 0 0 0 0,0 0 0 0 0,2 0 0 0 0,-5 0 0 0 0,-3 0 0 0 0,0 0 0 0 0,2 0 0 0 0,3 0 0 0 0,2 0 0 0 0,3 0 0 0 0,-8 0 0 0 0,-2 0 0 0 0,1 0 0 0 0,-4 0 0 0 0,-8 0 0 0 0,0 0 0 0 0,4 0 0 0 0,4 0 0 0 0,-3 0 0 0 0,1 0 0 0 0,-3 0 0 0 0,0 0 0 0 0,-4 0 0 0 0,3 0 0 0 0,-4 0 0 0 0,2 0 0 0 0,-1 0 0 0 0,1 0 0 0 0,-3 0 0 0 0,5 0 0 0 0,-5 0 0 0 0,3 0 0 0 0,0 0 0 0 0,-7 0 0 0 0,-2 0 0 0 0,2 0 0 0 0,-1 0 0 0 0,-2 0 0 0 0,4 0 0 0 0,-1 0 0 0 0,-2 0 0 0 0,-2 0 0 0 0,3 0 0 0 0,0 0 0 0 0,5 0 0 0 0,-2 0 0 0 0,4 0 0 0 0,0 0 0 0 0,1 0 0 0 0,-1 0 0 0 0,3 0 0 0 0,-4 0 0 0 0,-4 0 0 0 0,4 0 0 0 0,5 0 0 0 0,4 0 0 0 0,-2 0 0 0 0,2 0 0 0 0,4 0 0 0 0,4 0 0 0 0,-5 0 0 0 0,-1 0 0 0 0,2 0 0 0 0,3 0 0 0 0,0 0 0 0 0,2 0 0 0 0,2 0 0 0 0,1 0 0 0 0,-3 0 0 0 0,-5 0 0 0 0,0 0 0 0 0,3 0 0 0 0,2 0 0 0 0,2 0 0 0 0,0 0 0 0 0,0 0 0 0 0,1 0 0 0 0,2 0 0 0 0,0 0 0 0 0,1 0 0 0 0,-2 0 0 0 0,-1 0 0 0 0,1 0 0 0 0,0 0 0 0 0,1 0 0 0 0,1 0 0 0 0,-2 0 0 0 0,-1 0 0 0 0,0 0 0 0 0,1 0 0 0 0,1 0 0 0 0,-5 0 0 0 0,-4 0 0 0 0,-1 0 0 0 0,-4 0 0 0 0,-2 0 0 0 0,2 0 0 0 0,-3 0 0 0 0,2 0 0 0 0,2 0 0 0 0,-4 0 0 0 0,2 0 0 0 0,-5 0 0 0 0,1 0 0 0 0,-2 0 0 0 0,0 0 0 0 0,-2 0 0 0 0,3 0 0 0 0,-4 0 0 0 0,-3 0 0 0 0,3 0 0 0 0,-3 0 0 0 0,-2 0 0 0 0,-3 0 0 0 0,-1 0 0 0 0,-3 0 0 0 0,-2 0 0 0 0,0 0 0 0 0,-2 0 0 0 0,0 0 0 0 0,1 0 0 0 0,2 0 0 0 0,-2 0 0 0 0,0 0 0 0 0,1 0 0 0 0,4 0 0 0 0,9 0 0 0 0,8 0 0 0 0,8 0 0 0 0,6 0 0 0 0,0 0 0 0 0,-4 0 0 0 0,-1 0 0 0 0,1 0 0 0 0,-7 0 0 0 0,0 0 0 0 0,-4 0 0 0 0,-5 0 0 0 0,-6 0 0 0 0,1 0 0 0 0,0 0 0 0 0,-4 0 0 0 0,-2 0 0 0 0,-1 0 0 0 0,-3 0 0 0 0,-1 0 0 0 0,0 0 0 0 0,2 0 0 0 0,-2 0 0 0 0,-1 0 0 0 0,2 0 0 0 0,-1 0 0 0 0,-1 0 0 0 0,2 0 0 0 0,1 0 0 0 0,-2 0 0 0 0,0 0 0 0 0,1 0 0 0 0,-1 0 0 0 0,-1 0 0 0 0,2 0 0 0 0,1 0 0 0 0,-2 0 0 0 0,1 0 0 0 0,0 0 0 0 0,-2 0 0 0 0,1 0 0 0 0,1 0 0 0 0,-2 0 0 0 0,0 0 0 0 0,1 0 0 0 0,2 0 0 0 0,-1 0 0 0 0,-1 0 0 0 0,1 0 0 0 0,-1 0 0 0 0,-7 0 0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2T16:11:11.042"/>
    </inkml:context>
    <inkml:brush xml:id="br0">
      <inkml:brushProperty name="width" value="0.1" units="cm"/>
      <inkml:brushProperty name="height" value="0.1" units="cm"/>
      <inkml:brushProperty name="color" value="#F6630D"/>
    </inkml:brush>
  </inkml:definitions>
  <inkml:trace contextRef="#ctx0" brushRef="#br0">2663 2958 16383 0 0,'7'0'0'0'0,"1"0"0"0"0,5 0 0 0 0,5 0 0 0 0,4 0 0 0 0,5 0 0 0 0,0 0 0 0 0,3 0 0 0 0,4 0 0 0 0,3 0 0 0 0,1 0 0 0 0,0 0 0 0 0,-3 0 0 0 0,-1 0 0 0 0,-2 0 0 0 0,-2 0 0 0 0,0 0 0 0 0,0 0 0 0 0,2 0 0 0 0,-2 0 0 0 0,0 0 0 0 0,1 0 0 0 0,-1 0 0 0 0,-1 0 0 0 0,2 0 0 0 0,-2 0 0 0 0,0 0 0 0 0,1 0 0 0 0,2 0 0 0 0,-1 0 0 0 0,-1 0 0 0 0,1 0 0 0 0,-1 0 0 0 0,-1 0 0 0 0,2 0 0 0 0,1 0 0 0 0,-2 0 0 0 0,1 0 0 0 0,0 0 0 0 0,-2 0 0 0 0,1 0 0 0 0,0 0 0 0 0,2 0 0 0 0,-1 0 0 0 0,-1 0 0 0 0,1 0 0 0 0,-1 0 0 0 0,-1 0 0 0 0,2 0 0 0 0,-2 0 0 0 0,0 0 0 0 0,2 0 0 0 0,1 0 0 0 0,-2 0 0 0 0,0 0 0 0 0,2 0 0 0 0,-3 0 0 0 0,1 0 0 0 0,0 0 0 0 0,2 0 0 0 0,-1 0 0 0 0,-1 0 0 0 0,1 0 0 0 0,-1 0 0 0 0,-1 0 0 0 0,2 0 0 0 0,-2 0 0 0 0,0 0 0 0 0,2 0 0 0 0,1 0 0 0 0,-2 0 0 0 0,0 0 0 0 0,1 0 0 0 0,-1 0 0 0 0,-1 0 0 0 0,2 0 0 0 0,1 0 0 0 0,-2 0 0 0 0,1 0 0 0 0,0 0 0 0 0,-2 0 0 0 0,1 0 0 0 0,1 0 0 0 0,-2 0 0 0 0,0 0 0 0 0,1 0 0 0 0,2 0 0 0 0,-1 0 0 0 0,-1 0 0 0 0,1 0 0 0 0,-1 0 0 0 0,-1 0 0 0 0,2 0 0 0 0,1 0 0 0 0,-2 0 0 0 0,1 0 0 0 0,0 0 0 0 0,-2 0 0 0 0,1 0 0 0 0,0 0 0 0 0,-1 0 0 0 0,1 0 0 0 0,0 0 0 0 0,8 0 0 0 0,1 0 0 0 0,-1 0 0 0 0,-1 0 0 0 0,-3 0 0 0 0,4 0 0 0 0,2 0 0 0 0,4 0 0 0 0,-1 0 0 0 0,6 0 0 0 0,5 0 0 0 0,-2 0 0 0 0,1 0 0 0 0,4 0 0 0 0,-4 0 0 0 0,0 0 0 0 0,4 0 0 0 0,4 0 0 0 0,3 0 0 0 0,1 0 0 0 0,-5 0 0 0 0,-1 0 0 0 0,2 0 0 0 0,-6 0 0 0 0,-1 0 0 0 0,2 0 0 0 0,5 0 0 0 0,3 0 0 0 0,1 0 0 0 0,0 0 0 0 0,2 0 0 0 0,-5 0 0 0 0,-3 0 0 0 0,0 0 0 0 0,2 0 0 0 0,3 0 0 0 0,2 0 0 0 0,3 0 0 0 0,-8 0 0 0 0,-2 0 0 0 0,1 0 0 0 0,-4 0 0 0 0,-8 0 0 0 0,0 0 0 0 0,4 0 0 0 0,4 0 0 0 0,-3 0 0 0 0,1 0 0 0 0,-3 0 0 0 0,0 0 0 0 0,-4 0 0 0 0,3 0 0 0 0,-4 0 0 0 0,2 0 0 0 0,-1 0 0 0 0,1 0 0 0 0,-3 0 0 0 0,5 0 0 0 0,-5 0 0 0 0,3 0 0 0 0,0 0 0 0 0,-7 0 0 0 0,-2 0 0 0 0,2 0 0 0 0,-1 0 0 0 0,-2 0 0 0 0,4 0 0 0 0,-1 0 0 0 0,-2 0 0 0 0,-2 0 0 0 0,3 0 0 0 0,0 0 0 0 0,5 0 0 0 0,-2 0 0 0 0,4 0 0 0 0,0 0 0 0 0,1 0 0 0 0,-1 0 0 0 0,3 0 0 0 0,-4 0 0 0 0,-4 0 0 0 0,4 0 0 0 0,5 0 0 0 0,4 0 0 0 0,-2 0 0 0 0,2 0 0 0 0,4 0 0 0 0,4 0 0 0 0,-5 0 0 0 0,-1 0 0 0 0,2 0 0 0 0,3 0 0 0 0,0 0 0 0 0,2 0 0 0 0,2 0 0 0 0,1 0 0 0 0,-3 0 0 0 0,-5 0 0 0 0,0 0 0 0 0,3 0 0 0 0,2 0 0 0 0,2 0 0 0 0,0 0 0 0 0,0 0 0 0 0,1 0 0 0 0,2 0 0 0 0,0 0 0 0 0,1 0 0 0 0,-2 0 0 0 0,-1 0 0 0 0,1 0 0 0 0,0 0 0 0 0,1 0 0 0 0,1 0 0 0 0,-2 0 0 0 0,-1 0 0 0 0,0 0 0 0 0,1 0 0 0 0,1 0 0 0 0,-5 0 0 0 0,-4 0 0 0 0,-1 0 0 0 0,-4 0 0 0 0,-2 0 0 0 0,2 0 0 0 0,-3 0 0 0 0,2 0 0 0 0,2 0 0 0 0,-4 0 0 0 0,2 0 0 0 0,-5 0 0 0 0,1 0 0 0 0,-2 0 0 0 0,0 0 0 0 0,-2 0 0 0 0,3 0 0 0 0,-4 0 0 0 0,-3 0 0 0 0,3 0 0 0 0,-3 0 0 0 0,-2 0 0 0 0,-3 0 0 0 0,-1 0 0 0 0,-3 0 0 0 0,-2 0 0 0 0,0 0 0 0 0,-2 0 0 0 0,0 0 0 0 0,1 0 0 0 0,2 0 0 0 0,-2 0 0 0 0,0 0 0 0 0,1 0 0 0 0,4 0 0 0 0,9 0 0 0 0,8 0 0 0 0,8 0 0 0 0,6 0 0 0 0,0 0 0 0 0,-4 0 0 0 0,-1 0 0 0 0,1 0 0 0 0,-7 0 0 0 0,0 0 0 0 0,-4 0 0 0 0,-5 0 0 0 0,-6 0 0 0 0,1 0 0 0 0,0 0 0 0 0,-4 0 0 0 0,-2 0 0 0 0,-1 0 0 0 0,-3 0 0 0 0,-1 0 0 0 0,0 0 0 0 0,2 0 0 0 0,-2 0 0 0 0,-1 0 0 0 0,2 0 0 0 0,-1 0 0 0 0,-1 0 0 0 0,2 0 0 0 0,1 0 0 0 0,-2 0 0 0 0,0 0 0 0 0,1 0 0 0 0,-1 0 0 0 0,-1 0 0 0 0,2 0 0 0 0,1 0 0 0 0,-2 0 0 0 0,1 0 0 0 0,0 0 0 0 0,-2 0 0 0 0,1 0 0 0 0,1 0 0 0 0,-2 0 0 0 0,0 0 0 0 0,1 0 0 0 0,2 0 0 0 0,-1 0 0 0 0,-1 0 0 0 0,1 0 0 0 0,-1 0 0 0 0,-7 0 0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4-30T18:06:28.056"/>
    </inkml:context>
    <inkml:brush xml:id="br0">
      <inkml:brushProperty name="width" value="0.1" units="cm"/>
      <inkml:brushProperty name="height" value="0.1" units="cm"/>
      <inkml:brushProperty name="color" value="#E71224"/>
    </inkml:brush>
  </inkml:definitions>
  <inkml:trace contextRef="#ctx0" brushRef="#br0">19579 10530 16383 0 0,'0'0'0'0'0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2T16:11:11.042"/>
    </inkml:context>
    <inkml:brush xml:id="br0">
      <inkml:brushProperty name="width" value="0.1" units="cm"/>
      <inkml:brushProperty name="height" value="0.1" units="cm"/>
      <inkml:brushProperty name="color" value="#F6630D"/>
    </inkml:brush>
  </inkml:definitions>
  <inkml:trace contextRef="#ctx0" brushRef="#br0">2663 2958 16383 0 0,'7'0'0'0'0,"1"0"0"0"0,5 0 0 0 0,5 0 0 0 0,4 0 0 0 0,5 0 0 0 0,0 0 0 0 0,3 0 0 0 0,4 0 0 0 0,3 0 0 0 0,1 0 0 0 0,0 0 0 0 0,-3 0 0 0 0,-1 0 0 0 0,-2 0 0 0 0,-2 0 0 0 0,0 0 0 0 0,0 0 0 0 0,2 0 0 0 0,-2 0 0 0 0,0 0 0 0 0,1 0 0 0 0,-1 0 0 0 0,-1 0 0 0 0,2 0 0 0 0,-2 0 0 0 0,0 0 0 0 0,1 0 0 0 0,2 0 0 0 0,-1 0 0 0 0,-1 0 0 0 0,1 0 0 0 0,-1 0 0 0 0,-1 0 0 0 0,2 0 0 0 0,1 0 0 0 0,-2 0 0 0 0,1 0 0 0 0,0 0 0 0 0,-2 0 0 0 0,1 0 0 0 0,0 0 0 0 0,2 0 0 0 0,-1 0 0 0 0,-1 0 0 0 0,1 0 0 0 0,-1 0 0 0 0,-1 0 0 0 0,2 0 0 0 0,-2 0 0 0 0,0 0 0 0 0,2 0 0 0 0,1 0 0 0 0,-2 0 0 0 0,0 0 0 0 0,2 0 0 0 0,-3 0 0 0 0,1 0 0 0 0,0 0 0 0 0,2 0 0 0 0,-1 0 0 0 0,-1 0 0 0 0,1 0 0 0 0,-1 0 0 0 0,-1 0 0 0 0,2 0 0 0 0,-2 0 0 0 0,0 0 0 0 0,2 0 0 0 0,1 0 0 0 0,-2 0 0 0 0,0 0 0 0 0,1 0 0 0 0,-1 0 0 0 0,-1 0 0 0 0,2 0 0 0 0,1 0 0 0 0,-2 0 0 0 0,1 0 0 0 0,0 0 0 0 0,-2 0 0 0 0,1 0 0 0 0,1 0 0 0 0,-2 0 0 0 0,0 0 0 0 0,1 0 0 0 0,2 0 0 0 0,-1 0 0 0 0,-1 0 0 0 0,1 0 0 0 0,-1 0 0 0 0,-1 0 0 0 0,2 0 0 0 0,1 0 0 0 0,-2 0 0 0 0,1 0 0 0 0,0 0 0 0 0,-2 0 0 0 0,1 0 0 0 0,0 0 0 0 0,-1 0 0 0 0,1 0 0 0 0,0 0 0 0 0,8 0 0 0 0,1 0 0 0 0,-1 0 0 0 0,-1 0 0 0 0,-3 0 0 0 0,4 0 0 0 0,2 0 0 0 0,4 0 0 0 0,-1 0 0 0 0,6 0 0 0 0,5 0 0 0 0,-2 0 0 0 0,1 0 0 0 0,4 0 0 0 0,-4 0 0 0 0,0 0 0 0 0,4 0 0 0 0,4 0 0 0 0,3 0 0 0 0,1 0 0 0 0,-5 0 0 0 0,-1 0 0 0 0,2 0 0 0 0,-6 0 0 0 0,-1 0 0 0 0,2 0 0 0 0,5 0 0 0 0,3 0 0 0 0,1 0 0 0 0,0 0 0 0 0,2 0 0 0 0,-5 0 0 0 0,-3 0 0 0 0,0 0 0 0 0,2 0 0 0 0,3 0 0 0 0,2 0 0 0 0,3 0 0 0 0,-8 0 0 0 0,-2 0 0 0 0,1 0 0 0 0,-4 0 0 0 0,-8 0 0 0 0,0 0 0 0 0,4 0 0 0 0,4 0 0 0 0,-3 0 0 0 0,1 0 0 0 0,-3 0 0 0 0,0 0 0 0 0,-4 0 0 0 0,3 0 0 0 0,-4 0 0 0 0,2 0 0 0 0,-1 0 0 0 0,1 0 0 0 0,-3 0 0 0 0,5 0 0 0 0,-5 0 0 0 0,3 0 0 0 0,0 0 0 0 0,-7 0 0 0 0,-2 0 0 0 0,2 0 0 0 0,-1 0 0 0 0,-2 0 0 0 0,4 0 0 0 0,-1 0 0 0 0,-2 0 0 0 0,-2 0 0 0 0,3 0 0 0 0,0 0 0 0 0,5 0 0 0 0,-2 0 0 0 0,4 0 0 0 0,0 0 0 0 0,1 0 0 0 0,-1 0 0 0 0,3 0 0 0 0,-4 0 0 0 0,-4 0 0 0 0,4 0 0 0 0,5 0 0 0 0,4 0 0 0 0,-2 0 0 0 0,2 0 0 0 0,4 0 0 0 0,4 0 0 0 0,-5 0 0 0 0,-1 0 0 0 0,2 0 0 0 0,3 0 0 0 0,0 0 0 0 0,2 0 0 0 0,2 0 0 0 0,1 0 0 0 0,-3 0 0 0 0,-5 0 0 0 0,0 0 0 0 0,3 0 0 0 0,2 0 0 0 0,2 0 0 0 0,0 0 0 0 0,0 0 0 0 0,1 0 0 0 0,2 0 0 0 0,0 0 0 0 0,1 0 0 0 0,-2 0 0 0 0,-1 0 0 0 0,1 0 0 0 0,0 0 0 0 0,1 0 0 0 0,1 0 0 0 0,-2 0 0 0 0,-1 0 0 0 0,0 0 0 0 0,1 0 0 0 0,1 0 0 0 0,-5 0 0 0 0,-4 0 0 0 0,-1 0 0 0 0,-4 0 0 0 0,-2 0 0 0 0,2 0 0 0 0,-3 0 0 0 0,2 0 0 0 0,2 0 0 0 0,-4 0 0 0 0,2 0 0 0 0,-5 0 0 0 0,1 0 0 0 0,-2 0 0 0 0,0 0 0 0 0,-2 0 0 0 0,3 0 0 0 0,-4 0 0 0 0,-3 0 0 0 0,3 0 0 0 0,-3 0 0 0 0,-2 0 0 0 0,-3 0 0 0 0,-1 0 0 0 0,-3 0 0 0 0,-2 0 0 0 0,0 0 0 0 0,-2 0 0 0 0,0 0 0 0 0,1 0 0 0 0,2 0 0 0 0,-2 0 0 0 0,0 0 0 0 0,1 0 0 0 0,4 0 0 0 0,9 0 0 0 0,8 0 0 0 0,8 0 0 0 0,6 0 0 0 0,0 0 0 0 0,-4 0 0 0 0,-1 0 0 0 0,1 0 0 0 0,-7 0 0 0 0,0 0 0 0 0,-4 0 0 0 0,-5 0 0 0 0,-6 0 0 0 0,1 0 0 0 0,0 0 0 0 0,-4 0 0 0 0,-2 0 0 0 0,-1 0 0 0 0,-3 0 0 0 0,-1 0 0 0 0,0 0 0 0 0,2 0 0 0 0,-2 0 0 0 0,-1 0 0 0 0,2 0 0 0 0,-1 0 0 0 0,-1 0 0 0 0,2 0 0 0 0,1 0 0 0 0,-2 0 0 0 0,0 0 0 0 0,1 0 0 0 0,-1 0 0 0 0,-1 0 0 0 0,2 0 0 0 0,1 0 0 0 0,-2 0 0 0 0,1 0 0 0 0,0 0 0 0 0,-2 0 0 0 0,1 0 0 0 0,1 0 0 0 0,-2 0 0 0 0,0 0 0 0 0,1 0 0 0 0,2 0 0 0 0,-1 0 0 0 0,-1 0 0 0 0,1 0 0 0 0,-1 0 0 0 0,-7 0 0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4-30T18:06:28.056"/>
    </inkml:context>
    <inkml:brush xml:id="br0">
      <inkml:brushProperty name="width" value="0.1" units="cm"/>
      <inkml:brushProperty name="height" value="0.1" units="cm"/>
      <inkml:brushProperty name="color" value="#E71224"/>
    </inkml:brush>
  </inkml:definitions>
  <inkml:trace contextRef="#ctx0" brushRef="#br0">19579 10530 16383 0 0,'0'0'0'0'0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2T16:11:11.042"/>
    </inkml:context>
    <inkml:brush xml:id="br0">
      <inkml:brushProperty name="width" value="0.1" units="cm"/>
      <inkml:brushProperty name="height" value="0.1" units="cm"/>
      <inkml:brushProperty name="color" value="#F6630D"/>
    </inkml:brush>
  </inkml:definitions>
  <inkml:trace contextRef="#ctx0" brushRef="#br0">2663 2958 16383 0 0,'6'0'0'0'0,"1"0"0"0"0,4 0 0 0 0,5 0 0 0 0,3 0 0 0 0,5 0 0 0 0,0 0 0 0 0,2 0 0 0 0,4 0 0 0 0,2 0 0 0 0,1 0 0 0 0,1 0 0 0 0,-4 0 0 0 0,0 0 0 0 0,-2 0 0 0 0,-2 0 0 0 0,0 0 0 0 0,1 0 0 0 0,1 0 0 0 0,-2 0 0 0 0,0 0 0 0 0,1 0 0 0 0,0 0 0 0 0,-2 0 0 0 0,2 0 0 0 0,-2 0 0 0 0,1 0 0 0 0,0 0 0 0 0,2 0 0 0 0,-1 0 0 0 0,-1 0 0 0 0,2 0 0 0 0,-2 0 0 0 0,-1 0 0 0 0,2 0 0 0 0,1 0 0 0 0,-1 0 0 0 0,0 0 0 0 0,0 0 0 0 0,-2 0 0 0 0,1 0 0 0 0,1 0 0 0 0,1 0 0 0 0,-1 0 0 0 0,-1 0 0 0 0,1 0 0 0 0,-1 0 0 0 0,0 0 0 0 0,1 0 0 0 0,-2 0 0 0 0,1 0 0 0 0,1 0 0 0 0,1 0 0 0 0,-2 0 0 0 0,0 0 0 0 0,2 0 0 0 0,-2 0 0 0 0,0 0 0 0 0,0 0 0 0 0,2 0 0 0 0,-1 0 0 0 0,-1 0 0 0 0,2 0 0 0 0,-2 0 0 0 0,-1 0 0 0 0,2 0 0 0 0,-1 0 0 0 0,-1 0 0 0 0,2 0 0 0 0,1 0 0 0 0,-2 0 0 0 0,1 0 0 0 0,0 0 0 0 0,-1 0 0 0 0,-1 0 0 0 0,3 0 0 0 0,0 0 0 0 0,-2 0 0 0 0,1 0 0 0 0,0 0 0 0 0,-2 0 0 0 0,2 0 0 0 0,0 0 0 0 0,-2 0 0 0 0,0 0 0 0 0,2 0 0 0 0,1 0 0 0 0,-1 0 0 0 0,-1 0 0 0 0,1 0 0 0 0,-1 0 0 0 0,0 0 0 0 0,1 0 0 0 0,1 0 0 0 0,-2 0 0 0 0,1 0 0 0 0,0 0 0 0 0,-1 0 0 0 0,0 0 0 0 0,0 0 0 0 0,0 0 0 0 0,0 0 0 0 0,0 0 0 0 0,7 0 0 0 0,2 0 0 0 0,-2 0 0 0 0,-1 0 0 0 0,-2 0 0 0 0,3 0 0 0 0,2 0 0 0 0,4 0 0 0 0,-2 0 0 0 0,6 0 0 0 0,4 0 0 0 0,-1 0 0 0 0,0 0 0 0 0,4 0 0 0 0,-4 0 0 0 0,1 0 0 0 0,3 0 0 0 0,3 0 0 0 0,3 0 0 0 0,1 0 0 0 0,-5 0 0 0 0,0 0 0 0 0,1 0 0 0 0,-4 0 0 0 0,-2 0 0 0 0,2 0 0 0 0,4 0 0 0 0,3 0 0 0 0,1 0 0 0 0,0 0 0 0 0,2 0 0 0 0,-5 0 0 0 0,-3 0 0 0 0,1 0 0 0 0,1 0 0 0 0,3 0 0 0 0,2 0 0 0 0,2 0 0 0 0,-6 0 0 0 0,-3 0 0 0 0,2 0 0 0 0,-4 0 0 0 0,-7 0 0 0 0,0 0 0 0 0,3 0 0 0 0,4 0 0 0 0,-2 0 0 0 0,0 0 0 0 0,-2 0 0 0 0,-1 0 0 0 0,-3 0 0 0 0,3 0 0 0 0,-4 0 0 0 0,2 0 0 0 0,0 0 0 0 0,0 0 0 0 0,-3 0 0 0 0,5 0 0 0 0,-5 0 0 0 0,3 0 0 0 0,0 0 0 0 0,-6 0 0 0 0,-2 0 0 0 0,2 0 0 0 0,-1 0 0 0 0,-2 0 0 0 0,4 0 0 0 0,-1 0 0 0 0,-2 0 0 0 0,-2 0 0 0 0,3 0 0 0 0,0 0 0 0 0,5 0 0 0 0,-3 0 0 0 0,4 0 0 0 0,0 0 0 0 0,1 0 0 0 0,0 0 0 0 0,1 0 0 0 0,-2 0 0 0 0,-5 0 0 0 0,5 0 0 0 0,3 0 0 0 0,4 0 0 0 0,-1 0 0 0 0,1 0 0 0 0,3 0 0 0 0,4 0 0 0 0,-4 0 0 0 0,-1 0 0 0 0,2 0 0 0 0,2 0 0 0 0,0 0 0 0 0,2 0 0 0 0,2 0 0 0 0,1 0 0 0 0,-3 0 0 0 0,-5 0 0 0 0,1 0 0 0 0,2 0 0 0 0,2 0 0 0 0,2 0 0 0 0,0 0 0 0 0,-1 0 0 0 0,2 0 0 0 0,1 0 0 0 0,1 0 0 0 0,0 0 0 0 0,-2 0 0 0 0,0 0 0 0 0,0 0 0 0 0,1 0 0 0 0,0 0 0 0 0,2 0 0 0 0,-3 0 0 0 0,0 0 0 0 0,-1 0 0 0 0,2 0 0 0 0,0 0 0 0 0,-4 0 0 0 0,-3 0 0 0 0,-2 0 0 0 0,-3 0 0 0 0,-1 0 0 0 0,1 0 0 0 0,-3 0 0 0 0,3 0 0 0 0,1 0 0 0 0,-4 0 0 0 0,2 0 0 0 0,-4 0 0 0 0,1 0 0 0 0,-2 0 0 0 0,0 0 0 0 0,-2 0 0 0 0,3 0 0 0 0,-4 0 0 0 0,-2 0 0 0 0,3 0 0 0 0,-4 0 0 0 0,-1 0 0 0 0,-2 0 0 0 0,-2 0 0 0 0,-2 0 0 0 0,-2 0 0 0 0,0 0 0 0 0,-1 0 0 0 0,-1 0 0 0 0,1 0 0 0 0,2 0 0 0 0,-1 0 0 0 0,-1 0 0 0 0,1 0 0 0 0,4 0 0 0 0,7 0 0 0 0,7 0 0 0 0,8 0 0 0 0,5 0 0 0 0,-1 0 0 0 0,-2 0 0 0 0,-2 0 0 0 0,1 0 0 0 0,-6 0 0 0 0,1 0 0 0 0,-5 0 0 0 0,-4 0 0 0 0,-5 0 0 0 0,1 0 0 0 0,0 0 0 0 0,-3 0 0 0 0,-3 0 0 0 0,0 0 0 0 0,-3 0 0 0 0,-1 0 0 0 0,1 0 0 0 0,1 0 0 0 0,-2 0 0 0 0,-1 0 0 0 0,2 0 0 0 0,0 0 0 0 0,-2 0 0 0 0,2 0 0 0 0,1 0 0 0 0,-2 0 0 0 0,1 0 0 0 0,0 0 0 0 0,-1 0 0 0 0,-1 0 0 0 0,2 0 0 0 0,1 0 0 0 0,-1 0 0 0 0,0 0 0 0 0,0 0 0 0 0,-2 0 0 0 0,1 0 0 0 0,2 0 0 0 0,-3 0 0 0 0,0 0 0 0 0,2 0 0 0 0,1 0 0 0 0,-1 0 0 0 0,-1 0 0 0 0,1 0 0 0 0,-1 0 0 0 0,-6 0 0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2T16:11:11.042"/>
    </inkml:context>
    <inkml:brush xml:id="br0">
      <inkml:brushProperty name="width" value="0.1" units="cm"/>
      <inkml:brushProperty name="height" value="0.1" units="cm"/>
      <inkml:brushProperty name="color" value="#F6630D"/>
    </inkml:brush>
  </inkml:definitions>
  <inkml:trace contextRef="#ctx0" brushRef="#br0">2663 2958 16383 0 0,'7'0'0'0'0,"1"0"0"0"0,5 0 0 0 0,5 0 0 0 0,4 0 0 0 0,5 0 0 0 0,0 0 0 0 0,3 0 0 0 0,4 0 0 0 0,3 0 0 0 0,1 0 0 0 0,0 0 0 0 0,-3 0 0 0 0,-1 0 0 0 0,-2 0 0 0 0,-2 0 0 0 0,0 0 0 0 0,0 0 0 0 0,2 0 0 0 0,-2 0 0 0 0,0 0 0 0 0,1 0 0 0 0,-1 0 0 0 0,-1 0 0 0 0,2 0 0 0 0,-2 0 0 0 0,0 0 0 0 0,1 0 0 0 0,2 0 0 0 0,-1 0 0 0 0,-1 0 0 0 0,1 0 0 0 0,-1 0 0 0 0,-1 0 0 0 0,2 0 0 0 0,1 0 0 0 0,-2 0 0 0 0,1 0 0 0 0,0 0 0 0 0,-2 0 0 0 0,1 0 0 0 0,0 0 0 0 0,2 0 0 0 0,-1 0 0 0 0,-1 0 0 0 0,1 0 0 0 0,-1 0 0 0 0,-1 0 0 0 0,2 0 0 0 0,-2 0 0 0 0,0 0 0 0 0,2 0 0 0 0,1 0 0 0 0,-2 0 0 0 0,0 0 0 0 0,2 0 0 0 0,-3 0 0 0 0,1 0 0 0 0,0 0 0 0 0,2 0 0 0 0,-1 0 0 0 0,-1 0 0 0 0,1 0 0 0 0,-1 0 0 0 0,-1 0 0 0 0,2 0 0 0 0,-2 0 0 0 0,0 0 0 0 0,2 0 0 0 0,1 0 0 0 0,-2 0 0 0 0,0 0 0 0 0,1 0 0 0 0,-1 0 0 0 0,-1 0 0 0 0,2 0 0 0 0,1 0 0 0 0,-2 0 0 0 0,1 0 0 0 0,0 0 0 0 0,-2 0 0 0 0,1 0 0 0 0,1 0 0 0 0,-2 0 0 0 0,0 0 0 0 0,1 0 0 0 0,2 0 0 0 0,-1 0 0 0 0,-1 0 0 0 0,1 0 0 0 0,-1 0 0 0 0,-1 0 0 0 0,2 0 0 0 0,1 0 0 0 0,-2 0 0 0 0,1 0 0 0 0,0 0 0 0 0,-2 0 0 0 0,1 0 0 0 0,0 0 0 0 0,-1 0 0 0 0,1 0 0 0 0,0 0 0 0 0,8 0 0 0 0,1 0 0 0 0,-1 0 0 0 0,-1 0 0 0 0,-3 0 0 0 0,4 0 0 0 0,2 0 0 0 0,4 0 0 0 0,-1 0 0 0 0,6 0 0 0 0,5 0 0 0 0,-2 0 0 0 0,1 0 0 0 0,4 0 0 0 0,-4 0 0 0 0,0 0 0 0 0,4 0 0 0 0,4 0 0 0 0,3 0 0 0 0,1 0 0 0 0,-5 0 0 0 0,-1 0 0 0 0,2 0 0 0 0,-6 0 0 0 0,-1 0 0 0 0,2 0 0 0 0,5 0 0 0 0,3 0 0 0 0,1 0 0 0 0,0 0 0 0 0,2 0 0 0 0,-5 0 0 0 0,-3 0 0 0 0,0 0 0 0 0,2 0 0 0 0,3 0 0 0 0,2 0 0 0 0,3 0 0 0 0,-8 0 0 0 0,-2 0 0 0 0,1 0 0 0 0,-4 0 0 0 0,-8 0 0 0 0,0 0 0 0 0,4 0 0 0 0,4 0 0 0 0,-3 0 0 0 0,1 0 0 0 0,-3 0 0 0 0,0 0 0 0 0,-4 0 0 0 0,3 0 0 0 0,-4 0 0 0 0,2 0 0 0 0,-1 0 0 0 0,1 0 0 0 0,-3 0 0 0 0,5 0 0 0 0,-5 0 0 0 0,3 0 0 0 0,0 0 0 0 0,-7 0 0 0 0,-2 0 0 0 0,2 0 0 0 0,-1 0 0 0 0,-2 0 0 0 0,4 0 0 0 0,-1 0 0 0 0,-2 0 0 0 0,-2 0 0 0 0,3 0 0 0 0,0 0 0 0 0,5 0 0 0 0,-2 0 0 0 0,4 0 0 0 0,0 0 0 0 0,1 0 0 0 0,-1 0 0 0 0,3 0 0 0 0,-4 0 0 0 0,-4 0 0 0 0,4 0 0 0 0,5 0 0 0 0,4 0 0 0 0,-2 0 0 0 0,2 0 0 0 0,4 0 0 0 0,4 0 0 0 0,-5 0 0 0 0,-1 0 0 0 0,2 0 0 0 0,3 0 0 0 0,0 0 0 0 0,2 0 0 0 0,2 0 0 0 0,1 0 0 0 0,-3 0 0 0 0,-5 0 0 0 0,0 0 0 0 0,3 0 0 0 0,2 0 0 0 0,2 0 0 0 0,0 0 0 0 0,0 0 0 0 0,1 0 0 0 0,2 0 0 0 0,0 0 0 0 0,1 0 0 0 0,-2 0 0 0 0,-1 0 0 0 0,1 0 0 0 0,0 0 0 0 0,1 0 0 0 0,1 0 0 0 0,-2 0 0 0 0,-1 0 0 0 0,0 0 0 0 0,1 0 0 0 0,1 0 0 0 0,-5 0 0 0 0,-4 0 0 0 0,-1 0 0 0 0,-4 0 0 0 0,-2 0 0 0 0,2 0 0 0 0,-3 0 0 0 0,2 0 0 0 0,2 0 0 0 0,-4 0 0 0 0,2 0 0 0 0,-5 0 0 0 0,1 0 0 0 0,-2 0 0 0 0,0 0 0 0 0,-2 0 0 0 0,3 0 0 0 0,-4 0 0 0 0,-3 0 0 0 0,3 0 0 0 0,-3 0 0 0 0,-2 0 0 0 0,-3 0 0 0 0,-1 0 0 0 0,-3 0 0 0 0,-2 0 0 0 0,0 0 0 0 0,-2 0 0 0 0,0 0 0 0 0,1 0 0 0 0,2 0 0 0 0,-2 0 0 0 0,0 0 0 0 0,1 0 0 0 0,4 0 0 0 0,9 0 0 0 0,8 0 0 0 0,8 0 0 0 0,6 0 0 0 0,0 0 0 0 0,-4 0 0 0 0,-1 0 0 0 0,1 0 0 0 0,-7 0 0 0 0,0 0 0 0 0,-4 0 0 0 0,-5 0 0 0 0,-6 0 0 0 0,1 0 0 0 0,0 0 0 0 0,-4 0 0 0 0,-2 0 0 0 0,-1 0 0 0 0,-3 0 0 0 0,-1 0 0 0 0,0 0 0 0 0,2 0 0 0 0,-2 0 0 0 0,-1 0 0 0 0,2 0 0 0 0,-1 0 0 0 0,-1 0 0 0 0,2 0 0 0 0,1 0 0 0 0,-2 0 0 0 0,0 0 0 0 0,1 0 0 0 0,-1 0 0 0 0,-1 0 0 0 0,2 0 0 0 0,1 0 0 0 0,-2 0 0 0 0,1 0 0 0 0,0 0 0 0 0,-2 0 0 0 0,1 0 0 0 0,1 0 0 0 0,-2 0 0 0 0,0 0 0 0 0,1 0 0 0 0,2 0 0 0 0,-1 0 0 0 0,-1 0 0 0 0,1 0 0 0 0,-1 0 0 0 0,-7 0 0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2T16:11:11.042"/>
    </inkml:context>
    <inkml:brush xml:id="br0">
      <inkml:brushProperty name="width" value="0.1" units="cm"/>
      <inkml:brushProperty name="height" value="0.1" units="cm"/>
      <inkml:brushProperty name="color" value="#F6630D"/>
    </inkml:brush>
  </inkml:definitions>
  <inkml:trace contextRef="#ctx0" brushRef="#br0">2663 2958 16383 0 0,'7'0'0'0'0,"1"0"0"0"0,5 0 0 0 0,5 0 0 0 0,4 0 0 0 0,5 0 0 0 0,0 0 0 0 0,3 0 0 0 0,4 0 0 0 0,3 0 0 0 0,1 0 0 0 0,0 0 0 0 0,-3 0 0 0 0,-1 0 0 0 0,-2 0 0 0 0,-2 0 0 0 0,0 0 0 0 0,0 0 0 0 0,2 0 0 0 0,-2 0 0 0 0,0 0 0 0 0,1 0 0 0 0,-1 0 0 0 0,-1 0 0 0 0,2 0 0 0 0,-2 0 0 0 0,0 0 0 0 0,1 0 0 0 0,2 0 0 0 0,-1 0 0 0 0,-1 0 0 0 0,1 0 0 0 0,-1 0 0 0 0,-1 0 0 0 0,2 0 0 0 0,1 0 0 0 0,-2 0 0 0 0,1 0 0 0 0,0 0 0 0 0,-2 0 0 0 0,1 0 0 0 0,0 0 0 0 0,2 0 0 0 0,-1 0 0 0 0,-1 0 0 0 0,1 0 0 0 0,-1 0 0 0 0,-1 0 0 0 0,2 0 0 0 0,-2 0 0 0 0,0 0 0 0 0,2 0 0 0 0,1 0 0 0 0,-2 0 0 0 0,0 0 0 0 0,2 0 0 0 0,-3 0 0 0 0,1 0 0 0 0,0 0 0 0 0,2 0 0 0 0,-1 0 0 0 0,-1 0 0 0 0,1 0 0 0 0,-1 0 0 0 0,-1 0 0 0 0,2 0 0 0 0,-2 0 0 0 0,0 0 0 0 0,2 0 0 0 0,1 0 0 0 0,-2 0 0 0 0,0 0 0 0 0,1 0 0 0 0,-1 0 0 0 0,-1 0 0 0 0,2 0 0 0 0,1 0 0 0 0,-2 0 0 0 0,1 0 0 0 0,0 0 0 0 0,-2 0 0 0 0,1 0 0 0 0,1 0 0 0 0,-2 0 0 0 0,0 0 0 0 0,1 0 0 0 0,2 0 0 0 0,-1 0 0 0 0,-1 0 0 0 0,1 0 0 0 0,-1 0 0 0 0,-1 0 0 0 0,2 0 0 0 0,1 0 0 0 0,-2 0 0 0 0,1 0 0 0 0,0 0 0 0 0,-2 0 0 0 0,1 0 0 0 0,0 0 0 0 0,-1 0 0 0 0,1 0 0 0 0,0 0 0 0 0,8 0 0 0 0,1 0 0 0 0,-1 0 0 0 0,-1 0 0 0 0,-3 0 0 0 0,4 0 0 0 0,2 0 0 0 0,4 0 0 0 0,-1 0 0 0 0,6 0 0 0 0,5 0 0 0 0,-2 0 0 0 0,1 0 0 0 0,4 0 0 0 0,-4 0 0 0 0,0 0 0 0 0,4 0 0 0 0,4 0 0 0 0,3 0 0 0 0,1 0 0 0 0,-5 0 0 0 0,-1 0 0 0 0,2 0 0 0 0,-6 0 0 0 0,-1 0 0 0 0,2 0 0 0 0,5 0 0 0 0,3 0 0 0 0,1 0 0 0 0,0 0 0 0 0,2 0 0 0 0,-5 0 0 0 0,-3 0 0 0 0,0 0 0 0 0,2 0 0 0 0,3 0 0 0 0,2 0 0 0 0,3 0 0 0 0,-8 0 0 0 0,-2 0 0 0 0,1 0 0 0 0,-4 0 0 0 0,-8 0 0 0 0,0 0 0 0 0,4 0 0 0 0,4 0 0 0 0,-3 0 0 0 0,1 0 0 0 0,-3 0 0 0 0,0 0 0 0 0,-4 0 0 0 0,3 0 0 0 0,-4 0 0 0 0,2 0 0 0 0,-1 0 0 0 0,1 0 0 0 0,-3 0 0 0 0,5 0 0 0 0,-5 0 0 0 0,3 0 0 0 0,0 0 0 0 0,-7 0 0 0 0,-2 0 0 0 0,2 0 0 0 0,-1 0 0 0 0,-2 0 0 0 0,4 0 0 0 0,-1 0 0 0 0,-2 0 0 0 0,-2 0 0 0 0,3 0 0 0 0,0 0 0 0 0,5 0 0 0 0,-2 0 0 0 0,4 0 0 0 0,0 0 0 0 0,1 0 0 0 0,-1 0 0 0 0,3 0 0 0 0,-4 0 0 0 0,-4 0 0 0 0,4 0 0 0 0,5 0 0 0 0,4 0 0 0 0,-2 0 0 0 0,2 0 0 0 0,4 0 0 0 0,4 0 0 0 0,-5 0 0 0 0,-1 0 0 0 0,2 0 0 0 0,3 0 0 0 0,0 0 0 0 0,2 0 0 0 0,2 0 0 0 0,1 0 0 0 0,-3 0 0 0 0,-5 0 0 0 0,0 0 0 0 0,3 0 0 0 0,2 0 0 0 0,2 0 0 0 0,0 0 0 0 0,0 0 0 0 0,1 0 0 0 0,2 0 0 0 0,0 0 0 0 0,1 0 0 0 0,-2 0 0 0 0,-1 0 0 0 0,1 0 0 0 0,0 0 0 0 0,1 0 0 0 0,1 0 0 0 0,-2 0 0 0 0,-1 0 0 0 0,0 0 0 0 0,1 0 0 0 0,1 0 0 0 0,-5 0 0 0 0,-4 0 0 0 0,-1 0 0 0 0,-4 0 0 0 0,-2 0 0 0 0,2 0 0 0 0,-3 0 0 0 0,2 0 0 0 0,2 0 0 0 0,-4 0 0 0 0,2 0 0 0 0,-5 0 0 0 0,1 0 0 0 0,-2 0 0 0 0,0 0 0 0 0,-2 0 0 0 0,3 0 0 0 0,-4 0 0 0 0,-3 0 0 0 0,3 0 0 0 0,-3 0 0 0 0,-2 0 0 0 0,-3 0 0 0 0,-1 0 0 0 0,-3 0 0 0 0,-2 0 0 0 0,0 0 0 0 0,-2 0 0 0 0,0 0 0 0 0,1 0 0 0 0,2 0 0 0 0,-2 0 0 0 0,0 0 0 0 0,1 0 0 0 0,4 0 0 0 0,9 0 0 0 0,8 0 0 0 0,8 0 0 0 0,6 0 0 0 0,0 0 0 0 0,-4 0 0 0 0,-1 0 0 0 0,1 0 0 0 0,-7 0 0 0 0,0 0 0 0 0,-4 0 0 0 0,-5 0 0 0 0,-6 0 0 0 0,1 0 0 0 0,0 0 0 0 0,-4 0 0 0 0,-2 0 0 0 0,-1 0 0 0 0,-3 0 0 0 0,-1 0 0 0 0,0 0 0 0 0,2 0 0 0 0,-2 0 0 0 0,-1 0 0 0 0,2 0 0 0 0,-1 0 0 0 0,-1 0 0 0 0,2 0 0 0 0,1 0 0 0 0,-2 0 0 0 0,0 0 0 0 0,1 0 0 0 0,-1 0 0 0 0,-1 0 0 0 0,2 0 0 0 0,1 0 0 0 0,-2 0 0 0 0,1 0 0 0 0,0 0 0 0 0,-2 0 0 0 0,1 0 0 0 0,1 0 0 0 0,-2 0 0 0 0,0 0 0 0 0,1 0 0 0 0,2 0 0 0 0,-1 0 0 0 0,-1 0 0 0 0,1 0 0 0 0,-1 0 0 0 0,-7 0 0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2T16:11:11.042"/>
    </inkml:context>
    <inkml:brush xml:id="br0">
      <inkml:brushProperty name="width" value="0.1" units="cm"/>
      <inkml:brushProperty name="height" value="0.1" units="cm"/>
      <inkml:brushProperty name="color" value="#F6630D"/>
    </inkml:brush>
  </inkml:definitions>
  <inkml:trace contextRef="#ctx0" brushRef="#br0">2663 2958 16383 0 0,'7'0'0'0'0,"1"0"0"0"0,5 0 0 0 0,5 0 0 0 0,4 0 0 0 0,5 0 0 0 0,0 0 0 0 0,3 0 0 0 0,4 0 0 0 0,3 0 0 0 0,1 0 0 0 0,0 0 0 0 0,-3 0 0 0 0,-1 0 0 0 0,-2 0 0 0 0,-2 0 0 0 0,0 0 0 0 0,0 0 0 0 0,2 0 0 0 0,-2 0 0 0 0,0 0 0 0 0,1 0 0 0 0,-1 0 0 0 0,-1 0 0 0 0,2 0 0 0 0,-2 0 0 0 0,0 0 0 0 0,1 0 0 0 0,2 0 0 0 0,-1 0 0 0 0,-1 0 0 0 0,1 0 0 0 0,-1 0 0 0 0,-1 0 0 0 0,2 0 0 0 0,1 0 0 0 0,-2 0 0 0 0,1 0 0 0 0,0 0 0 0 0,-2 0 0 0 0,1 0 0 0 0,0 0 0 0 0,2 0 0 0 0,-1 0 0 0 0,-1 0 0 0 0,1 0 0 0 0,-1 0 0 0 0,-1 0 0 0 0,2 0 0 0 0,-2 0 0 0 0,0 0 0 0 0,2 0 0 0 0,1 0 0 0 0,-2 0 0 0 0,0 0 0 0 0,2 0 0 0 0,-3 0 0 0 0,1 0 0 0 0,0 0 0 0 0,2 0 0 0 0,-1 0 0 0 0,-1 0 0 0 0,1 0 0 0 0,-1 0 0 0 0,-1 0 0 0 0,2 0 0 0 0,-2 0 0 0 0,0 0 0 0 0,2 0 0 0 0,1 0 0 0 0,-2 0 0 0 0,0 0 0 0 0,1 0 0 0 0,-1 0 0 0 0,-1 0 0 0 0,2 0 0 0 0,1 0 0 0 0,-2 0 0 0 0,1 0 0 0 0,0 0 0 0 0,-2 0 0 0 0,1 0 0 0 0,1 0 0 0 0,-2 0 0 0 0,0 0 0 0 0,1 0 0 0 0,2 0 0 0 0,-1 0 0 0 0,-1 0 0 0 0,1 0 0 0 0,-1 0 0 0 0,-1 0 0 0 0,2 0 0 0 0,1 0 0 0 0,-2 0 0 0 0,1 0 0 0 0,0 0 0 0 0,-2 0 0 0 0,1 0 0 0 0,0 0 0 0 0,-1 0 0 0 0,1 0 0 0 0,0 0 0 0 0,8 0 0 0 0,1 0 0 0 0,-1 0 0 0 0,-1 0 0 0 0,-3 0 0 0 0,4 0 0 0 0,2 0 0 0 0,4 0 0 0 0,-1 0 0 0 0,6 0 0 0 0,5 0 0 0 0,-2 0 0 0 0,1 0 0 0 0,4 0 0 0 0,-4 0 0 0 0,0 0 0 0 0,4 0 0 0 0,4 0 0 0 0,3 0 0 0 0,1 0 0 0 0,-5 0 0 0 0,-1 0 0 0 0,2 0 0 0 0,-6 0 0 0 0,-1 0 0 0 0,2 0 0 0 0,5 0 0 0 0,3 0 0 0 0,1 0 0 0 0,0 0 0 0 0,2 0 0 0 0,-5 0 0 0 0,-3 0 0 0 0,0 0 0 0 0,2 0 0 0 0,3 0 0 0 0,2 0 0 0 0,3 0 0 0 0,-8 0 0 0 0,-2 0 0 0 0,1 0 0 0 0,-4 0 0 0 0,-8 0 0 0 0,0 0 0 0 0,4 0 0 0 0,4 0 0 0 0,-3 0 0 0 0,1 0 0 0 0,-3 0 0 0 0,0 0 0 0 0,-4 0 0 0 0,3 0 0 0 0,-4 0 0 0 0,2 0 0 0 0,-1 0 0 0 0,1 0 0 0 0,-3 0 0 0 0,5 0 0 0 0,-5 0 0 0 0,3 0 0 0 0,0 0 0 0 0,-7 0 0 0 0,-2 0 0 0 0,2 0 0 0 0,-1 0 0 0 0,-2 0 0 0 0,4 0 0 0 0,-1 0 0 0 0,-2 0 0 0 0,-2 0 0 0 0,3 0 0 0 0,0 0 0 0 0,5 0 0 0 0,-2 0 0 0 0,4 0 0 0 0,0 0 0 0 0,1 0 0 0 0,-1 0 0 0 0,3 0 0 0 0,-4 0 0 0 0,-4 0 0 0 0,4 0 0 0 0,5 0 0 0 0,4 0 0 0 0,-2 0 0 0 0,2 0 0 0 0,4 0 0 0 0,4 0 0 0 0,-5 0 0 0 0,-1 0 0 0 0,2 0 0 0 0,3 0 0 0 0,0 0 0 0 0,2 0 0 0 0,2 0 0 0 0,1 0 0 0 0,-3 0 0 0 0,-5 0 0 0 0,0 0 0 0 0,3 0 0 0 0,2 0 0 0 0,2 0 0 0 0,0 0 0 0 0,0 0 0 0 0,1 0 0 0 0,2 0 0 0 0,0 0 0 0 0,1 0 0 0 0,-2 0 0 0 0,-1 0 0 0 0,1 0 0 0 0,0 0 0 0 0,1 0 0 0 0,1 0 0 0 0,-2 0 0 0 0,-1 0 0 0 0,0 0 0 0 0,1 0 0 0 0,1 0 0 0 0,-5 0 0 0 0,-4 0 0 0 0,-1 0 0 0 0,-4 0 0 0 0,-2 0 0 0 0,2 0 0 0 0,-3 0 0 0 0,2 0 0 0 0,2 0 0 0 0,-4 0 0 0 0,2 0 0 0 0,-5 0 0 0 0,1 0 0 0 0,-2 0 0 0 0,0 0 0 0 0,-2 0 0 0 0,3 0 0 0 0,-4 0 0 0 0,-3 0 0 0 0,3 0 0 0 0,-3 0 0 0 0,-2 0 0 0 0,-3 0 0 0 0,-1 0 0 0 0,-3 0 0 0 0,-2 0 0 0 0,0 0 0 0 0,-2 0 0 0 0,0 0 0 0 0,1 0 0 0 0,2 0 0 0 0,-2 0 0 0 0,0 0 0 0 0,1 0 0 0 0,4 0 0 0 0,9 0 0 0 0,8 0 0 0 0,8 0 0 0 0,6 0 0 0 0,0 0 0 0 0,-4 0 0 0 0,-1 0 0 0 0,1 0 0 0 0,-7 0 0 0 0,0 0 0 0 0,-4 0 0 0 0,-5 0 0 0 0,-6 0 0 0 0,1 0 0 0 0,0 0 0 0 0,-4 0 0 0 0,-2 0 0 0 0,-1 0 0 0 0,-3 0 0 0 0,-1 0 0 0 0,0 0 0 0 0,2 0 0 0 0,-2 0 0 0 0,-1 0 0 0 0,2 0 0 0 0,-1 0 0 0 0,-1 0 0 0 0,2 0 0 0 0,1 0 0 0 0,-2 0 0 0 0,0 0 0 0 0,1 0 0 0 0,-1 0 0 0 0,-1 0 0 0 0,2 0 0 0 0,1 0 0 0 0,-2 0 0 0 0,1 0 0 0 0,0 0 0 0 0,-2 0 0 0 0,1 0 0 0 0,1 0 0 0 0,-2 0 0 0 0,0 0 0 0 0,1 0 0 0 0,2 0 0 0 0,-1 0 0 0 0,-1 0 0 0 0,1 0 0 0 0,-1 0 0 0 0,-7 0 0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2T16:11:11.042"/>
    </inkml:context>
    <inkml:brush xml:id="br0">
      <inkml:brushProperty name="width" value="0.1" units="cm"/>
      <inkml:brushProperty name="height" value="0.1" units="cm"/>
      <inkml:brushProperty name="color" value="#F6630D"/>
    </inkml:brush>
  </inkml:definitions>
  <inkml:trace contextRef="#ctx0" brushRef="#br0">2663 2958 16383 0 0,'7'0'0'0'0,"1"0"0"0"0,5 0 0 0 0,5 0 0 0 0,4 0 0 0 0,5 0 0 0 0,0 0 0 0 0,3 0 0 0 0,4 0 0 0 0,3 0 0 0 0,1 0 0 0 0,0 0 0 0 0,-3 0 0 0 0,-1 0 0 0 0,-2 0 0 0 0,-2 0 0 0 0,0 0 0 0 0,0 0 0 0 0,2 0 0 0 0,-2 0 0 0 0,0 0 0 0 0,1 0 0 0 0,-1 0 0 0 0,-1 0 0 0 0,2 0 0 0 0,-2 0 0 0 0,0 0 0 0 0,1 0 0 0 0,2 0 0 0 0,-1 0 0 0 0,-1 0 0 0 0,1 0 0 0 0,-1 0 0 0 0,-1 0 0 0 0,2 0 0 0 0,1 0 0 0 0,-2 0 0 0 0,1 0 0 0 0,0 0 0 0 0,-2 0 0 0 0,1 0 0 0 0,0 0 0 0 0,2 0 0 0 0,-1 0 0 0 0,-1 0 0 0 0,1 0 0 0 0,-1 0 0 0 0,-1 0 0 0 0,2 0 0 0 0,-2 0 0 0 0,0 0 0 0 0,2 0 0 0 0,1 0 0 0 0,-2 0 0 0 0,0 0 0 0 0,2 0 0 0 0,-3 0 0 0 0,1 0 0 0 0,0 0 0 0 0,2 0 0 0 0,-1 0 0 0 0,-1 0 0 0 0,1 0 0 0 0,-1 0 0 0 0,-1 0 0 0 0,2 0 0 0 0,-2 0 0 0 0,0 0 0 0 0,2 0 0 0 0,1 0 0 0 0,-2 0 0 0 0,0 0 0 0 0,1 0 0 0 0,-1 0 0 0 0,-1 0 0 0 0,2 0 0 0 0,1 0 0 0 0,-2 0 0 0 0,1 0 0 0 0,0 0 0 0 0,-2 0 0 0 0,1 0 0 0 0,1 0 0 0 0,-2 0 0 0 0,0 0 0 0 0,1 0 0 0 0,2 0 0 0 0,-1 0 0 0 0,-1 0 0 0 0,1 0 0 0 0,-1 0 0 0 0,-1 0 0 0 0,2 0 0 0 0,1 0 0 0 0,-2 0 0 0 0,1 0 0 0 0,0 0 0 0 0,-2 0 0 0 0,1 0 0 0 0,0 0 0 0 0,-1 0 0 0 0,1 0 0 0 0,0 0 0 0 0,8 0 0 0 0,1 0 0 0 0,-1 0 0 0 0,-1 0 0 0 0,-3 0 0 0 0,4 0 0 0 0,2 0 0 0 0,4 0 0 0 0,-1 0 0 0 0,6 0 0 0 0,5 0 0 0 0,-2 0 0 0 0,1 0 0 0 0,4 0 0 0 0,-4 0 0 0 0,0 0 0 0 0,4 0 0 0 0,4 0 0 0 0,3 0 0 0 0,1 0 0 0 0,-5 0 0 0 0,-1 0 0 0 0,2 0 0 0 0,-6 0 0 0 0,-1 0 0 0 0,2 0 0 0 0,5 0 0 0 0,3 0 0 0 0,1 0 0 0 0,0 0 0 0 0,2 0 0 0 0,-5 0 0 0 0,-3 0 0 0 0,0 0 0 0 0,2 0 0 0 0,3 0 0 0 0,2 0 0 0 0,3 0 0 0 0,-8 0 0 0 0,-2 0 0 0 0,1 0 0 0 0,-4 0 0 0 0,-8 0 0 0 0,0 0 0 0 0,4 0 0 0 0,4 0 0 0 0,-3 0 0 0 0,1 0 0 0 0,-3 0 0 0 0,0 0 0 0 0,-4 0 0 0 0,3 0 0 0 0,-4 0 0 0 0,2 0 0 0 0,-1 0 0 0 0,1 0 0 0 0,-3 0 0 0 0,5 0 0 0 0,-5 0 0 0 0,3 0 0 0 0,0 0 0 0 0,-7 0 0 0 0,-2 0 0 0 0,2 0 0 0 0,-1 0 0 0 0,-2 0 0 0 0,4 0 0 0 0,-1 0 0 0 0,-2 0 0 0 0,-2 0 0 0 0,3 0 0 0 0,0 0 0 0 0,5 0 0 0 0,-2 0 0 0 0,4 0 0 0 0,0 0 0 0 0,1 0 0 0 0,-1 0 0 0 0,3 0 0 0 0,-4 0 0 0 0,-4 0 0 0 0,4 0 0 0 0,5 0 0 0 0,4 0 0 0 0,-2 0 0 0 0,2 0 0 0 0,4 0 0 0 0,4 0 0 0 0,-5 0 0 0 0,-1 0 0 0 0,2 0 0 0 0,3 0 0 0 0,0 0 0 0 0,2 0 0 0 0,2 0 0 0 0,1 0 0 0 0,-3 0 0 0 0,-5 0 0 0 0,0 0 0 0 0,3 0 0 0 0,2 0 0 0 0,2 0 0 0 0,0 0 0 0 0,0 0 0 0 0,1 0 0 0 0,2 0 0 0 0,0 0 0 0 0,1 0 0 0 0,-2 0 0 0 0,-1 0 0 0 0,1 0 0 0 0,0 0 0 0 0,1 0 0 0 0,1 0 0 0 0,-2 0 0 0 0,-1 0 0 0 0,0 0 0 0 0,1 0 0 0 0,1 0 0 0 0,-5 0 0 0 0,-4 0 0 0 0,-1 0 0 0 0,-4 0 0 0 0,-2 0 0 0 0,2 0 0 0 0,-3 0 0 0 0,2 0 0 0 0,2 0 0 0 0,-4 0 0 0 0,2 0 0 0 0,-5 0 0 0 0,1 0 0 0 0,-2 0 0 0 0,0 0 0 0 0,-2 0 0 0 0,3 0 0 0 0,-4 0 0 0 0,-3 0 0 0 0,3 0 0 0 0,-3 0 0 0 0,-2 0 0 0 0,-3 0 0 0 0,-1 0 0 0 0,-3 0 0 0 0,-2 0 0 0 0,0 0 0 0 0,-2 0 0 0 0,0 0 0 0 0,1 0 0 0 0,2 0 0 0 0,-2 0 0 0 0,0 0 0 0 0,1 0 0 0 0,4 0 0 0 0,9 0 0 0 0,8 0 0 0 0,8 0 0 0 0,6 0 0 0 0,0 0 0 0 0,-4 0 0 0 0,-1 0 0 0 0,1 0 0 0 0,-7 0 0 0 0,0 0 0 0 0,-4 0 0 0 0,-5 0 0 0 0,-6 0 0 0 0,1 0 0 0 0,0 0 0 0 0,-4 0 0 0 0,-2 0 0 0 0,-1 0 0 0 0,-3 0 0 0 0,-1 0 0 0 0,0 0 0 0 0,2 0 0 0 0,-2 0 0 0 0,-1 0 0 0 0,2 0 0 0 0,-1 0 0 0 0,-1 0 0 0 0,2 0 0 0 0,1 0 0 0 0,-2 0 0 0 0,0 0 0 0 0,1 0 0 0 0,-1 0 0 0 0,-1 0 0 0 0,2 0 0 0 0,1 0 0 0 0,-2 0 0 0 0,1 0 0 0 0,0 0 0 0 0,-2 0 0 0 0,1 0 0 0 0,1 0 0 0 0,-2 0 0 0 0,0 0 0 0 0,1 0 0 0 0,2 0 0 0 0,-1 0 0 0 0,-1 0 0 0 0,1 0 0 0 0,-1 0 0 0 0,-7 0 0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2T16:11:11.042"/>
    </inkml:context>
    <inkml:brush xml:id="br0">
      <inkml:brushProperty name="width" value="0.1" units="cm"/>
      <inkml:brushProperty name="height" value="0.1" units="cm"/>
      <inkml:brushProperty name="color" value="#F6630D"/>
    </inkml:brush>
  </inkml:definitions>
  <inkml:trace contextRef="#ctx0" brushRef="#br0">2663 2958 16383 0 0,'7'0'0'0'0,"1"0"0"0"0,5 0 0 0 0,5 0 0 0 0,4 0 0 0 0,5 0 0 0 0,0 0 0 0 0,3 0 0 0 0,4 0 0 0 0,3 0 0 0 0,1 0 0 0 0,0 0 0 0 0,-3 0 0 0 0,-1 0 0 0 0,-2 0 0 0 0,-2 0 0 0 0,0 0 0 0 0,0 0 0 0 0,2 0 0 0 0,-2 0 0 0 0,0 0 0 0 0,1 0 0 0 0,-1 0 0 0 0,-1 0 0 0 0,2 0 0 0 0,-2 0 0 0 0,0 0 0 0 0,1 0 0 0 0,2 0 0 0 0,-1 0 0 0 0,-1 0 0 0 0,1 0 0 0 0,-1 0 0 0 0,-1 0 0 0 0,2 0 0 0 0,1 0 0 0 0,-2 0 0 0 0,1 0 0 0 0,0 0 0 0 0,-2 0 0 0 0,1 0 0 0 0,0 0 0 0 0,2 0 0 0 0,-1 0 0 0 0,-1 0 0 0 0,1 0 0 0 0,-1 0 0 0 0,-1 0 0 0 0,2 0 0 0 0,-2 0 0 0 0,0 0 0 0 0,2 0 0 0 0,1 0 0 0 0,-2 0 0 0 0,0 0 0 0 0,2 0 0 0 0,-3 0 0 0 0,1 0 0 0 0,0 0 0 0 0,2 0 0 0 0,-1 0 0 0 0,-1 0 0 0 0,1 0 0 0 0,-1 0 0 0 0,-1 0 0 0 0,2 0 0 0 0,-2 0 0 0 0,0 0 0 0 0,2 0 0 0 0,1 0 0 0 0,-2 0 0 0 0,0 0 0 0 0,1 0 0 0 0,-1 0 0 0 0,-1 0 0 0 0,2 0 0 0 0,1 0 0 0 0,-2 0 0 0 0,1 0 0 0 0,0 0 0 0 0,-2 0 0 0 0,1 0 0 0 0,1 0 0 0 0,-2 0 0 0 0,0 0 0 0 0,1 0 0 0 0,2 0 0 0 0,-1 0 0 0 0,-1 0 0 0 0,1 0 0 0 0,-1 0 0 0 0,-1 0 0 0 0,2 0 0 0 0,1 0 0 0 0,-2 0 0 0 0,1 0 0 0 0,0 0 0 0 0,-2 0 0 0 0,1 0 0 0 0,0 0 0 0 0,-1 0 0 0 0,1 0 0 0 0,0 0 0 0 0,8 0 0 0 0,1 0 0 0 0,-1 0 0 0 0,-1 0 0 0 0,-3 0 0 0 0,4 0 0 0 0,2 0 0 0 0,4 0 0 0 0,-1 0 0 0 0,6 0 0 0 0,5 0 0 0 0,-2 0 0 0 0,1 0 0 0 0,4 0 0 0 0,-4 0 0 0 0,0 0 0 0 0,4 0 0 0 0,4 0 0 0 0,3 0 0 0 0,1 0 0 0 0,-5 0 0 0 0,-1 0 0 0 0,2 0 0 0 0,-6 0 0 0 0,-1 0 0 0 0,2 0 0 0 0,5 0 0 0 0,3 0 0 0 0,1 0 0 0 0,0 0 0 0 0,2 0 0 0 0,-5 0 0 0 0,-3 0 0 0 0,0 0 0 0 0,2 0 0 0 0,3 0 0 0 0,2 0 0 0 0,3 0 0 0 0,-8 0 0 0 0,-2 0 0 0 0,1 0 0 0 0,-4 0 0 0 0,-8 0 0 0 0,0 0 0 0 0,4 0 0 0 0,4 0 0 0 0,-3 0 0 0 0,1 0 0 0 0,-3 0 0 0 0,0 0 0 0 0,-4 0 0 0 0,3 0 0 0 0,-4 0 0 0 0,2 0 0 0 0,-1 0 0 0 0,1 0 0 0 0,-3 0 0 0 0,5 0 0 0 0,-5 0 0 0 0,3 0 0 0 0,0 0 0 0 0,-7 0 0 0 0,-2 0 0 0 0,2 0 0 0 0,-1 0 0 0 0,-2 0 0 0 0,4 0 0 0 0,-1 0 0 0 0,-2 0 0 0 0,-2 0 0 0 0,3 0 0 0 0,0 0 0 0 0,5 0 0 0 0,-2 0 0 0 0,4 0 0 0 0,0 0 0 0 0,1 0 0 0 0,-1 0 0 0 0,3 0 0 0 0,-4 0 0 0 0,-4 0 0 0 0,4 0 0 0 0,5 0 0 0 0,4 0 0 0 0,-2 0 0 0 0,2 0 0 0 0,4 0 0 0 0,4 0 0 0 0,-5 0 0 0 0,-1 0 0 0 0,2 0 0 0 0,3 0 0 0 0,0 0 0 0 0,2 0 0 0 0,2 0 0 0 0,1 0 0 0 0,-3 0 0 0 0,-5 0 0 0 0,0 0 0 0 0,3 0 0 0 0,2 0 0 0 0,2 0 0 0 0,0 0 0 0 0,0 0 0 0 0,1 0 0 0 0,2 0 0 0 0,0 0 0 0 0,1 0 0 0 0,-2 0 0 0 0,-1 0 0 0 0,1 0 0 0 0,0 0 0 0 0,1 0 0 0 0,1 0 0 0 0,-2 0 0 0 0,-1 0 0 0 0,0 0 0 0 0,1 0 0 0 0,1 0 0 0 0,-5 0 0 0 0,-4 0 0 0 0,-1 0 0 0 0,-4 0 0 0 0,-2 0 0 0 0,2 0 0 0 0,-3 0 0 0 0,2 0 0 0 0,2 0 0 0 0,-4 0 0 0 0,2 0 0 0 0,-5 0 0 0 0,1 0 0 0 0,-2 0 0 0 0,0 0 0 0 0,-2 0 0 0 0,3 0 0 0 0,-4 0 0 0 0,-3 0 0 0 0,3 0 0 0 0,-3 0 0 0 0,-2 0 0 0 0,-3 0 0 0 0,-1 0 0 0 0,-3 0 0 0 0,-2 0 0 0 0,0 0 0 0 0,-2 0 0 0 0,0 0 0 0 0,1 0 0 0 0,2 0 0 0 0,-2 0 0 0 0,0 0 0 0 0,1 0 0 0 0,4 0 0 0 0,9 0 0 0 0,8 0 0 0 0,8 0 0 0 0,6 0 0 0 0,0 0 0 0 0,-4 0 0 0 0,-1 0 0 0 0,1 0 0 0 0,-7 0 0 0 0,0 0 0 0 0,-4 0 0 0 0,-5 0 0 0 0,-6 0 0 0 0,1 0 0 0 0,0 0 0 0 0,-4 0 0 0 0,-2 0 0 0 0,-1 0 0 0 0,-3 0 0 0 0,-1 0 0 0 0,0 0 0 0 0,2 0 0 0 0,-2 0 0 0 0,-1 0 0 0 0,2 0 0 0 0,-1 0 0 0 0,-1 0 0 0 0,2 0 0 0 0,1 0 0 0 0,-2 0 0 0 0,0 0 0 0 0,1 0 0 0 0,-1 0 0 0 0,-1 0 0 0 0,2 0 0 0 0,1 0 0 0 0,-2 0 0 0 0,1 0 0 0 0,0 0 0 0 0,-2 0 0 0 0,1 0 0 0 0,1 0 0 0 0,-2 0 0 0 0,0 0 0 0 0,1 0 0 0 0,2 0 0 0 0,-1 0 0 0 0,-1 0 0 0 0,1 0 0 0 0,-1 0 0 0 0,-7 0 0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2T16:11:11.042"/>
    </inkml:context>
    <inkml:brush xml:id="br0">
      <inkml:brushProperty name="width" value="0.1" units="cm"/>
      <inkml:brushProperty name="height" value="0.1" units="cm"/>
      <inkml:brushProperty name="color" value="#F6630D"/>
    </inkml:brush>
  </inkml:definitions>
  <inkml:trace contextRef="#ctx0" brushRef="#br0">2663 2958 16383 0 0,'7'0'0'0'0,"1"0"0"0"0,5 0 0 0 0,5 0 0 0 0,4 0 0 0 0,5 0 0 0 0,0 0 0 0 0,3 0 0 0 0,4 0 0 0 0,3 0 0 0 0,1 0 0 0 0,0 0 0 0 0,-3 0 0 0 0,-1 0 0 0 0,-2 0 0 0 0,-2 0 0 0 0,0 0 0 0 0,0 0 0 0 0,2 0 0 0 0,-2 0 0 0 0,0 0 0 0 0,1 0 0 0 0,-1 0 0 0 0,-1 0 0 0 0,2 0 0 0 0,-2 0 0 0 0,0 0 0 0 0,1 0 0 0 0,2 0 0 0 0,-1 0 0 0 0,-1 0 0 0 0,1 0 0 0 0,-1 0 0 0 0,-1 0 0 0 0,2 0 0 0 0,1 0 0 0 0,-2 0 0 0 0,1 0 0 0 0,0 0 0 0 0,-2 0 0 0 0,1 0 0 0 0,0 0 0 0 0,2 0 0 0 0,-1 0 0 0 0,-1 0 0 0 0,1 0 0 0 0,-1 0 0 0 0,-1 0 0 0 0,2 0 0 0 0,-2 0 0 0 0,0 0 0 0 0,2 0 0 0 0,1 0 0 0 0,-2 0 0 0 0,0 0 0 0 0,2 0 0 0 0,-3 0 0 0 0,1 0 0 0 0,0 0 0 0 0,2 0 0 0 0,-1 0 0 0 0,-1 0 0 0 0,1 0 0 0 0,-1 0 0 0 0,-1 0 0 0 0,2 0 0 0 0,-2 0 0 0 0,0 0 0 0 0,2 0 0 0 0,1 0 0 0 0,-2 0 0 0 0,0 0 0 0 0,1 0 0 0 0,-1 0 0 0 0,-1 0 0 0 0,2 0 0 0 0,1 0 0 0 0,-2 0 0 0 0,1 0 0 0 0,0 0 0 0 0,-2 0 0 0 0,1 0 0 0 0,1 0 0 0 0,-2 0 0 0 0,0 0 0 0 0,1 0 0 0 0,2 0 0 0 0,-1 0 0 0 0,-1 0 0 0 0,1 0 0 0 0,-1 0 0 0 0,-1 0 0 0 0,2 0 0 0 0,1 0 0 0 0,-2 0 0 0 0,1 0 0 0 0,0 0 0 0 0,-2 0 0 0 0,1 0 0 0 0,0 0 0 0 0,-1 0 0 0 0,1 0 0 0 0,0 0 0 0 0,8 0 0 0 0,1 0 0 0 0,-1 0 0 0 0,-1 0 0 0 0,-3 0 0 0 0,4 0 0 0 0,2 0 0 0 0,4 0 0 0 0,-1 0 0 0 0,6 0 0 0 0,5 0 0 0 0,-2 0 0 0 0,1 0 0 0 0,4 0 0 0 0,-4 0 0 0 0,0 0 0 0 0,4 0 0 0 0,4 0 0 0 0,3 0 0 0 0,1 0 0 0 0,-5 0 0 0 0,-1 0 0 0 0,2 0 0 0 0,-6 0 0 0 0,-1 0 0 0 0,2 0 0 0 0,5 0 0 0 0,3 0 0 0 0,1 0 0 0 0,0 0 0 0 0,2 0 0 0 0,-5 0 0 0 0,-3 0 0 0 0,0 0 0 0 0,2 0 0 0 0,3 0 0 0 0,2 0 0 0 0,3 0 0 0 0,-8 0 0 0 0,-2 0 0 0 0,1 0 0 0 0,-4 0 0 0 0,-8 0 0 0 0,0 0 0 0 0,4 0 0 0 0,4 0 0 0 0,-3 0 0 0 0,1 0 0 0 0,-3 0 0 0 0,0 0 0 0 0,-4 0 0 0 0,3 0 0 0 0,-4 0 0 0 0,2 0 0 0 0,-1 0 0 0 0,1 0 0 0 0,-3 0 0 0 0,5 0 0 0 0,-5 0 0 0 0,3 0 0 0 0,0 0 0 0 0,-7 0 0 0 0,-2 0 0 0 0,2 0 0 0 0,-1 0 0 0 0,-2 0 0 0 0,4 0 0 0 0,-1 0 0 0 0,-2 0 0 0 0,-2 0 0 0 0,3 0 0 0 0,0 0 0 0 0,5 0 0 0 0,-2 0 0 0 0,4 0 0 0 0,0 0 0 0 0,1 0 0 0 0,-1 0 0 0 0,3 0 0 0 0,-4 0 0 0 0,-4 0 0 0 0,4 0 0 0 0,5 0 0 0 0,4 0 0 0 0,-2 0 0 0 0,2 0 0 0 0,4 0 0 0 0,4 0 0 0 0,-5 0 0 0 0,-1 0 0 0 0,2 0 0 0 0,3 0 0 0 0,0 0 0 0 0,2 0 0 0 0,2 0 0 0 0,1 0 0 0 0,-3 0 0 0 0,-5 0 0 0 0,0 0 0 0 0,3 0 0 0 0,2 0 0 0 0,2 0 0 0 0,0 0 0 0 0,0 0 0 0 0,1 0 0 0 0,2 0 0 0 0,0 0 0 0 0,1 0 0 0 0,-2 0 0 0 0,-1 0 0 0 0,1 0 0 0 0,0 0 0 0 0,1 0 0 0 0,1 0 0 0 0,-2 0 0 0 0,-1 0 0 0 0,0 0 0 0 0,1 0 0 0 0,1 0 0 0 0,-5 0 0 0 0,-4 0 0 0 0,-1 0 0 0 0,-4 0 0 0 0,-2 0 0 0 0,2 0 0 0 0,-3 0 0 0 0,2 0 0 0 0,2 0 0 0 0,-4 0 0 0 0,2 0 0 0 0,-5 0 0 0 0,1 0 0 0 0,-2 0 0 0 0,0 0 0 0 0,-2 0 0 0 0,3 0 0 0 0,-4 0 0 0 0,-3 0 0 0 0,3 0 0 0 0,-3 0 0 0 0,-2 0 0 0 0,-3 0 0 0 0,-1 0 0 0 0,-3 0 0 0 0,-2 0 0 0 0,0 0 0 0 0,-2 0 0 0 0,0 0 0 0 0,1 0 0 0 0,2 0 0 0 0,-2 0 0 0 0,0 0 0 0 0,1 0 0 0 0,4 0 0 0 0,9 0 0 0 0,8 0 0 0 0,8 0 0 0 0,6 0 0 0 0,0 0 0 0 0,-4 0 0 0 0,-1 0 0 0 0,1 0 0 0 0,-7 0 0 0 0,0 0 0 0 0,-4 0 0 0 0,-5 0 0 0 0,-6 0 0 0 0,1 0 0 0 0,0 0 0 0 0,-4 0 0 0 0,-2 0 0 0 0,-1 0 0 0 0,-3 0 0 0 0,-1 0 0 0 0,0 0 0 0 0,2 0 0 0 0,-2 0 0 0 0,-1 0 0 0 0,2 0 0 0 0,-1 0 0 0 0,-1 0 0 0 0,2 0 0 0 0,1 0 0 0 0,-2 0 0 0 0,0 0 0 0 0,1 0 0 0 0,-1 0 0 0 0,-1 0 0 0 0,2 0 0 0 0,1 0 0 0 0,-2 0 0 0 0,1 0 0 0 0,0 0 0 0 0,-2 0 0 0 0,1 0 0 0 0,1 0 0 0 0,-2 0 0 0 0,0 0 0 0 0,1 0 0 0 0,2 0 0 0 0,-1 0 0 0 0,-1 0 0 0 0,1 0 0 0 0,-1 0 0 0 0,-7 0 0 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2T16:11:11.042"/>
    </inkml:context>
    <inkml:brush xml:id="br0">
      <inkml:brushProperty name="width" value="0.1" units="cm"/>
      <inkml:brushProperty name="height" value="0.1" units="cm"/>
      <inkml:brushProperty name="color" value="#F6630D"/>
    </inkml:brush>
  </inkml:definitions>
  <inkml:trace contextRef="#ctx0" brushRef="#br0">2663 2958 16383 0 0,'11'0'0'0'0,"1"0"0"0"0,7 0 0 0 0,9 0 0 0 0,5 0 0 0 0,8 0 0 0 0,0 0 0 0 0,4 0 0 0 0,6 0 0 0 0,5 0 0 0 0,2 0 0 0 0,-1 0 0 0 0,-4 0 0 0 0,-1 0 0 0 0,-4 0 0 0 0,-2 0 0 0 0,-1 0 0 0 0,0 0 0 0 0,4 0 0 0 0,-4 0 0 0 0,1 0 0 0 0,0 0 0 0 0,0 0 0 0 0,-2 0 0 0 0,3 0 0 0 0,-3 0 0 0 0,-1 0 0 0 0,3 0 0 0 0,2 0 0 0 0,-1 0 0 0 0,-2 0 0 0 0,2 0 0 0 0,-1 0 0 0 0,-2 0 0 0 0,3 0 0 0 0,1 0 0 0 0,-3 0 0 0 0,2 0 0 0 0,0 0 0 0 0,-3 0 0 0 0,1 0 0 0 0,1 0 0 0 0,2 0 0 0 0,-1 0 0 0 0,-1 0 0 0 0,0 0 0 0 0,0 0 0 0 0,-2 0 0 0 0,3 0 0 0 0,-4 0 0 0 0,1 0 0 0 0,3 0 0 0 0,2 0 0 0 0,-4 0 0 0 0,0 0 0 0 0,4 0 0 0 0,-5 0 0 0 0,1 0 0 0 0,1 0 0 0 0,2 0 0 0 0,-1 0 0 0 0,-2 0 0 0 0,2 0 0 0 0,-1 0 0 0 0,-3 0 0 0 0,4 0 0 0 0,-3 0 0 0 0,0 0 0 0 0,3 0 0 0 0,1 0 0 0 0,-2 0 0 0 0,-1 0 0 0 0,2 0 0 0 0,-2 0 0 0 0,-1 0 0 0 0,3 0 0 0 0,2 0 0 0 0,-4 0 0 0 0,2 0 0 0 0,0 0 0 0 0,-3 0 0 0 0,1 0 0 0 0,2 0 0 0 0,-3 0 0 0 0,0 0 0 0 0,1 0 0 0 0,4 0 0 0 0,-3 0 0 0 0,0 0 0 0 0,1 0 0 0 0,-2 0 0 0 0,-1 0 0 0 0,3 0 0 0 0,1 0 0 0 0,-2 0 0 0 0,1 0 0 0 0,0 0 0 0 0,-4 0 0 0 0,3 0 0 0 0,-1 0 0 0 0,-1 0 0 0 0,1 0 0 0 0,1 0 0 0 0,11 0 0 0 0,2 0 0 0 0,-1 0 0 0 0,-2 0 0 0 0,-5 0 0 0 0,7 0 0 0 0,2 0 0 0 0,7 0 0 0 0,-2 0 0 0 0,9 0 0 0 0,8 0 0 0 0,-4 0 0 0 0,3 0 0 0 0,5 0 0 0 0,-6 0 0 0 0,0 0 0 0 0,6 0 0 0 0,7 0 0 0 0,4 0 0 0 0,1 0 0 0 0,-7 0 0 0 0,-2 0 0 0 0,3 0 0 0 0,-8 0 0 0 0,-3 0 0 0 0,4 0 0 0 0,7 0 0 0 0,5 0 0 0 0,1 0 0 0 0,1 0 0 0 0,2 0 0 0 0,-7 0 0 0 0,-5 0 0 0 0,0 0 0 0 0,4 0 0 0 0,4 0 0 0 0,2 0 0 0 0,6 0 0 0 0,-13 0 0 0 0,-3 0 0 0 0,2 0 0 0 0,-6 0 0 0 0,-12 0 0 0 0,-1 0 0 0 0,7 0 0 0 0,6 0 0 0 0,-5 0 0 0 0,1 0 0 0 0,-3 0 0 0 0,-1 0 0 0 0,-6 0 0 0 0,5 0 0 0 0,-7 0 0 0 0,4 0 0 0 0,-2 0 0 0 0,1 0 0 0 0,-3 0 0 0 0,6 0 0 0 0,-7 0 0 0 0,5 0 0 0 0,0 0 0 0 0,-11 0 0 0 0,-3 0 0 0 0,3 0 0 0 0,-2 0 0 0 0,-2 0 0 0 0,5 0 0 0 0,-1 0 0 0 0,-3 0 0 0 0,-3 0 0 0 0,5 0 0 0 0,-1 0 0 0 0,8 0 0 0 0,-3 0 0 0 0,6 0 0 0 0,1 0 0 0 0,0 0 0 0 0,-1 0 0 0 0,5 0 0 0 0,-6 0 0 0 0,-7 0 0 0 0,7 0 0 0 0,7 0 0 0 0,6 0 0 0 0,-3 0 0 0 0,4 0 0 0 0,5 0 0 0 0,6 0 0 0 0,-7 0 0 0 0,-2 0 0 0 0,3 0 0 0 0,5 0 0 0 0,0 0 0 0 0,3 0 0 0 0,3 0 0 0 0,1 0 0 0 0,-4 0 0 0 0,-8 0 0 0 0,0 0 0 0 0,5 0 0 0 0,3 0 0 0 0,3 0 0 0 0,0 0 0 0 0,0 0 0 0 0,1 0 0 0 0,3 0 0 0 0,1 0 0 0 0,1 0 0 0 0,-3 0 0 0 0,-2 0 0 0 0,2 0 0 0 0,0 0 0 0 0,1 0 0 0 0,2 0 0 0 0,-3 0 0 0 0,-2 0 0 0 0,1 0 0 0 0,1 0 0 0 0,1 0 0 0 0,-7 0 0 0 0,-6 0 0 0 0,-2 0 0 0 0,-6 0 0 0 0,-3 0 0 0 0,3 0 0 0 0,-4 0 0 0 0,3 0 0 0 0,3 0 0 0 0,-7 0 0 0 0,4 0 0 0 0,-8 0 0 0 0,2 0 0 0 0,-4 0 0 0 0,1 0 0 0 0,-3 0 0 0 0,4 0 0 0 0,-6 0 0 0 0,-5 0 0 0 0,5 0 0 0 0,-4 0 0 0 0,-4 0 0 0 0,-4 0 0 0 0,-1 0 0 0 0,-5 0 0 0 0,-3 0 0 0 0,0 0 0 0 0,-4 0 0 0 0,1 0 0 0 0,2 0 0 0 0,2 0 0 0 0,-2 0 0 0 0,-1 0 0 0 0,2 0 0 0 0,6 0 0 0 0,13 0 0 0 0,13 0 0 0 0,12 0 0 0 0,9 0 0 0 0,0 0 0 0 0,-7 0 0 0 0,0 0 0 0 0,0 0 0 0 0,-9 0 0 0 0,-1 0 0 0 0,-6 0 0 0 0,-7 0 0 0 0,-10 0 0 0 0,2 0 0 0 0,0 0 0 0 0,-6 0 0 0 0,-3 0 0 0 0,-1 0 0 0 0,-5 0 0 0 0,-2 0 0 0 0,0 0 0 0 0,4 0 0 0 0,-4 0 0 0 0,-1 0 0 0 0,3 0 0 0 0,-2 0 0 0 0,-1 0 0 0 0,3 0 0 0 0,1 0 0 0 0,-2 0 0 0 0,-1 0 0 0 0,2 0 0 0 0,-1 0 0 0 0,-3 0 0 0 0,4 0 0 0 0,2 0 0 0 0,-4 0 0 0 0,2 0 0 0 0,0 0 0 0 0,-3 0 0 0 0,1 0 0 0 0,2 0 0 0 0,-3 0 0 0 0,0 0 0 0 0,1 0 0 0 0,4 0 0 0 0,-2 0 0 0 0,-2 0 0 0 0,2 0 0 0 0,-2 0 0 0 0,-10 0 0 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2T16:11:11.042"/>
    </inkml:context>
    <inkml:brush xml:id="br0">
      <inkml:brushProperty name="width" value="0.1" units="cm"/>
      <inkml:brushProperty name="height" value="0.1" units="cm"/>
      <inkml:brushProperty name="color" value="#F6630D"/>
    </inkml:brush>
  </inkml:definitions>
  <inkml:trace contextRef="#ctx0" brushRef="#br0">2663 2958 16383 0 0,'11'0'0'0'0,"1"0"0"0"0,7 0 0 0 0,9 0 0 0 0,5 0 0 0 0,8 0 0 0 0,0 0 0 0 0,4 0 0 0 0,6 0 0 0 0,5 0 0 0 0,2 0 0 0 0,-1 0 0 0 0,-4 0 0 0 0,-1 0 0 0 0,-4 0 0 0 0,-2 0 0 0 0,-1 0 0 0 0,0 0 0 0 0,4 0 0 0 0,-4 0 0 0 0,1 0 0 0 0,0 0 0 0 0,0 0 0 0 0,-2 0 0 0 0,3 0 0 0 0,-3 0 0 0 0,-1 0 0 0 0,3 0 0 0 0,2 0 0 0 0,-1 0 0 0 0,-2 0 0 0 0,2 0 0 0 0,-1 0 0 0 0,-2 0 0 0 0,3 0 0 0 0,1 0 0 0 0,-3 0 0 0 0,2 0 0 0 0,0 0 0 0 0,-3 0 0 0 0,1 0 0 0 0,1 0 0 0 0,2 0 0 0 0,-1 0 0 0 0,-1 0 0 0 0,0 0 0 0 0,0 0 0 0 0,-2 0 0 0 0,3 0 0 0 0,-4 0 0 0 0,1 0 0 0 0,3 0 0 0 0,2 0 0 0 0,-4 0 0 0 0,0 0 0 0 0,4 0 0 0 0,-5 0 0 0 0,1 0 0 0 0,1 0 0 0 0,2 0 0 0 0,-1 0 0 0 0,-2 0 0 0 0,2 0 0 0 0,-1 0 0 0 0,-3 0 0 0 0,4 0 0 0 0,-3 0 0 0 0,0 0 0 0 0,3 0 0 0 0,1 0 0 0 0,-2 0 0 0 0,-1 0 0 0 0,2 0 0 0 0,-2 0 0 0 0,-1 0 0 0 0,3 0 0 0 0,2 0 0 0 0,-4 0 0 0 0,2 0 0 0 0,0 0 0 0 0,-3 0 0 0 0,1 0 0 0 0,2 0 0 0 0,-3 0 0 0 0,0 0 0 0 0,1 0 0 0 0,4 0 0 0 0,-3 0 0 0 0,0 0 0 0 0,1 0 0 0 0,-2 0 0 0 0,-1 0 0 0 0,3 0 0 0 0,1 0 0 0 0,-2 0 0 0 0,1 0 0 0 0,0 0 0 0 0,-4 0 0 0 0,3 0 0 0 0,-1 0 0 0 0,-1 0 0 0 0,1 0 0 0 0,1 0 0 0 0,11 0 0 0 0,2 0 0 0 0,-1 0 0 0 0,-2 0 0 0 0,-5 0 0 0 0,7 0 0 0 0,2 0 0 0 0,7 0 0 0 0,-2 0 0 0 0,9 0 0 0 0,8 0 0 0 0,-4 0 0 0 0,3 0 0 0 0,5 0 0 0 0,-6 0 0 0 0,0 0 0 0 0,6 0 0 0 0,7 0 0 0 0,4 0 0 0 0,1 0 0 0 0,-7 0 0 0 0,-2 0 0 0 0,3 0 0 0 0,-8 0 0 0 0,-3 0 0 0 0,4 0 0 0 0,7 0 0 0 0,5 0 0 0 0,1 0 0 0 0,1 0 0 0 0,2 0 0 0 0,-7 0 0 0 0,-5 0 0 0 0,0 0 0 0 0,4 0 0 0 0,4 0 0 0 0,2 0 0 0 0,6 0 0 0 0,-13 0 0 0 0,-3 0 0 0 0,2 0 0 0 0,-6 0 0 0 0,-12 0 0 0 0,-1 0 0 0 0,7 0 0 0 0,6 0 0 0 0,-5 0 0 0 0,1 0 0 0 0,-3 0 0 0 0,-1 0 0 0 0,-6 0 0 0 0,5 0 0 0 0,-7 0 0 0 0,4 0 0 0 0,-2 0 0 0 0,1 0 0 0 0,-3 0 0 0 0,6 0 0 0 0,-7 0 0 0 0,5 0 0 0 0,0 0 0 0 0,-11 0 0 0 0,-3 0 0 0 0,3 0 0 0 0,-2 0 0 0 0,-2 0 0 0 0,5 0 0 0 0,-1 0 0 0 0,-3 0 0 0 0,-3 0 0 0 0,5 0 0 0 0,-1 0 0 0 0,8 0 0 0 0,-3 0 0 0 0,6 0 0 0 0,1 0 0 0 0,0 0 0 0 0,-1 0 0 0 0,5 0 0 0 0,-6 0 0 0 0,-7 0 0 0 0,7 0 0 0 0,7 0 0 0 0,6 0 0 0 0,-3 0 0 0 0,4 0 0 0 0,5 0 0 0 0,6 0 0 0 0,-7 0 0 0 0,-2 0 0 0 0,3 0 0 0 0,5 0 0 0 0,0 0 0 0 0,3 0 0 0 0,3 0 0 0 0,1 0 0 0 0,-4 0 0 0 0,-8 0 0 0 0,0 0 0 0 0,5 0 0 0 0,3 0 0 0 0,3 0 0 0 0,0 0 0 0 0,0 0 0 0 0,1 0 0 0 0,3 0 0 0 0,1 0 0 0 0,1 0 0 0 0,-3 0 0 0 0,-2 0 0 0 0,2 0 0 0 0,0 0 0 0 0,1 0 0 0 0,2 0 0 0 0,-3 0 0 0 0,-2 0 0 0 0,1 0 0 0 0,1 0 0 0 0,1 0 0 0 0,-7 0 0 0 0,-6 0 0 0 0,-2 0 0 0 0,-6 0 0 0 0,-3 0 0 0 0,3 0 0 0 0,-4 0 0 0 0,3 0 0 0 0,3 0 0 0 0,-7 0 0 0 0,4 0 0 0 0,-8 0 0 0 0,2 0 0 0 0,-4 0 0 0 0,1 0 0 0 0,-3 0 0 0 0,4 0 0 0 0,-6 0 0 0 0,-5 0 0 0 0,5 0 0 0 0,-4 0 0 0 0,-4 0 0 0 0,-4 0 0 0 0,-1 0 0 0 0,-5 0 0 0 0,-3 0 0 0 0,0 0 0 0 0,-4 0 0 0 0,1 0 0 0 0,2 0 0 0 0,2 0 0 0 0,-2 0 0 0 0,-1 0 0 0 0,2 0 0 0 0,6 0 0 0 0,13 0 0 0 0,13 0 0 0 0,12 0 0 0 0,9 0 0 0 0,0 0 0 0 0,-7 0 0 0 0,0 0 0 0 0,0 0 0 0 0,-9 0 0 0 0,-1 0 0 0 0,-6 0 0 0 0,-7 0 0 0 0,-10 0 0 0 0,2 0 0 0 0,0 0 0 0 0,-6 0 0 0 0,-3 0 0 0 0,-1 0 0 0 0,-5 0 0 0 0,-2 0 0 0 0,0 0 0 0 0,4 0 0 0 0,-4 0 0 0 0,-1 0 0 0 0,3 0 0 0 0,-2 0 0 0 0,-1 0 0 0 0,3 0 0 0 0,1 0 0 0 0,-2 0 0 0 0,-1 0 0 0 0,2 0 0 0 0,-1 0 0 0 0,-3 0 0 0 0,4 0 0 0 0,2 0 0 0 0,-4 0 0 0 0,2 0 0 0 0,0 0 0 0 0,-3 0 0 0 0,1 0 0 0 0,2 0 0 0 0,-3 0 0 0 0,0 0 0 0 0,1 0 0 0 0,4 0 0 0 0,-2 0 0 0 0,-2 0 0 0 0,2 0 0 0 0,-2 0 0 0 0,-10 0 0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2T16:11:11.042"/>
    </inkml:context>
    <inkml:brush xml:id="br0">
      <inkml:brushProperty name="width" value="0.1" units="cm"/>
      <inkml:brushProperty name="height" value="0.1" units="cm"/>
      <inkml:brushProperty name="color" value="#F6630D"/>
    </inkml:brush>
  </inkml:definitions>
  <inkml:trace contextRef="#ctx0" brushRef="#br0">2663 2958 16383 0 0,'7'0'0'0'0,"0"0"0"0"0,4 0 0 0 0,6 0 0 0 0,2 0 0 0 0,6 0 0 0 0,-1 0 0 0 0,3 0 0 0 0,3 0 0 0 0,3 0 0 0 0,2 0 0 0 0,-1 0 0 0 0,-3 0 0 0 0,0 0 0 0 0,-2 0 0 0 0,-2 0 0 0 0,0 0 0 0 0,-1 0 0 0 0,4 0 0 0 0,-4 0 0 0 0,2 0 0 0 0,-1 0 0 0 0,0 0 0 0 0,-1 0 0 0 0,2 0 0 0 0,-1 0 0 0 0,-2 0 0 0 0,2 0 0 0 0,2 0 0 0 0,-1 0 0 0 0,-1 0 0 0 0,1 0 0 0 0,-1 0 0 0 0,-1 0 0 0 0,2 0 0 0 0,1 0 0 0 0,-3 0 0 0 0,2 0 0 0 0,0 0 0 0 0,-2 0 0 0 0,1 0 0 0 0,0 0 0 0 0,2 0 0 0 0,-1 0 0 0 0,-1 0 0 0 0,1 0 0 0 0,-1 0 0 0 0,-1 0 0 0 0,2 0 0 0 0,-2 0 0 0 0,0 0 0 0 0,2 0 0 0 0,1 0 0 0 0,-2 0 0 0 0,-1 0 0 0 0,3 0 0 0 0,-2 0 0 0 0,-1 0 0 0 0,2 0 0 0 0,0 0 0 0 0,0 0 0 0 0,-1 0 0 0 0,1 0 0 0 0,-1 0 0 0 0,-1 0 0 0 0,2 0 0 0 0,-2 0 0 0 0,0 0 0 0 0,2 0 0 0 0,0 0 0 0 0,0 0 0 0 0,-1 0 0 0 0,0 0 0 0 0,0 0 0 0 0,-1 0 0 0 0,2 0 0 0 0,1 0 0 0 0,-2 0 0 0 0,1 0 0 0 0,0 0 0 0 0,-2 0 0 0 0,1 0 0 0 0,1 0 0 0 0,-2 0 0 0 0,0 0 0 0 0,1 0 0 0 0,2 0 0 0 0,-2 0 0 0 0,1 0 0 0 0,0 0 0 0 0,-2 0 0 0 0,1 0 0 0 0,1 0 0 0 0,0 0 0 0 0,-1 0 0 0 0,1 0 0 0 0,0 0 0 0 0,-2 0 0 0 0,1 0 0 0 0,0 0 0 0 0,-1 0 0 0 0,1 0 0 0 0,0 0 0 0 0,7 0 0 0 0,1 0 0 0 0,0 0 0 0 0,-2 0 0 0 0,-3 0 0 0 0,5 0 0 0 0,0 0 0 0 0,5 0 0 0 0,-1 0 0 0 0,5 0 0 0 0,4 0 0 0 0,-1 0 0 0 0,1 0 0 0 0,3 0 0 0 0,-3 0 0 0 0,-1 0 0 0 0,4 0 0 0 0,5 0 0 0 0,1 0 0 0 0,2 0 0 0 0,-5 0 0 0 0,-1 0 0 0 0,1 0 0 0 0,-4 0 0 0 0,-2 0 0 0 0,3 0 0 0 0,3 0 0 0 0,4 0 0 0 0,0 0 0 0 0,1 0 0 0 0,1 0 0 0 0,-4 0 0 0 0,-3 0 0 0 0,0 0 0 0 0,2 0 0 0 0,3 0 0 0 0,1 0 0 0 0,3 0 0 0 0,-7 0 0 0 0,-2 0 0 0 0,1 0 0 0 0,-4 0 0 0 0,-6 0 0 0 0,-1 0 0 0 0,3 0 0 0 0,5 0 0 0 0,-3 0 0 0 0,0 0 0 0 0,-2 0 0 0 0,0 0 0 0 0,-4 0 0 0 0,3 0 0 0 0,-4 0 0 0 0,3 0 0 0 0,-2 0 0 0 0,1 0 0 0 0,-2 0 0 0 0,3 0 0 0 0,-3 0 0 0 0,2 0 0 0 0,0 0 0 0 0,-6 0 0 0 0,-2 0 0 0 0,2 0 0 0 0,-1 0 0 0 0,-2 0 0 0 0,4 0 0 0 0,-1 0 0 0 0,-2 0 0 0 0,-2 0 0 0 0,3 0 0 0 0,0 0 0 0 0,4 0 0 0 0,-1 0 0 0 0,3 0 0 0 0,1 0 0 0 0,0 0 0 0 0,-1 0 0 0 0,3 0 0 0 0,-3 0 0 0 0,-5 0 0 0 0,5 0 0 0 0,4 0 0 0 0,3 0 0 0 0,-2 0 0 0 0,3 0 0 0 0,3 0 0 0 0,4 0 0 0 0,-5 0 0 0 0,-1 0 0 0 0,2 0 0 0 0,3 0 0 0 0,0 0 0 0 0,1 0 0 0 0,3 0 0 0 0,0 0 0 0 0,-2 0 0 0 0,-6 0 0 0 0,1 0 0 0 0,3 0 0 0 0,2 0 0 0 0,1 0 0 0 0,1 0 0 0 0,-1 0 0 0 0,1 0 0 0 0,2 0 0 0 0,0 0 0 0 0,1 0 0 0 0,-1 0 0 0 0,-2 0 0 0 0,1 0 0 0 0,0 0 0 0 0,1 0 0 0 0,1 0 0 0 0,-2 0 0 0 0,-1 0 0 0 0,1 0 0 0 0,0 0 0 0 0,1 0 0 0 0,-4 0 0 0 0,-4 0 0 0 0,-1 0 0 0 0,-4 0 0 0 0,-2 0 0 0 0,3 0 0 0 0,-3 0 0 0 0,1 0 0 0 0,3 0 0 0 0,-5 0 0 0 0,3 0 0 0 0,-5 0 0 0 0,1 0 0 0 0,-2 0 0 0 0,0 0 0 0 0,-1 0 0 0 0,2 0 0 0 0,-4 0 0 0 0,-2 0 0 0 0,2 0 0 0 0,-2 0 0 0 0,-2 0 0 0 0,-3 0 0 0 0,0 0 0 0 0,-3 0 0 0 0,-2 0 0 0 0,0 0 0 0 0,-3 0 0 0 0,1 0 0 0 0,2 0 0 0 0,0 0 0 0 0,-1 0 0 0 0,0 0 0 0 0,1 0 0 0 0,4 0 0 0 0,7 0 0 0 0,8 0 0 0 0,7 0 0 0 0,5 0 0 0 0,1 0 0 0 0,-5 0 0 0 0,0 0 0 0 0,1 0 0 0 0,-6 0 0 0 0,-1 0 0 0 0,-3 0 0 0 0,-5 0 0 0 0,-5 0 0 0 0,1 0 0 0 0,0 0 0 0 0,-4 0 0 0 0,-2 0 0 0 0,0 0 0 0 0,-3 0 0 0 0,-1 0 0 0 0,0 0 0 0 0,2 0 0 0 0,-2 0 0 0 0,-1 0 0 0 0,2 0 0 0 0,-1 0 0 0 0,-1 0 0 0 0,2 0 0 0 0,0 0 0 0 0,-1 0 0 0 0,0 0 0 0 0,1 0 0 0 0,-1 0 0 0 0,-1 0 0 0 0,2 0 0 0 0,1 0 0 0 0,-2 0 0 0 0,1 0 0 0 0,0 0 0 0 0,-2 0 0 0 0,1 0 0 0 0,1 0 0 0 0,-2 0 0 0 0,0 0 0 0 0,1 0 0 0 0,2 0 0 0 0,-1 0 0 0 0,-2 0 0 0 0,2 0 0 0 0,-1 0 0 0 0,-6 0 0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2T16:11:11.042"/>
    </inkml:context>
    <inkml:brush xml:id="br0">
      <inkml:brushProperty name="width" value="0.1" units="cm"/>
      <inkml:brushProperty name="height" value="0.1" units="cm"/>
      <inkml:brushProperty name="color" value="#F6630D"/>
    </inkml:brush>
  </inkml:definitions>
  <inkml:trace contextRef="#ctx0" brushRef="#br0">2663 2958 16383 0 0,'7'0'0'0'0,"0"0"0"0"0,4 0 0 0 0,6 0 0 0 0,2 0 0 0 0,6 0 0 0 0,-1 0 0 0 0,3 0 0 0 0,3 0 0 0 0,3 0 0 0 0,2 0 0 0 0,-1 0 0 0 0,-3 0 0 0 0,0 0 0 0 0,-2 0 0 0 0,-2 0 0 0 0,0 0 0 0 0,-1 0 0 0 0,4 0 0 0 0,-4 0 0 0 0,2 0 0 0 0,-1 0 0 0 0,0 0 0 0 0,-1 0 0 0 0,2 0 0 0 0,-1 0 0 0 0,-2 0 0 0 0,2 0 0 0 0,2 0 0 0 0,-1 0 0 0 0,-1 0 0 0 0,1 0 0 0 0,-1 0 0 0 0,-1 0 0 0 0,2 0 0 0 0,1 0 0 0 0,-3 0 0 0 0,2 0 0 0 0,0 0 0 0 0,-2 0 0 0 0,1 0 0 0 0,0 0 0 0 0,2 0 0 0 0,-1 0 0 0 0,-1 0 0 0 0,1 0 0 0 0,-1 0 0 0 0,-1 0 0 0 0,2 0 0 0 0,-2 0 0 0 0,0 0 0 0 0,2 0 0 0 0,1 0 0 0 0,-2 0 0 0 0,-1 0 0 0 0,3 0 0 0 0,-2 0 0 0 0,-1 0 0 0 0,2 0 0 0 0,0 0 0 0 0,0 0 0 0 0,-1 0 0 0 0,1 0 0 0 0,-1 0 0 0 0,-1 0 0 0 0,2 0 0 0 0,-2 0 0 0 0,0 0 0 0 0,2 0 0 0 0,0 0 0 0 0,0 0 0 0 0,-1 0 0 0 0,0 0 0 0 0,0 0 0 0 0,-1 0 0 0 0,2 0 0 0 0,1 0 0 0 0,-2 0 0 0 0,1 0 0 0 0,0 0 0 0 0,-2 0 0 0 0,1 0 0 0 0,1 0 0 0 0,-2 0 0 0 0,0 0 0 0 0,1 0 0 0 0,2 0 0 0 0,-2 0 0 0 0,1 0 0 0 0,0 0 0 0 0,-2 0 0 0 0,1 0 0 0 0,1 0 0 0 0,0 0 0 0 0,-1 0 0 0 0,1 0 0 0 0,0 0 0 0 0,-2 0 0 0 0,1 0 0 0 0,0 0 0 0 0,-1 0 0 0 0,1 0 0 0 0,0 0 0 0 0,7 0 0 0 0,1 0 0 0 0,0 0 0 0 0,-2 0 0 0 0,-3 0 0 0 0,5 0 0 0 0,0 0 0 0 0,5 0 0 0 0,-1 0 0 0 0,5 0 0 0 0,4 0 0 0 0,-1 0 0 0 0,1 0 0 0 0,3 0 0 0 0,-3 0 0 0 0,-1 0 0 0 0,4 0 0 0 0,5 0 0 0 0,1 0 0 0 0,2 0 0 0 0,-5 0 0 0 0,-1 0 0 0 0,1 0 0 0 0,-4 0 0 0 0,-2 0 0 0 0,3 0 0 0 0,3 0 0 0 0,4 0 0 0 0,0 0 0 0 0,1 0 0 0 0,1 0 0 0 0,-4 0 0 0 0,-3 0 0 0 0,0 0 0 0 0,2 0 0 0 0,3 0 0 0 0,1 0 0 0 0,3 0 0 0 0,-7 0 0 0 0,-2 0 0 0 0,1 0 0 0 0,-4 0 0 0 0,-6 0 0 0 0,-1 0 0 0 0,3 0 0 0 0,5 0 0 0 0,-3 0 0 0 0,0 0 0 0 0,-2 0 0 0 0,0 0 0 0 0,-4 0 0 0 0,3 0 0 0 0,-4 0 0 0 0,3 0 0 0 0,-2 0 0 0 0,1 0 0 0 0,-2 0 0 0 0,3 0 0 0 0,-3 0 0 0 0,2 0 0 0 0,0 0 0 0 0,-6 0 0 0 0,-2 0 0 0 0,2 0 0 0 0,-1 0 0 0 0,-2 0 0 0 0,4 0 0 0 0,-1 0 0 0 0,-2 0 0 0 0,-2 0 0 0 0,3 0 0 0 0,0 0 0 0 0,4 0 0 0 0,-1 0 0 0 0,3 0 0 0 0,1 0 0 0 0,0 0 0 0 0,-1 0 0 0 0,3 0 0 0 0,-3 0 0 0 0,-5 0 0 0 0,5 0 0 0 0,4 0 0 0 0,3 0 0 0 0,-2 0 0 0 0,3 0 0 0 0,3 0 0 0 0,4 0 0 0 0,-5 0 0 0 0,-1 0 0 0 0,2 0 0 0 0,3 0 0 0 0,0 0 0 0 0,1 0 0 0 0,3 0 0 0 0,0 0 0 0 0,-2 0 0 0 0,-6 0 0 0 0,1 0 0 0 0,3 0 0 0 0,2 0 0 0 0,1 0 0 0 0,1 0 0 0 0,-1 0 0 0 0,1 0 0 0 0,2 0 0 0 0,0 0 0 0 0,1 0 0 0 0,-1 0 0 0 0,-2 0 0 0 0,1 0 0 0 0,0 0 0 0 0,1 0 0 0 0,1 0 0 0 0,-2 0 0 0 0,-1 0 0 0 0,1 0 0 0 0,0 0 0 0 0,1 0 0 0 0,-4 0 0 0 0,-4 0 0 0 0,-1 0 0 0 0,-4 0 0 0 0,-2 0 0 0 0,3 0 0 0 0,-3 0 0 0 0,1 0 0 0 0,3 0 0 0 0,-5 0 0 0 0,3 0 0 0 0,-5 0 0 0 0,1 0 0 0 0,-2 0 0 0 0,0 0 0 0 0,-1 0 0 0 0,2 0 0 0 0,-4 0 0 0 0,-2 0 0 0 0,2 0 0 0 0,-2 0 0 0 0,-2 0 0 0 0,-3 0 0 0 0,0 0 0 0 0,-3 0 0 0 0,-2 0 0 0 0,0 0 0 0 0,-3 0 0 0 0,1 0 0 0 0,2 0 0 0 0,0 0 0 0 0,-1 0 0 0 0,0 0 0 0 0,1 0 0 0 0,4 0 0 0 0,7 0 0 0 0,8 0 0 0 0,7 0 0 0 0,5 0 0 0 0,1 0 0 0 0,-5 0 0 0 0,0 0 0 0 0,1 0 0 0 0,-6 0 0 0 0,-1 0 0 0 0,-3 0 0 0 0,-5 0 0 0 0,-5 0 0 0 0,1 0 0 0 0,0 0 0 0 0,-4 0 0 0 0,-2 0 0 0 0,0 0 0 0 0,-3 0 0 0 0,-1 0 0 0 0,0 0 0 0 0,2 0 0 0 0,-2 0 0 0 0,-1 0 0 0 0,2 0 0 0 0,-1 0 0 0 0,-1 0 0 0 0,2 0 0 0 0,0 0 0 0 0,-1 0 0 0 0,0 0 0 0 0,1 0 0 0 0,-1 0 0 0 0,-1 0 0 0 0,2 0 0 0 0,1 0 0 0 0,-2 0 0 0 0,1 0 0 0 0,0 0 0 0 0,-2 0 0 0 0,1 0 0 0 0,1 0 0 0 0,-2 0 0 0 0,0 0 0 0 0,1 0 0 0 0,2 0 0 0 0,-1 0 0 0 0,-2 0 0 0 0,2 0 0 0 0,-1 0 0 0 0,-6 0 0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2T16:11:11.042"/>
    </inkml:context>
    <inkml:brush xml:id="br0">
      <inkml:brushProperty name="width" value="0.1" units="cm"/>
      <inkml:brushProperty name="height" value="0.1" units="cm"/>
      <inkml:brushProperty name="color" value="#F6630D"/>
    </inkml:brush>
  </inkml:definitions>
  <inkml:trace contextRef="#ctx0" brushRef="#br0">2663 2958 16383 0 0,'7'0'0'0'0,"1"0"0"0"0,4 0 0 0 0,6 0 0 0 0,3 0 0 0 0,6 0 0 0 0,-1 0 0 0 0,3 0 0 0 0,4 0 0 0 0,3 0 0 0 0,1 0 0 0 0,1 0 0 0 0,-5 0 0 0 0,1 0 0 0 0,-3 0 0 0 0,-2 0 0 0 0,0 0 0 0 0,1 0 0 0 0,0 0 0 0 0,0 0 0 0 0,-1 0 0 0 0,1 0 0 0 0,0 0 0 0 0,-2 0 0 0 0,2 0 0 0 0,-2 0 0 0 0,0 0 0 0 0,2 0 0 0 0,1 0 0 0 0,-1 0 0 0 0,0 0 0 0 0,0 0 0 0 0,-1 0 0 0 0,-1 0 0 0 0,2 0 0 0 0,1 0 0 0 0,-1 0 0 0 0,0 0 0 0 0,0 0 0 0 0,-1 0 0 0 0,0 0 0 0 0,0 0 0 0 0,2 0 0 0 0,-1 0 0 0 0,0 0 0 0 0,0 0 0 0 0,-1 0 0 0 0,-1 0 0 0 0,2 0 0 0 0,-1 0 0 0 0,-1 0 0 0 0,2 0 0 0 0,2 0 0 0 0,-3 0 0 0 0,0 0 0 0 0,2 0 0 0 0,-3 0 0 0 0,2 0 0 0 0,-1 0 0 0 0,2 0 0 0 0,0 0 0 0 0,-3 0 0 0 0,2 0 0 0 0,0 0 0 0 0,-2 0 0 0 0,3 0 0 0 0,-4 0 0 0 0,2 0 0 0 0,1 0 0 0 0,1 0 0 0 0,-1 0 0 0 0,-1 0 0 0 0,1 0 0 0 0,-1 0 0 0 0,-1 0 0 0 0,2 0 0 0 0,2 0 0 0 0,-3 0 0 0 0,2 0 0 0 0,-1 0 0 0 0,-2 0 0 0 0,1 0 0 0 0,1 0 0 0 0,-1 0 0 0 0,-1 0 0 0 0,1 0 0 0 0,2 0 0 0 0,0 0 0 0 0,-3 0 0 0 0,3 0 0 0 0,-2 0 0 0 0,0 0 0 0 0,1 0 0 0 0,1 0 0 0 0,-2 0 0 0 0,1 0 0 0 0,0 0 0 0 0,-1 0 0 0 0,0 0 0 0 0,0 0 0 0 0,0 0 0 0 0,0 0 0 0 0,0 0 0 0 0,8 0 0 0 0,1 0 0 0 0,-1 0 0 0 0,-1 0 0 0 0,-3 0 0 0 0,4 0 0 0 0,3 0 0 0 0,2 0 0 0 0,0 0 0 0 0,6 0 0 0 0,5 0 0 0 0,-3 0 0 0 0,2 0 0 0 0,3 0 0 0 0,-3 0 0 0 0,0 0 0 0 0,3 0 0 0 0,5 0 0 0 0,2 0 0 0 0,2 0 0 0 0,-6 0 0 0 0,-1 0 0 0 0,2 0 0 0 0,-5 0 0 0 0,-1 0 0 0 0,1 0 0 0 0,6 0 0 0 0,2 0 0 0 0,1 0 0 0 0,1 0 0 0 0,1 0 0 0 0,-4 0 0 0 0,-4 0 0 0 0,1 0 0 0 0,1 0 0 0 0,4 0 0 0 0,1 0 0 0 0,3 0 0 0 0,-7 0 0 0 0,-3 0 0 0 0,2 0 0 0 0,-5 0 0 0 0,-7 0 0 0 0,-1 0 0 0 0,5 0 0 0 0,4 0 0 0 0,-3 0 0 0 0,0 0 0 0 0,-2 0 0 0 0,0 0 0 0 0,-5 0 0 0 0,4 0 0 0 0,-4 0 0 0 0,2 0 0 0 0,-2 0 0 0 0,2 0 0 0 0,-3 0 0 0 0,5 0 0 0 0,-5 0 0 0 0,2 0 0 0 0,1 0 0 0 0,-6 0 0 0 0,-4 0 0 0 0,3 0 0 0 0,-1 0 0 0 0,-2 0 0 0 0,4 0 0 0 0,-1 0 0 0 0,-2 0 0 0 0,-2 0 0 0 0,3 0 0 0 0,0 0 0 0 0,5 0 0 0 0,-2 0 0 0 0,4 0 0 0 0,0 0 0 0 0,0 0 0 0 0,0 0 0 0 0,3 0 0 0 0,-4 0 0 0 0,-4 0 0 0 0,4 0 0 0 0,4 0 0 0 0,5 0 0 0 0,-3 0 0 0 0,3 0 0 0 0,4 0 0 0 0,3 0 0 0 0,-5 0 0 0 0,0 0 0 0 0,1 0 0 0 0,4 0 0 0 0,-1 0 0 0 0,2 0 0 0 0,3 0 0 0 0,0 0 0 0 0,-2 0 0 0 0,-6 0 0 0 0,0 0 0 0 0,4 0 0 0 0,1 0 0 0 0,3 0 0 0 0,-1 0 0 0 0,0 0 0 0 0,2 0 0 0 0,1 0 0 0 0,0 0 0 0 0,2 0 0 0 0,-3 0 0 0 0,-1 0 0 0 0,1 0 0 0 0,0 0 0 0 0,2 0 0 0 0,0 0 0 0 0,-2 0 0 0 0,0 0 0 0 0,-2 0 0 0 0,3 0 0 0 0,0 0 0 0 0,-4 0 0 0 0,-5 0 0 0 0,0 0 0 0 0,-5 0 0 0 0,-1 0 0 0 0,1 0 0 0 0,-2 0 0 0 0,2 0 0 0 0,1 0 0 0 0,-3 0 0 0 0,2 0 0 0 0,-5 0 0 0 0,0 0 0 0 0,-1 0 0 0 0,0 0 0 0 0,-3 0 0 0 0,4 0 0 0 0,-4 0 0 0 0,-3 0 0 0 0,3 0 0 0 0,-3 0 0 0 0,-2 0 0 0 0,-3 0 0 0 0,-1 0 0 0 0,-3 0 0 0 0,-1 0 0 0 0,-1 0 0 0 0,-2 0 0 0 0,0 0 0 0 0,2 0 0 0 0,1 0 0 0 0,-2 0 0 0 0,0 0 0 0 0,1 0 0 0 0,4 0 0 0 0,10 0 0 0 0,6 0 0 0 0,8 0 0 0 0,7 0 0 0 0,-1 0 0 0 0,-4 0 0 0 0,0 0 0 0 0,1 0 0 0 0,-8 0 0 0 0,0 0 0 0 0,-3 0 0 0 0,-5 0 0 0 0,-6 0 0 0 0,1 0 0 0 0,0 0 0 0 0,-4 0 0 0 0,-2 0 0 0 0,0 0 0 0 0,-4 0 0 0 0,-2 0 0 0 0,2 0 0 0 0,1 0 0 0 0,-2 0 0 0 0,0 0 0 0 0,1 0 0 0 0,-1 0 0 0 0,-1 0 0 0 0,2 0 0 0 0,2 0 0 0 0,-3 0 0 0 0,0 0 0 0 0,2 0 0 0 0,-3 0 0 0 0,1 0 0 0 0,1 0 0 0 0,1 0 0 0 0,-2 0 0 0 0,2 0 0 0 0,-1 0 0 0 0,-2 0 0 0 0,2 0 0 0 0,0 0 0 0 0,-2 0 0 0 0,0 0 0 0 0,2 0 0 0 0,1 0 0 0 0,-1 0 0 0 0,-1 0 0 0 0,1 0 0 0 0,0 0 0 0 0,-8 0 0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2T16:11:11.042"/>
    </inkml:context>
    <inkml:brush xml:id="br0">
      <inkml:brushProperty name="width" value="0.1" units="cm"/>
      <inkml:brushProperty name="height" value="0.1" units="cm"/>
      <inkml:brushProperty name="color" value="#F6630D"/>
    </inkml:brush>
  </inkml:definitions>
  <inkml:trace contextRef="#ctx0" brushRef="#br0">2663 2958 16383 0 0,'5'0'0'0'0,"2"0"0"0"0,3 0 0 0 0,4 0 0 0 0,3 0 0 0 0,5 0 0 0 0,-1 0 0 0 0,3 0 0 0 0,3 0 0 0 0,2 0 0 0 0,0 0 0 0 0,2 0 0 0 0,-4 0 0 0 0,0 0 0 0 0,-2 0 0 0 0,-2 0 0 0 0,1 0 0 0 0,0 0 0 0 0,1 0 0 0 0,-1 0 0 0 0,-1 0 0 0 0,2 0 0 0 0,-2 0 0 0 0,0 0 0 0 0,1 0 0 0 0,-1 0 0 0 0,0 0 0 0 0,1 0 0 0 0,1 0 0 0 0,0 0 0 0 0,-2 0 0 0 0,2 0 0 0 0,-2 0 0 0 0,0 0 0 0 0,1 0 0 0 0,1 0 0 0 0,-1 0 0 0 0,0 0 0 0 0,1 0 0 0 0,-2 0 0 0 0,1 0 0 0 0,-1 0 0 0 0,2 0 0 0 0,0 0 0 0 0,-2 0 0 0 0,2 0 0 0 0,-2 0 0 0 0,0 0 0 0 0,1 0 0 0 0,0 0 0 0 0,-2 0 0 0 0,2 0 0 0 0,2 0 0 0 0,-2 0 0 0 0,-1 0 0 0 0,2 0 0 0 0,-2 0 0 0 0,1 0 0 0 0,-1 0 0 0 0,2 0 0 0 0,0 0 0 0 0,-2 0 0 0 0,2 0 0 0 0,-1 0 0 0 0,-1 0 0 0 0,1 0 0 0 0,-1 0 0 0 0,0 0 0 0 0,1 0 0 0 0,1 0 0 0 0,-1 0 0 0 0,0 0 0 0 0,0 0 0 0 0,0 0 0 0 0,-2 0 0 0 0,3 0 0 0 0,0 0 0 0 0,-1 0 0 0 0,0 0 0 0 0,0 0 0 0 0,-1 0 0 0 0,1 0 0 0 0,0 0 0 0 0,-1 0 0 0 0,0 0 0 0 0,1 0 0 0 0,1 0 0 0 0,-1 0 0 0 0,0 0 0 0 0,0 0 0 0 0,0 0 0 0 0,-1 0 0 0 0,1 0 0 0 0,1 0 0 0 0,-1 0 0 0 0,0 0 0 0 0,1 0 0 0 0,-2 0 0 0 0,0 0 0 0 0,1 0 0 0 0,-1 0 0 0 0,1 0 0 0 0,-1 0 0 0 0,7 0 0 0 0,0 0 0 0 0,1 0 0 0 0,-2 0 0 0 0,-3 0 0 0 0,4 0 0 0 0,2 0 0 0 0,2 0 0 0 0,0 0 0 0 0,5 0 0 0 0,4 0 0 0 0,-2 0 0 0 0,0 0 0 0 0,4 0 0 0 0,-3 0 0 0 0,-1 0 0 0 0,5 0 0 0 0,2 0 0 0 0,2 0 0 0 0,1 0 0 0 0,-4 0 0 0 0,-1 0 0 0 0,2 0 0 0 0,-4 0 0 0 0,-1 0 0 0 0,0 0 0 0 0,6 0 0 0 0,1 0 0 0 0,1 0 0 0 0,0 0 0 0 0,2 0 0 0 0,-4 0 0 0 0,-2 0 0 0 0,-1 0 0 0 0,2 0 0 0 0,2 0 0 0 0,2 0 0 0 0,3 0 0 0 0,-7 0 0 0 0,-2 0 0 0 0,2 0 0 0 0,-5 0 0 0 0,-5 0 0 0 0,0 0 0 0 0,3 0 0 0 0,3 0 0 0 0,-2 0 0 0 0,0 0 0 0 0,-2 0 0 0 0,1 0 0 0 0,-4 0 0 0 0,2 0 0 0 0,-3 0 0 0 0,2 0 0 0 0,-1 0 0 0 0,1 0 0 0 0,-3 0 0 0 0,5 0 0 0 0,-5 0 0 0 0,3 0 0 0 0,0 0 0 0 0,-6 0 0 0 0,-1 0 0 0 0,1 0 0 0 0,0 0 0 0 0,-3 0 0 0 0,5 0 0 0 0,-2 0 0 0 0,-1 0 0 0 0,-2 0 0 0 0,2 0 0 0 0,1 0 0 0 0,3 0 0 0 0,-1 0 0 0 0,3 0 0 0 0,0 0 0 0 0,1 0 0 0 0,-1 0 0 0 0,2 0 0 0 0,-3 0 0 0 0,-2 0 0 0 0,2 0 0 0 0,4 0 0 0 0,3 0 0 0 0,-1 0 0 0 0,1 0 0 0 0,4 0 0 0 0,2 0 0 0 0,-3 0 0 0 0,-1 0 0 0 0,1 0 0 0 0,3 0 0 0 0,0 0 0 0 0,1 0 0 0 0,2 0 0 0 0,1 0 0 0 0,-2 0 0 0 0,-5 0 0 0 0,0 0 0 0 0,3 0 0 0 0,1 0 0 0 0,3 0 0 0 0,-2 0 0 0 0,2 0 0 0 0,-1 0 0 0 0,2 0 0 0 0,1 0 0 0 0,0 0 0 0 0,-1 0 0 0 0,-2 0 0 0 0,2 0 0 0 0,-1 0 0 0 0,2 0 0 0 0,0 0 0 0 0,-1 0 0 0 0,-2 0 0 0 0,1 0 0 0 0,1 0 0 0 0,0 0 0 0 0,-4 0 0 0 0,-2 0 0 0 0,-2 0 0 0 0,-3 0 0 0 0,-1 0 0 0 0,1 0 0 0 0,-2 0 0 0 0,2 0 0 0 0,1 0 0 0 0,-3 0 0 0 0,2 0 0 0 0,-5 0 0 0 0,1 0 0 0 0,-1 0 0 0 0,0 0 0 0 0,-2 0 0 0 0,3 0 0 0 0,-4 0 0 0 0,-2 0 0 0 0,2 0 0 0 0,-1 0 0 0 0,-3 0 0 0 0,-2 0 0 0 0,0 0 0 0 0,-3 0 0 0 0,-2 0 0 0 0,1 0 0 0 0,-3 0 0 0 0,1 0 0 0 0,1 0 0 0 0,1 0 0 0 0,-1 0 0 0 0,-1 0 0 0 0,2 0 0 0 0,2 0 0 0 0,8 0 0 0 0,6 0 0 0 0,6 0 0 0 0,5 0 0 0 0,0 0 0 0 0,-3 0 0 0 0,-1 0 0 0 0,1 0 0 0 0,-6 0 0 0 0,0 0 0 0 0,-3 0 0 0 0,-3 0 0 0 0,-6 0 0 0 0,2 0 0 0 0,-1 0 0 0 0,-3 0 0 0 0,-2 0 0 0 0,0 0 0 0 0,-2 0 0 0 0,-2 0 0 0 0,1 0 0 0 0,1 0 0 0 0,-2 0 0 0 0,1 0 0 0 0,0 0 0 0 0,0 0 0 0 0,-2 0 0 0 0,3 0 0 0 0,0 0 0 0 0,-1 0 0 0 0,-1 0 0 0 0,2 0 0 0 0,-2 0 0 0 0,0 0 0 0 0,2 0 0 0 0,-1 0 0 0 0,0 0 0 0 0,1 0 0 0 0,-1 0 0 0 0,-1 0 0 0 0,1 0 0 0 0,0 0 0 0 0,-1 0 0 0 0,0 0 0 0 0,1 0 0 0 0,1 0 0 0 0,-1 0 0 0 0,0 0 0 0 0,0 0 0 0 0,0 0 0 0 0,-6 0 0 0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p:nvPr/>
        </p:nvSpPr>
        <p:spPr>
          <a:xfrm>
            <a:off x="517870" y="6209925"/>
            <a:ext cx="11155680" cy="45719"/>
          </a:xfrm>
          <a:custGeom>
            <a:avLst/>
            <a:gdLst>
              <a:gd name="connsiteX0" fmla="*/ 0 w 8715708"/>
              <a:gd name="connsiteY0" fmla="*/ 0 h 45719"/>
              <a:gd name="connsiteX1" fmla="*/ 3694525 w 8715708"/>
              <a:gd name="connsiteY1" fmla="*/ 0 h 45719"/>
              <a:gd name="connsiteX2" fmla="*/ 5021183 w 8715708"/>
              <a:gd name="connsiteY2" fmla="*/ 0 h 45719"/>
              <a:gd name="connsiteX3" fmla="*/ 8715708 w 8715708"/>
              <a:gd name="connsiteY3" fmla="*/ 0 h 45719"/>
              <a:gd name="connsiteX4" fmla="*/ 8715708 w 8715708"/>
              <a:gd name="connsiteY4" fmla="*/ 45719 h 45719"/>
              <a:gd name="connsiteX5" fmla="*/ 5021183 w 8715708"/>
              <a:gd name="connsiteY5" fmla="*/ 45719 h 45719"/>
              <a:gd name="connsiteX6" fmla="*/ 3694525 w 8715708"/>
              <a:gd name="connsiteY6" fmla="*/ 45719 h 45719"/>
              <a:gd name="connsiteX7" fmla="*/ 0 w 8715708"/>
              <a:gd name="connsiteY7" fmla="*/ 4571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B2327B2-BA4B-2C04-0751-5CB63D4AA425}"/>
              </a:ext>
            </a:extLst>
          </p:cNvPr>
          <p:cNvSpPr>
            <a:spLocks noGrp="1"/>
          </p:cNvSpPr>
          <p:nvPr>
            <p:ph type="ctrTitle"/>
          </p:nvPr>
        </p:nvSpPr>
        <p:spPr>
          <a:xfrm>
            <a:off x="521208" y="978408"/>
            <a:ext cx="11155680" cy="3429000"/>
          </a:xfrm>
        </p:spPr>
        <p:txBody>
          <a:bodyPr anchor="t">
            <a:normAutofit/>
          </a:bodyPr>
          <a:lstStyle>
            <a:lvl1pPr algn="l">
              <a:defRPr sz="7200"/>
            </a:lvl1pPr>
          </a:lstStyle>
          <a:p>
            <a:r>
              <a:rPr lang="en-US" dirty="0"/>
              <a:t>Click to edit Master title style</a:t>
            </a:r>
          </a:p>
        </p:txBody>
      </p:sp>
      <p:sp>
        <p:nvSpPr>
          <p:cNvPr id="3" name="Subtitle 2">
            <a:extLst>
              <a:ext uri="{FF2B5EF4-FFF2-40B4-BE49-F238E27FC236}">
                <a16:creationId xmlns:a16="http://schemas.microsoft.com/office/drawing/2014/main" id="{E7201176-DC7A-4C3D-3D8F-352526DA7B5D}"/>
              </a:ext>
            </a:extLst>
          </p:cNvPr>
          <p:cNvSpPr>
            <a:spLocks noGrp="1"/>
          </p:cNvSpPr>
          <p:nvPr>
            <p:ph type="subTitle" idx="1"/>
          </p:nvPr>
        </p:nvSpPr>
        <p:spPr>
          <a:xfrm>
            <a:off x="521208" y="4480560"/>
            <a:ext cx="7104888" cy="1399032"/>
          </a:xfrm>
        </p:spPr>
        <p:txBody>
          <a:bodyPr anchor="b">
            <a:normAutofit/>
          </a:bodyPr>
          <a:lstStyle>
            <a:lvl1pPr marL="0" indent="0" algn="l">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7DC221-9A2E-7459-102F-C3CFB27CC389}"/>
              </a:ext>
            </a:extLst>
          </p:cNvPr>
          <p:cNvSpPr>
            <a:spLocks noGrp="1"/>
          </p:cNvSpPr>
          <p:nvPr>
            <p:ph type="dt" sz="half" idx="10"/>
          </p:nvPr>
        </p:nvSpPr>
        <p:spPr/>
        <p:txBody>
          <a:bodyPr/>
          <a:lstStyle/>
          <a:p>
            <a:fld id="{E80C50CD-E178-4744-9B35-B2F624D6C5E9}" type="datetimeFigureOut">
              <a:rPr lang="en-US" smtClean="0"/>
              <a:t>5/10/2026</a:t>
            </a:fld>
            <a:endParaRPr lang="en-US"/>
          </a:p>
        </p:txBody>
      </p:sp>
      <p:sp>
        <p:nvSpPr>
          <p:cNvPr id="5" name="Footer Placeholder 4">
            <a:extLst>
              <a:ext uri="{FF2B5EF4-FFF2-40B4-BE49-F238E27FC236}">
                <a16:creationId xmlns:a16="http://schemas.microsoft.com/office/drawing/2014/main" id="{A5020671-6F7D-3A03-EEC1-661A87F96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53D3A-E0F9-8386-2A6C-96671FBB15A5}"/>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232251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5/10/2026</a:t>
            </a:fld>
            <a:endParaRPr lang="en-US"/>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4111226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D51F-B2D5-2804-4F7C-C99850FBD05B}"/>
              </a:ext>
            </a:extLst>
          </p:cNvPr>
          <p:cNvSpPr>
            <a:spLocks noGrp="1"/>
          </p:cNvSpPr>
          <p:nvPr>
            <p:ph type="title"/>
          </p:nvPr>
        </p:nvSpPr>
        <p:spPr>
          <a:xfrm>
            <a:off x="521208" y="978408"/>
            <a:ext cx="5020056" cy="4288536"/>
          </a:xfrm>
        </p:spPr>
        <p:txBody>
          <a:bodyPr anchor="t">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15FE5516-03B6-C488-EB4A-68AE681EDFB8}"/>
              </a:ext>
            </a:extLst>
          </p:cNvPr>
          <p:cNvSpPr>
            <a:spLocks noGrp="1"/>
          </p:cNvSpPr>
          <p:nvPr>
            <p:ph type="body" idx="1"/>
          </p:nvPr>
        </p:nvSpPr>
        <p:spPr>
          <a:xfrm>
            <a:off x="521208" y="5266944"/>
            <a:ext cx="5020056" cy="1088136"/>
          </a:xfrm>
        </p:spPr>
        <p:txBody>
          <a:bodyPr anchor="b">
            <a:normAutofit/>
          </a:bodyPr>
          <a:lstStyle>
            <a:lvl1pPr marL="0" indent="0">
              <a:buNone/>
              <a:defRPr sz="2200" i="1">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0ECB4D7-49A7-D050-70B9-11A1E2D445D8}"/>
              </a:ext>
            </a:extLst>
          </p:cNvPr>
          <p:cNvSpPr>
            <a:spLocks noGrp="1"/>
          </p:cNvSpPr>
          <p:nvPr>
            <p:ph type="dt" sz="half" idx="10"/>
          </p:nvPr>
        </p:nvSpPr>
        <p:spPr/>
        <p:txBody>
          <a:bodyPr/>
          <a:lstStyle/>
          <a:p>
            <a:fld id="{E80C50CD-E178-4744-9B35-B2F624D6C5E9}" type="datetimeFigureOut">
              <a:rPr lang="en-US" smtClean="0"/>
              <a:t>5/10/2026</a:t>
            </a:fld>
            <a:endParaRPr lang="en-US"/>
          </a:p>
        </p:txBody>
      </p:sp>
      <p:sp>
        <p:nvSpPr>
          <p:cNvPr id="5" name="Footer Placeholder 4">
            <a:extLst>
              <a:ext uri="{FF2B5EF4-FFF2-40B4-BE49-F238E27FC236}">
                <a16:creationId xmlns:a16="http://schemas.microsoft.com/office/drawing/2014/main" id="{8A9A913F-AD00-C1EE-B01A-8590671C0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FC386-B2AF-6FAD-D053-E22D48CD7285}"/>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4E1E1B67-3BFF-F04B-52F4-7E724FB3B24D}"/>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2152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3B21-CF4D-1B01-0F4E-D32C1B218B6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FB39FF2-6858-B514-B695-58442557D0C1}"/>
              </a:ext>
            </a:extLst>
          </p:cNvPr>
          <p:cNvSpPr>
            <a:spLocks noGrp="1"/>
          </p:cNvSpPr>
          <p:nvPr>
            <p:ph sz="half" idx="1"/>
          </p:nvPr>
        </p:nvSpPr>
        <p:spPr>
          <a:xfrm>
            <a:off x="521208"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30130-974D-B91D-5B93-EC52AABDB5B0}"/>
              </a:ext>
            </a:extLst>
          </p:cNvPr>
          <p:cNvSpPr>
            <a:spLocks noGrp="1"/>
          </p:cNvSpPr>
          <p:nvPr>
            <p:ph sz="half" idx="2"/>
          </p:nvPr>
        </p:nvSpPr>
        <p:spPr>
          <a:xfrm>
            <a:off x="6519672"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BED99-6FD7-9C6B-1152-A6E42715BB79}"/>
              </a:ext>
            </a:extLst>
          </p:cNvPr>
          <p:cNvSpPr>
            <a:spLocks noGrp="1"/>
          </p:cNvSpPr>
          <p:nvPr>
            <p:ph type="dt" sz="half" idx="10"/>
          </p:nvPr>
        </p:nvSpPr>
        <p:spPr/>
        <p:txBody>
          <a:bodyPr/>
          <a:lstStyle/>
          <a:p>
            <a:fld id="{E80C50CD-E178-4744-9B35-B2F624D6C5E9}" type="datetimeFigureOut">
              <a:rPr lang="en-US" smtClean="0"/>
              <a:t>5/10/2026</a:t>
            </a:fld>
            <a:endParaRPr lang="en-US"/>
          </a:p>
        </p:txBody>
      </p:sp>
      <p:sp>
        <p:nvSpPr>
          <p:cNvPr id="6" name="Footer Placeholder 5">
            <a:extLst>
              <a:ext uri="{FF2B5EF4-FFF2-40B4-BE49-F238E27FC236}">
                <a16:creationId xmlns:a16="http://schemas.microsoft.com/office/drawing/2014/main" id="{BA253AAC-5967-2565-A715-82D3505AB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B51313-69FB-E016-3CC1-62CA476ED214}"/>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834856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DF9D-B849-CE37-97E4-AD37F880677F}"/>
              </a:ext>
            </a:extLst>
          </p:cNvPr>
          <p:cNvSpPr>
            <a:spLocks noGrp="1"/>
          </p:cNvSpPr>
          <p:nvPr>
            <p:ph type="title"/>
          </p:nvPr>
        </p:nvSpPr>
        <p:spPr>
          <a:xfrm>
            <a:off x="521208" y="978408"/>
            <a:ext cx="11164824" cy="12161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C626-4008-960A-E601-6AA9F4BB8D8B}"/>
              </a:ext>
            </a:extLst>
          </p:cNvPr>
          <p:cNvSpPr>
            <a:spLocks noGrp="1"/>
          </p:cNvSpPr>
          <p:nvPr>
            <p:ph type="body" idx="1"/>
          </p:nvPr>
        </p:nvSpPr>
        <p:spPr>
          <a:xfrm>
            <a:off x="521208"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806E8D6C-AC07-ED6B-2EA8-9C40A5AEA748}"/>
              </a:ext>
            </a:extLst>
          </p:cNvPr>
          <p:cNvSpPr>
            <a:spLocks noGrp="1"/>
          </p:cNvSpPr>
          <p:nvPr>
            <p:ph sz="half" idx="2"/>
          </p:nvPr>
        </p:nvSpPr>
        <p:spPr>
          <a:xfrm>
            <a:off x="521208"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C52617E-C6D9-246B-E7B7-8159DF17C0A3}"/>
              </a:ext>
            </a:extLst>
          </p:cNvPr>
          <p:cNvSpPr>
            <a:spLocks noGrp="1"/>
          </p:cNvSpPr>
          <p:nvPr>
            <p:ph type="body" sz="quarter" idx="3"/>
          </p:nvPr>
        </p:nvSpPr>
        <p:spPr>
          <a:xfrm>
            <a:off x="6519672"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DBC2094-7EBC-02C5-5AB5-233E63080A9C}"/>
              </a:ext>
            </a:extLst>
          </p:cNvPr>
          <p:cNvSpPr>
            <a:spLocks noGrp="1"/>
          </p:cNvSpPr>
          <p:nvPr>
            <p:ph sz="quarter" idx="4"/>
          </p:nvPr>
        </p:nvSpPr>
        <p:spPr>
          <a:xfrm>
            <a:off x="6519672"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3010BD2-59B4-FD2E-3C5E-C83AE6003985}"/>
              </a:ext>
            </a:extLst>
          </p:cNvPr>
          <p:cNvSpPr>
            <a:spLocks noGrp="1"/>
          </p:cNvSpPr>
          <p:nvPr>
            <p:ph type="dt" sz="half" idx="10"/>
          </p:nvPr>
        </p:nvSpPr>
        <p:spPr/>
        <p:txBody>
          <a:bodyPr/>
          <a:lstStyle/>
          <a:p>
            <a:fld id="{E80C50CD-E178-4744-9B35-B2F624D6C5E9}" type="datetimeFigureOut">
              <a:rPr lang="en-US" smtClean="0"/>
              <a:t>5/10/2026</a:t>
            </a:fld>
            <a:endParaRPr lang="en-US"/>
          </a:p>
        </p:txBody>
      </p:sp>
      <p:sp>
        <p:nvSpPr>
          <p:cNvPr id="8" name="Footer Placeholder 7">
            <a:extLst>
              <a:ext uri="{FF2B5EF4-FFF2-40B4-BE49-F238E27FC236}">
                <a16:creationId xmlns:a16="http://schemas.microsoft.com/office/drawing/2014/main" id="{E72B35C4-A654-7759-BDA0-94D9D1A216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5F4347-2EC0-CA6E-2637-8048456D7ECB}"/>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904379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716D-52F2-C7FB-83B1-2DA1AD375EAE}"/>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6F4A371-AC27-6A28-32E6-74A28371BF55}"/>
              </a:ext>
            </a:extLst>
          </p:cNvPr>
          <p:cNvSpPr>
            <a:spLocks noGrp="1"/>
          </p:cNvSpPr>
          <p:nvPr>
            <p:ph type="dt" sz="half" idx="10"/>
          </p:nvPr>
        </p:nvSpPr>
        <p:spPr/>
        <p:txBody>
          <a:bodyPr/>
          <a:lstStyle/>
          <a:p>
            <a:fld id="{E80C50CD-E178-4744-9B35-B2F624D6C5E9}" type="datetimeFigureOut">
              <a:rPr lang="en-US" smtClean="0"/>
              <a:t>5/10/2026</a:t>
            </a:fld>
            <a:endParaRPr lang="en-US"/>
          </a:p>
        </p:txBody>
      </p:sp>
      <p:sp>
        <p:nvSpPr>
          <p:cNvPr id="4" name="Footer Placeholder 3">
            <a:extLst>
              <a:ext uri="{FF2B5EF4-FFF2-40B4-BE49-F238E27FC236}">
                <a16:creationId xmlns:a16="http://schemas.microsoft.com/office/drawing/2014/main" id="{D155941A-A24E-885D-E894-0326F4C400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5E5B4-971F-FF6A-1B07-A5C8537055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468348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431F-E6DC-4137-3092-A30A0A3628EC}"/>
              </a:ext>
            </a:extLst>
          </p:cNvPr>
          <p:cNvSpPr>
            <a:spLocks noGrp="1"/>
          </p:cNvSpPr>
          <p:nvPr>
            <p:ph type="dt" sz="half" idx="10"/>
          </p:nvPr>
        </p:nvSpPr>
        <p:spPr/>
        <p:txBody>
          <a:bodyPr/>
          <a:lstStyle/>
          <a:p>
            <a:fld id="{E80C50CD-E178-4744-9B35-B2F624D6C5E9}" type="datetimeFigureOut">
              <a:rPr lang="en-US" smtClean="0"/>
              <a:t>5/10/2026</a:t>
            </a:fld>
            <a:endParaRPr lang="en-US"/>
          </a:p>
        </p:txBody>
      </p:sp>
      <p:sp>
        <p:nvSpPr>
          <p:cNvPr id="3" name="Footer Placeholder 2">
            <a:extLst>
              <a:ext uri="{FF2B5EF4-FFF2-40B4-BE49-F238E27FC236}">
                <a16:creationId xmlns:a16="http://schemas.microsoft.com/office/drawing/2014/main" id="{06AC814B-67B4-C70F-FA51-6205D5E2CB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AA9C9-D895-DD20-1089-EA75EA42895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650663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0562-884C-9053-70C1-3B72A0B45EA6}"/>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Content Placeholder 2">
            <a:extLst>
              <a:ext uri="{FF2B5EF4-FFF2-40B4-BE49-F238E27FC236}">
                <a16:creationId xmlns:a16="http://schemas.microsoft.com/office/drawing/2014/main" id="{0318F509-68F0-39D5-1A8B-CE246715AE46}"/>
              </a:ext>
            </a:extLst>
          </p:cNvPr>
          <p:cNvSpPr>
            <a:spLocks noGrp="1"/>
          </p:cNvSpPr>
          <p:nvPr>
            <p:ph idx="1"/>
          </p:nvPr>
        </p:nvSpPr>
        <p:spPr>
          <a:xfrm>
            <a:off x="6519672" y="987424"/>
            <a:ext cx="5166360" cy="5358384"/>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158E37C-27CE-3A84-FC74-BDCCD8A9A3EC}"/>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95F79-E23E-11D2-40BF-66ED340195DB}"/>
              </a:ext>
            </a:extLst>
          </p:cNvPr>
          <p:cNvSpPr>
            <a:spLocks noGrp="1"/>
          </p:cNvSpPr>
          <p:nvPr>
            <p:ph type="dt" sz="half" idx="10"/>
          </p:nvPr>
        </p:nvSpPr>
        <p:spPr/>
        <p:txBody>
          <a:bodyPr/>
          <a:lstStyle/>
          <a:p>
            <a:fld id="{E80C50CD-E178-4744-9B35-B2F624D6C5E9}" type="datetimeFigureOut">
              <a:rPr lang="en-US" smtClean="0"/>
              <a:t>5/10/2026</a:t>
            </a:fld>
            <a:endParaRPr lang="en-US"/>
          </a:p>
        </p:txBody>
      </p:sp>
      <p:sp>
        <p:nvSpPr>
          <p:cNvPr id="6" name="Footer Placeholder 5">
            <a:extLst>
              <a:ext uri="{FF2B5EF4-FFF2-40B4-BE49-F238E27FC236}">
                <a16:creationId xmlns:a16="http://schemas.microsoft.com/office/drawing/2014/main" id="{4457F7FC-06F3-3D89-5D1A-4EC4B1D73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ACD5-6E0B-5713-DC9A-41E9D62AB1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080712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2D45-7CDB-D38C-2AAE-273F797674E1}"/>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CCBF0855-1744-56E4-B115-3A3C5EA7834B}"/>
              </a:ext>
            </a:extLst>
          </p:cNvPr>
          <p:cNvSpPr>
            <a:spLocks noGrp="1"/>
          </p:cNvSpPr>
          <p:nvPr>
            <p:ph type="pic" idx="1"/>
          </p:nvPr>
        </p:nvSpPr>
        <p:spPr>
          <a:xfrm>
            <a:off x="6519672" y="987424"/>
            <a:ext cx="5166360" cy="5358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5E8A1D-28AE-4A19-BD96-401D4822A53D}"/>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327DDB-CE95-4C89-DFC5-7DDBFC24E89C}"/>
              </a:ext>
            </a:extLst>
          </p:cNvPr>
          <p:cNvSpPr>
            <a:spLocks noGrp="1"/>
          </p:cNvSpPr>
          <p:nvPr>
            <p:ph type="dt" sz="half" idx="10"/>
          </p:nvPr>
        </p:nvSpPr>
        <p:spPr/>
        <p:txBody>
          <a:bodyPr/>
          <a:lstStyle/>
          <a:p>
            <a:fld id="{E80C50CD-E178-4744-9B35-B2F624D6C5E9}" type="datetimeFigureOut">
              <a:rPr lang="en-US" smtClean="0"/>
              <a:t>5/10/2026</a:t>
            </a:fld>
            <a:endParaRPr lang="en-US"/>
          </a:p>
        </p:txBody>
      </p:sp>
      <p:sp>
        <p:nvSpPr>
          <p:cNvPr id="6" name="Footer Placeholder 5">
            <a:extLst>
              <a:ext uri="{FF2B5EF4-FFF2-40B4-BE49-F238E27FC236}">
                <a16:creationId xmlns:a16="http://schemas.microsoft.com/office/drawing/2014/main" id="{0522C835-F3B5-943C-FFC4-D5BA9666A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09891-6E3C-ADED-01DD-15FCED37AF4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422942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6771-E72D-FAD8-771E-3E196DD2E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5BB827-257D-60D9-792F-E69590042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5D2E7-C856-F78A-E88C-375474982A5F}"/>
              </a:ext>
            </a:extLst>
          </p:cNvPr>
          <p:cNvSpPr>
            <a:spLocks noGrp="1"/>
          </p:cNvSpPr>
          <p:nvPr>
            <p:ph type="dt" sz="half" idx="10"/>
          </p:nvPr>
        </p:nvSpPr>
        <p:spPr/>
        <p:txBody>
          <a:bodyPr/>
          <a:lstStyle/>
          <a:p>
            <a:fld id="{E80C50CD-E178-4744-9B35-B2F624D6C5E9}" type="datetimeFigureOut">
              <a:rPr lang="en-US" smtClean="0"/>
              <a:t>5/10/2026</a:t>
            </a:fld>
            <a:endParaRPr lang="en-US"/>
          </a:p>
        </p:txBody>
      </p:sp>
      <p:sp>
        <p:nvSpPr>
          <p:cNvPr id="5" name="Footer Placeholder 4">
            <a:extLst>
              <a:ext uri="{FF2B5EF4-FFF2-40B4-BE49-F238E27FC236}">
                <a16:creationId xmlns:a16="http://schemas.microsoft.com/office/drawing/2014/main" id="{0FDAB289-9591-51C9-9E3C-B6F2ACC6A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E037C-790D-7442-8E43-D2740B3952B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953489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35151-A38B-3766-6A32-FF1DF7687D9F}"/>
              </a:ext>
            </a:extLst>
          </p:cNvPr>
          <p:cNvSpPr>
            <a:spLocks noGrp="1"/>
          </p:cNvSpPr>
          <p:nvPr>
            <p:ph type="title" orient="vert"/>
          </p:nvPr>
        </p:nvSpPr>
        <p:spPr>
          <a:xfrm>
            <a:off x="8659368" y="978408"/>
            <a:ext cx="2551176" cy="536752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33D132D1-640C-FB9A-AD6F-D845738349F6}"/>
              </a:ext>
            </a:extLst>
          </p:cNvPr>
          <p:cNvSpPr>
            <a:spLocks noGrp="1"/>
          </p:cNvSpPr>
          <p:nvPr>
            <p:ph type="body" orient="vert" idx="1"/>
          </p:nvPr>
        </p:nvSpPr>
        <p:spPr>
          <a:xfrm>
            <a:off x="521208" y="978408"/>
            <a:ext cx="8010144" cy="536752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955F80A-4BA7-8ED8-9A62-B92194272620}"/>
              </a:ext>
            </a:extLst>
          </p:cNvPr>
          <p:cNvSpPr>
            <a:spLocks noGrp="1"/>
          </p:cNvSpPr>
          <p:nvPr>
            <p:ph type="dt" sz="half" idx="10"/>
          </p:nvPr>
        </p:nvSpPr>
        <p:spPr/>
        <p:txBody>
          <a:bodyPr/>
          <a:lstStyle/>
          <a:p>
            <a:fld id="{E80C50CD-E178-4744-9B35-B2F624D6C5E9}" type="datetimeFigureOut">
              <a:rPr lang="en-US" smtClean="0"/>
              <a:t>5/10/2026</a:t>
            </a:fld>
            <a:endParaRPr lang="en-US"/>
          </a:p>
        </p:txBody>
      </p:sp>
      <p:sp>
        <p:nvSpPr>
          <p:cNvPr id="5" name="Footer Placeholder 4">
            <a:extLst>
              <a:ext uri="{FF2B5EF4-FFF2-40B4-BE49-F238E27FC236}">
                <a16:creationId xmlns:a16="http://schemas.microsoft.com/office/drawing/2014/main" id="{85E38113-D55A-A1A0-D1FE-53C95860F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19DDB-F89D-4B2D-21A2-82AF1D1023E4}"/>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262572D8-D485-1DB1-34B1-C35C61C89940}"/>
              </a:ext>
            </a:extLst>
          </p:cNvPr>
          <p:cNvSpPr/>
          <p:nvPr/>
        </p:nvSpPr>
        <p:spPr>
          <a:xfrm rot="5400000">
            <a:off x="8936623" y="3585018"/>
            <a:ext cx="532573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7886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28D7-6581-4956-AAE3-9104804DF55B}"/>
              </a:ext>
            </a:extLst>
          </p:cNvPr>
          <p:cNvSpPr>
            <a:spLocks noGrp="1"/>
          </p:cNvSpPr>
          <p:nvPr>
            <p:ph type="title"/>
          </p:nvPr>
        </p:nvSpPr>
        <p:spPr>
          <a:xfrm>
            <a:off x="521208" y="978408"/>
            <a:ext cx="11155680" cy="146304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3CFCCA4-57A4-08A1-FC45-D2BBA66FABFA}"/>
              </a:ext>
            </a:extLst>
          </p:cNvPr>
          <p:cNvSpPr>
            <a:spLocks noGrp="1"/>
          </p:cNvSpPr>
          <p:nvPr>
            <p:ph type="body" idx="1"/>
          </p:nvPr>
        </p:nvSpPr>
        <p:spPr>
          <a:xfrm>
            <a:off x="521208" y="2578608"/>
            <a:ext cx="11155680" cy="37673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0FAA0F4-2442-8D45-3C3D-1B8F55C8683A}"/>
              </a:ext>
            </a:extLst>
          </p:cNvPr>
          <p:cNvSpPr>
            <a:spLocks noGrp="1"/>
          </p:cNvSpPr>
          <p:nvPr>
            <p:ph type="dt" sz="half" idx="2"/>
          </p:nvPr>
        </p:nvSpPr>
        <p:spPr>
          <a:xfrm>
            <a:off x="521208" y="6419088"/>
            <a:ext cx="2743200" cy="365125"/>
          </a:xfrm>
          <a:prstGeom prst="rect">
            <a:avLst/>
          </a:prstGeom>
        </p:spPr>
        <p:txBody>
          <a:bodyPr vert="horz" lIns="91440" tIns="45720" rIns="91440" bIns="45720" rtlCol="0" anchor="ctr"/>
          <a:lstStyle>
            <a:lvl1pPr algn="l">
              <a:defRPr sz="900">
                <a:solidFill>
                  <a:schemeClr val="tx1"/>
                </a:solidFill>
              </a:defRPr>
            </a:lvl1pPr>
          </a:lstStyle>
          <a:p>
            <a:fld id="{E80C50CD-E178-4744-9B35-B2F624D6C5E9}" type="datetimeFigureOut">
              <a:rPr lang="en-US" smtClean="0"/>
              <a:pPr/>
              <a:t>5/10/2026</a:t>
            </a:fld>
            <a:endParaRPr lang="en-US"/>
          </a:p>
        </p:txBody>
      </p:sp>
      <p:sp>
        <p:nvSpPr>
          <p:cNvPr id="5" name="Footer Placeholder 4">
            <a:extLst>
              <a:ext uri="{FF2B5EF4-FFF2-40B4-BE49-F238E27FC236}">
                <a16:creationId xmlns:a16="http://schemas.microsoft.com/office/drawing/2014/main" id="{9E03785E-FB42-1D54-92AC-D0A61A8FABD4}"/>
              </a:ext>
            </a:extLst>
          </p:cNvPr>
          <p:cNvSpPr>
            <a:spLocks noGrp="1"/>
          </p:cNvSpPr>
          <p:nvPr>
            <p:ph type="ftr" sz="quarter" idx="3"/>
          </p:nvPr>
        </p:nvSpPr>
        <p:spPr>
          <a:xfrm>
            <a:off x="521208" y="100584"/>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9CF34-1274-DB45-4809-90E5D244A9AE}"/>
              </a:ext>
            </a:extLst>
          </p:cNvPr>
          <p:cNvSpPr>
            <a:spLocks noGrp="1"/>
          </p:cNvSpPr>
          <p:nvPr>
            <p:ph type="sldNum" sz="quarter" idx="4"/>
          </p:nvPr>
        </p:nvSpPr>
        <p:spPr>
          <a:xfrm>
            <a:off x="11457432" y="6419088"/>
            <a:ext cx="640080" cy="365125"/>
          </a:xfrm>
          <a:prstGeom prst="rect">
            <a:avLst/>
          </a:prstGeom>
        </p:spPr>
        <p:txBody>
          <a:bodyPr vert="horz" lIns="91440" tIns="45720" rIns="91440" bIns="45720" rtlCol="0" anchor="ctr"/>
          <a:lstStyle>
            <a:lvl1pPr algn="r">
              <a:defRPr sz="900">
                <a:solidFill>
                  <a:schemeClr val="tx1"/>
                </a:solidFill>
              </a:defRPr>
            </a:lvl1pPr>
          </a:lstStyle>
          <a:p>
            <a:fld id="{148CC95F-0247-41B6-91CF-DC97C76A7088}" type="slidenum">
              <a:rPr lang="en-US" smtClean="0"/>
              <a:pPr/>
              <a:t>‹#›</a:t>
            </a:fld>
            <a:endParaRPr lang="en-US"/>
          </a:p>
        </p:txBody>
      </p:sp>
      <p:sp>
        <p:nvSpPr>
          <p:cNvPr id="7" name="Freeform: Shape 6">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556564092"/>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2" r:id="rId6"/>
    <p:sldLayoutId id="2147483708" r:id="rId7"/>
    <p:sldLayoutId id="2147483709" r:id="rId8"/>
    <p:sldLayoutId id="2147483710" r:id="rId9"/>
    <p:sldLayoutId id="2147483711" r:id="rId10"/>
    <p:sldLayoutId id="2147483713"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customXml" Target="../ink/ink1.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hyperlink" Target="https://miro.com/app/board/uXjVG2q9Ib8=/?share_link_id=658008029312" TargetMode="External"/><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customXml" Target="../ink/ink2.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customXml" Target="../ink/ink3.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customXml" Target="../ink/ink4.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3.png"/><Relationship Id="rId7" Type="http://schemas.openxmlformats.org/officeDocument/2006/relationships/image" Target="../media/image21.png"/><Relationship Id="rId2" Type="http://schemas.openxmlformats.org/officeDocument/2006/relationships/customXml" Target="../ink/ink5.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7.png"/><Relationship Id="rId2" Type="http://schemas.openxmlformats.org/officeDocument/2006/relationships/customXml" Target="../ink/ink6.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customXml" Target="../ink/ink7.xml"/><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31.png"/><Relationship Id="rId7" Type="http://schemas.openxmlformats.org/officeDocument/2006/relationships/image" Target="../media/image31.jpeg"/><Relationship Id="rId2" Type="http://schemas.openxmlformats.org/officeDocument/2006/relationships/customXml" Target="../ink/ink8.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32.png"/><Relationship Id="rId4" Type="http://schemas.openxmlformats.org/officeDocument/2006/relationships/customXml" Target="../ink/ink9.xml"/><Relationship Id="rId9" Type="http://schemas.openxmlformats.org/officeDocument/2006/relationships/image" Target="../media/image33.jpe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customXml" Target="../ink/ink10.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3.png"/><Relationship Id="rId7" Type="http://schemas.openxmlformats.org/officeDocument/2006/relationships/image" Target="../media/image40.png"/><Relationship Id="rId2" Type="http://schemas.openxmlformats.org/officeDocument/2006/relationships/customXml" Target="../ink/ink11.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customXml" Target="../ink/ink12.xml"/><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432.png"/><Relationship Id="rId7" Type="http://schemas.openxmlformats.org/officeDocument/2006/relationships/hyperlink" Target="https://uvchecker.atlux.one/" TargetMode="External"/><Relationship Id="rId2" Type="http://schemas.openxmlformats.org/officeDocument/2006/relationships/customXml" Target="../ink/ink13.xml"/><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30.png"/><Relationship Id="rId7" Type="http://schemas.openxmlformats.org/officeDocument/2006/relationships/image" Target="../media/image51.png"/><Relationship Id="rId2" Type="http://schemas.openxmlformats.org/officeDocument/2006/relationships/customXml" Target="../ink/ink14.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53.png"/></Relationships>
</file>

<file path=ppt/slides/_rels/slide15.xml.rels><?xml version="1.0" encoding="UTF-8" standalone="yes"?>
<Relationships xmlns="http://schemas.openxmlformats.org/package/2006/relationships"><Relationship Id="rId3" Type="http://schemas.openxmlformats.org/officeDocument/2006/relationships/image" Target="../media/image540.png"/><Relationship Id="rId2" Type="http://schemas.openxmlformats.org/officeDocument/2006/relationships/customXml" Target="../ink/ink15.xml"/><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16.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432.png"/><Relationship Id="rId7" Type="http://schemas.openxmlformats.org/officeDocument/2006/relationships/image" Target="../media/image58.png"/><Relationship Id="rId2" Type="http://schemas.openxmlformats.org/officeDocument/2006/relationships/customXml" Target="../ink/ink16.xml"/><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s>
</file>

<file path=ppt/slides/_rels/slide17.xml.rels><?xml version="1.0" encoding="UTF-8" standalone="yes"?>
<Relationships xmlns="http://schemas.openxmlformats.org/package/2006/relationships"><Relationship Id="rId8" Type="http://schemas.openxmlformats.org/officeDocument/2006/relationships/image" Target="../media/image520.png"/><Relationship Id="rId3" Type="http://schemas.openxmlformats.org/officeDocument/2006/relationships/image" Target="../media/image431.png"/><Relationship Id="rId7" Type="http://schemas.openxmlformats.org/officeDocument/2006/relationships/customXml" Target="../ink/ink18.xml"/><Relationship Id="rId2" Type="http://schemas.openxmlformats.org/officeDocument/2006/relationships/customXml" Target="../ink/ink17.xml"/><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 Id="rId9" Type="http://schemas.openxmlformats.org/officeDocument/2006/relationships/image" Target="../media/image65.png"/></Relationships>
</file>

<file path=ppt/slides/_rels/slide18.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432.png"/><Relationship Id="rId7" Type="http://schemas.openxmlformats.org/officeDocument/2006/relationships/image" Target="../media/image67.png"/><Relationship Id="rId2" Type="http://schemas.openxmlformats.org/officeDocument/2006/relationships/customXml" Target="../ink/ink19.xml"/><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601.png"/><Relationship Id="rId10" Type="http://schemas.openxmlformats.org/officeDocument/2006/relationships/image" Target="../media/image70.png"/><Relationship Id="rId4" Type="http://schemas.openxmlformats.org/officeDocument/2006/relationships/customXml" Target="../ink/ink20.xml"/><Relationship Id="rId9" Type="http://schemas.openxmlformats.org/officeDocument/2006/relationships/image" Target="../media/image69.png"/></Relationships>
</file>

<file path=ppt/slides/_rels/slide1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customXml" Target="../ink/ink21.xml"/><Relationship Id="rId1" Type="http://schemas.openxmlformats.org/officeDocument/2006/relationships/slideLayout" Target="../slideLayouts/slideLayout7.xml"/><Relationship Id="rId6" Type="http://schemas.openxmlformats.org/officeDocument/2006/relationships/image" Target="../media/image74.jpg"/><Relationship Id="rId5" Type="http://schemas.openxmlformats.org/officeDocument/2006/relationships/image" Target="../media/image73.jpg"/><Relationship Id="rId4" Type="http://schemas.openxmlformats.org/officeDocument/2006/relationships/image" Target="../media/image72.jpg"/></Relationships>
</file>

<file path=ppt/slides/_rels/slide20.xml.rels><?xml version="1.0" encoding="UTF-8" standalone="yes"?>
<Relationships xmlns="http://schemas.openxmlformats.org/package/2006/relationships"><Relationship Id="rId3" Type="http://schemas.openxmlformats.org/officeDocument/2006/relationships/image" Target="../media/image600.png"/><Relationship Id="rId7" Type="http://schemas.openxmlformats.org/officeDocument/2006/relationships/image" Target="../media/image78.png"/><Relationship Id="rId2" Type="http://schemas.openxmlformats.org/officeDocument/2006/relationships/customXml" Target="../ink/ink22.xml"/><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21.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33.png"/><Relationship Id="rId7" Type="http://schemas.openxmlformats.org/officeDocument/2006/relationships/image" Target="../media/image82.png"/><Relationship Id="rId2" Type="http://schemas.openxmlformats.org/officeDocument/2006/relationships/customXml" Target="../ink/ink23.xml"/><Relationship Id="rId1" Type="http://schemas.openxmlformats.org/officeDocument/2006/relationships/slideLayout" Target="../slideLayouts/slideLayout7.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 Id="rId9" Type="http://schemas.openxmlformats.org/officeDocument/2006/relationships/image" Target="../media/image84.png"/></Relationships>
</file>

<file path=ppt/slides/_rels/slide22.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730.png"/><Relationship Id="rId7" Type="http://schemas.openxmlformats.org/officeDocument/2006/relationships/image" Target="../media/image88.png"/><Relationship Id="rId2" Type="http://schemas.openxmlformats.org/officeDocument/2006/relationships/customXml" Target="../ink/ink24.xml"/><Relationship Id="rId1" Type="http://schemas.openxmlformats.org/officeDocument/2006/relationships/slideLayout" Target="../slideLayouts/slideLayout7.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 Id="rId9" Type="http://schemas.openxmlformats.org/officeDocument/2006/relationships/image" Target="../media/image90.png"/></Relationships>
</file>

<file path=ppt/slides/_rels/slide23.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730.png"/><Relationship Id="rId7" Type="http://schemas.openxmlformats.org/officeDocument/2006/relationships/image" Target="../media/image94.png"/><Relationship Id="rId2" Type="http://schemas.openxmlformats.org/officeDocument/2006/relationships/customXml" Target="../ink/ink25.xml"/><Relationship Id="rId1" Type="http://schemas.openxmlformats.org/officeDocument/2006/relationships/slideLayout" Target="../slideLayouts/slideLayout7.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 Id="rId9" Type="http://schemas.openxmlformats.org/officeDocument/2006/relationships/image" Target="../media/image96.png"/></Relationships>
</file>

<file path=ppt/slides/_rels/slide24.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730.png"/><Relationship Id="rId7" Type="http://schemas.openxmlformats.org/officeDocument/2006/relationships/image" Target="../media/image101.png"/><Relationship Id="rId2" Type="http://schemas.openxmlformats.org/officeDocument/2006/relationships/customXml" Target="../ink/ink26.xml"/><Relationship Id="rId1" Type="http://schemas.openxmlformats.org/officeDocument/2006/relationships/slideLayout" Target="../slideLayouts/slideLayout7.xml"/><Relationship Id="rId6" Type="http://schemas.openxmlformats.org/officeDocument/2006/relationships/image" Target="../media/image99.png"/><Relationship Id="rId5" Type="http://schemas.openxmlformats.org/officeDocument/2006/relationships/image" Target="../media/image98.jpg"/><Relationship Id="rId4" Type="http://schemas.openxmlformats.org/officeDocument/2006/relationships/image" Target="../media/image97.jpg"/></Relationships>
</file>

<file path=ppt/slides/_rels/slide25.xml.rels><?xml version="1.0" encoding="UTF-8" standalone="yes"?>
<Relationships xmlns="http://schemas.openxmlformats.org/package/2006/relationships"><Relationship Id="rId3" Type="http://schemas.openxmlformats.org/officeDocument/2006/relationships/image" Target="../media/image910.png"/><Relationship Id="rId2" Type="http://schemas.openxmlformats.org/officeDocument/2006/relationships/customXml" Target="../ink/ink27.xml"/><Relationship Id="rId1" Type="http://schemas.openxmlformats.org/officeDocument/2006/relationships/slideLayout" Target="../slideLayouts/slideLayout7.xml"/><Relationship Id="rId5" Type="http://schemas.openxmlformats.org/officeDocument/2006/relationships/image" Target="../media/image104.png"/><Relationship Id="rId4" Type="http://schemas.openxmlformats.org/officeDocument/2006/relationships/image" Target="../media/image103.png"/></Relationships>
</file>

<file path=ppt/slides/_rels/slide26.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740.png"/><Relationship Id="rId7" Type="http://schemas.openxmlformats.org/officeDocument/2006/relationships/image" Target="../media/image108.png"/><Relationship Id="rId2" Type="http://schemas.openxmlformats.org/officeDocument/2006/relationships/customXml" Target="../ink/ink28.xml"/><Relationship Id="rId1" Type="http://schemas.openxmlformats.org/officeDocument/2006/relationships/slideLayout" Target="../slideLayouts/slideLayout7.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27.xml.rels><?xml version="1.0" encoding="UTF-8" standalone="yes"?>
<Relationships xmlns="http://schemas.openxmlformats.org/package/2006/relationships"><Relationship Id="rId3" Type="http://schemas.openxmlformats.org/officeDocument/2006/relationships/image" Target="../media/image740.png"/><Relationship Id="rId2" Type="http://schemas.openxmlformats.org/officeDocument/2006/relationships/customXml" Target="../ink/ink29.xml"/><Relationship Id="rId1" Type="http://schemas.openxmlformats.org/officeDocument/2006/relationships/slideLayout" Target="../slideLayouts/slideLayout7.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_rels/slide28.xml.rels><?xml version="1.0" encoding="UTF-8" standalone="yes"?>
<Relationships xmlns="http://schemas.openxmlformats.org/package/2006/relationships"><Relationship Id="rId3" Type="http://schemas.openxmlformats.org/officeDocument/2006/relationships/image" Target="../media/image1020.png"/><Relationship Id="rId2" Type="http://schemas.openxmlformats.org/officeDocument/2006/relationships/customXml" Target="../ink/ink30.xml"/><Relationship Id="rId1" Type="http://schemas.openxmlformats.org/officeDocument/2006/relationships/slideLayout" Target="../slideLayouts/slideLayout7.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s>
</file>

<file path=ppt/slides/_rels/slide29.xml.rels><?xml version="1.0" encoding="UTF-8" standalone="yes"?>
<Relationships xmlns="http://schemas.openxmlformats.org/package/2006/relationships"><Relationship Id="rId3" Type="http://schemas.openxmlformats.org/officeDocument/2006/relationships/image" Target="../media/image1060.png"/><Relationship Id="rId2" Type="http://schemas.openxmlformats.org/officeDocument/2006/relationships/customXml" Target="../ink/ink31.xml"/><Relationship Id="rId1" Type="http://schemas.openxmlformats.org/officeDocument/2006/relationships/slideLayout" Target="../slideLayouts/slideLayout7.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116.png"/></Relationships>
</file>

<file path=ppt/slides/_rels/slide3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customXml" Target="../ink/ink32.xml"/><Relationship Id="rId1" Type="http://schemas.openxmlformats.org/officeDocument/2006/relationships/slideLayout" Target="../slideLayouts/slideLayout7.xml"/><Relationship Id="rId5" Type="http://schemas.openxmlformats.org/officeDocument/2006/relationships/image" Target="../media/image118.png"/><Relationship Id="rId4" Type="http://schemas.openxmlformats.org/officeDocument/2006/relationships/image" Target="../media/image114.png"/></Relationships>
</file>

<file path=ppt/slides/_rels/slide3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customXml" Target="../ink/ink3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7E5E848-43E9-69FB-2A2F-029CE2C4CD90}"/>
              </a:ext>
            </a:extLst>
          </p:cNvPr>
          <p:cNvSpPr txBox="1">
            <a:spLocks/>
          </p:cNvSpPr>
          <p:nvPr/>
        </p:nvSpPr>
        <p:spPr>
          <a:xfrm>
            <a:off x="358778" y="1373953"/>
            <a:ext cx="5534718" cy="2009938"/>
          </a:xfrm>
          <a:prstGeom prst="rect">
            <a:avLst/>
          </a:prstGeom>
        </p:spPr>
        <p:txBody>
          <a:bodyPr lIns="91440" tIns="45720" rIns="91440" bIns="45720" anchor="b">
            <a:normAutofit/>
          </a:bodyPr>
          <a:lst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a:lstStyle>
          <a:p>
            <a:pPr algn="ctr">
              <a:lnSpc>
                <a:spcPct val="90000"/>
              </a:lnSpc>
            </a:pPr>
            <a:r>
              <a:rPr lang="en-GB" sz="4100" dirty="0">
                <a:solidFill>
                  <a:srgbClr val="FF5A38"/>
                </a:solidFill>
                <a:latin typeface="Bahnschrift SemiBold"/>
              </a:rPr>
              <a:t>Wushu Weapon Art Brief Development Logbook</a:t>
            </a:r>
            <a:endParaRPr lang="en-US" dirty="0">
              <a:latin typeface="Bahnschrift SemiBold"/>
            </a:endParaRPr>
          </a:p>
        </p:txBody>
      </p:sp>
      <p:sp>
        <p:nvSpPr>
          <p:cNvPr id="4" name="Subtitle 2">
            <a:extLst>
              <a:ext uri="{FF2B5EF4-FFF2-40B4-BE49-F238E27FC236}">
                <a16:creationId xmlns:a16="http://schemas.microsoft.com/office/drawing/2014/main" id="{1692CE7F-505B-31E1-58DA-4EA8340FC461}"/>
              </a:ext>
            </a:extLst>
          </p:cNvPr>
          <p:cNvSpPr txBox="1">
            <a:spLocks/>
          </p:cNvSpPr>
          <p:nvPr/>
        </p:nvSpPr>
        <p:spPr>
          <a:xfrm>
            <a:off x="1342910" y="3742176"/>
            <a:ext cx="3566453" cy="504147"/>
          </a:xfrm>
          <a:prstGeom prst="rect">
            <a:avLst/>
          </a:prstGeom>
        </p:spPr>
        <p:txBody>
          <a:bodyPr anchor="t">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400" b="1" dirty="0">
                <a:solidFill>
                  <a:schemeClr val="bg1"/>
                </a:solidFill>
                <a:latin typeface="Agency FB" panose="020B0503020202020204" pitchFamily="34" charset="0"/>
              </a:rPr>
              <a:t>Leo Follows - F012722M</a:t>
            </a:r>
            <a:endParaRPr lang="en-US" sz="2400" b="1" dirty="0">
              <a:solidFill>
                <a:schemeClr val="bg1"/>
              </a:solidFill>
              <a:latin typeface="Agency FB" panose="020B0503020202020204" pitchFamily="34" charset="0"/>
            </a:endParaRPr>
          </a:p>
        </p:txBody>
      </p:sp>
      <p:pic>
        <p:nvPicPr>
          <p:cNvPr id="1028" name="Picture 4" descr="No photo description available.">
            <a:extLst>
              <a:ext uri="{FF2B5EF4-FFF2-40B4-BE49-F238E27FC236}">
                <a16:creationId xmlns:a16="http://schemas.microsoft.com/office/drawing/2014/main" id="{FC6C8DA8-4B38-EAF7-2F6D-2F9742154D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8818" y="1073064"/>
            <a:ext cx="4173253" cy="41732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1272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E1FEC3-F1E2-3282-7C9D-004033B3553E}"/>
              </a:ext>
            </a:extLst>
          </p:cNvPr>
          <p:cNvSpPr txBox="1"/>
          <p:nvPr/>
        </p:nvSpPr>
        <p:spPr>
          <a:xfrm>
            <a:off x="51148" y="74895"/>
            <a:ext cx="5993704" cy="707886"/>
          </a:xfrm>
          <a:prstGeom prst="rect">
            <a:avLst/>
          </a:prstGeom>
          <a:noFill/>
        </p:spPr>
        <p:txBody>
          <a:bodyPr wrap="square" rtlCol="0">
            <a:spAutoFit/>
          </a:bodyPr>
          <a:lstStyle/>
          <a:p>
            <a:r>
              <a:rPr lang="en-GB" sz="4000" b="1" dirty="0">
                <a:solidFill>
                  <a:srgbClr val="FF5A38"/>
                </a:solidFill>
                <a:latin typeface="Bahnschrift SemiBold" panose="020B0502040204020203" pitchFamily="34" charset="0"/>
              </a:rPr>
              <a:t>Understanding</a:t>
            </a:r>
            <a:r>
              <a:rPr lang="en-GB" sz="4000" b="1" dirty="0">
                <a:solidFill>
                  <a:srgbClr val="FF5A38"/>
                </a:solidFill>
              </a:rPr>
              <a:t> The Brief</a:t>
            </a:r>
          </a:p>
        </p:txBody>
      </p:sp>
      <p:pic>
        <p:nvPicPr>
          <p:cNvPr id="7" name="Picture 6">
            <a:extLst>
              <a:ext uri="{FF2B5EF4-FFF2-40B4-BE49-F238E27FC236}">
                <a16:creationId xmlns:a16="http://schemas.microsoft.com/office/drawing/2014/main" id="{33699C4F-EFB1-7A59-E6F4-30C788A233AC}"/>
              </a:ext>
            </a:extLst>
          </p:cNvPr>
          <p:cNvPicPr>
            <a:picLocks noChangeAspect="1"/>
          </p:cNvPicPr>
          <p:nvPr/>
        </p:nvPicPr>
        <p:blipFill>
          <a:blip r:embed="rId2"/>
          <a:stretch>
            <a:fillRect/>
          </a:stretch>
        </p:blipFill>
        <p:spPr>
          <a:xfrm>
            <a:off x="4230262" y="3189982"/>
            <a:ext cx="2813454" cy="1755120"/>
          </a:xfrm>
          <a:prstGeom prst="rect">
            <a:avLst/>
          </a:prstGeom>
          <a:ln>
            <a:noFill/>
          </a:ln>
          <a:effectLst>
            <a:outerShdw blurRad="190500" algn="tl" rotWithShape="0">
              <a:srgbClr val="000000">
                <a:alpha val="70000"/>
              </a:srgbClr>
            </a:outerShdw>
          </a:effectLst>
        </p:spPr>
      </p:pic>
      <p:sp>
        <p:nvSpPr>
          <p:cNvPr id="8" name="TextBox 7">
            <a:extLst>
              <a:ext uri="{FF2B5EF4-FFF2-40B4-BE49-F238E27FC236}">
                <a16:creationId xmlns:a16="http://schemas.microsoft.com/office/drawing/2014/main" id="{A461E173-11B9-0B4C-CE40-9C2B9C7B1973}"/>
              </a:ext>
            </a:extLst>
          </p:cNvPr>
          <p:cNvSpPr txBox="1"/>
          <p:nvPr/>
        </p:nvSpPr>
        <p:spPr>
          <a:xfrm>
            <a:off x="4228084" y="2633263"/>
            <a:ext cx="2968670" cy="461665"/>
          </a:xfrm>
          <a:prstGeom prst="rect">
            <a:avLst/>
          </a:prstGeom>
          <a:noFill/>
        </p:spPr>
        <p:txBody>
          <a:bodyPr wrap="square" rtlCol="0">
            <a:spAutoFit/>
          </a:bodyPr>
          <a:lstStyle/>
          <a:p>
            <a:r>
              <a:rPr lang="en-GB" sz="2400" b="1" dirty="0">
                <a:solidFill>
                  <a:schemeClr val="bg1"/>
                </a:solidFill>
                <a:latin typeface="Arial Black" panose="020B0A04020102020204" pitchFamily="34" charset="0"/>
              </a:rPr>
              <a:t>Colt Model 1849</a:t>
            </a:r>
          </a:p>
        </p:txBody>
      </p:sp>
      <p:pic>
        <p:nvPicPr>
          <p:cNvPr id="31" name="Picture 30">
            <a:extLst>
              <a:ext uri="{FF2B5EF4-FFF2-40B4-BE49-F238E27FC236}">
                <a16:creationId xmlns:a16="http://schemas.microsoft.com/office/drawing/2014/main" id="{60B0829C-117A-FAA7-2FAD-6477ED40BCC3}"/>
              </a:ext>
            </a:extLst>
          </p:cNvPr>
          <p:cNvPicPr>
            <a:picLocks noChangeAspect="1"/>
          </p:cNvPicPr>
          <p:nvPr/>
        </p:nvPicPr>
        <p:blipFill>
          <a:blip r:embed="rId3"/>
          <a:stretch>
            <a:fillRect/>
          </a:stretch>
        </p:blipFill>
        <p:spPr>
          <a:xfrm>
            <a:off x="6955600" y="5046946"/>
            <a:ext cx="4806580" cy="1717884"/>
          </a:xfrm>
          <a:prstGeom prst="rect">
            <a:avLst/>
          </a:prstGeom>
        </p:spPr>
      </p:pic>
      <p:pic>
        <p:nvPicPr>
          <p:cNvPr id="33" name="Picture 32">
            <a:extLst>
              <a:ext uri="{FF2B5EF4-FFF2-40B4-BE49-F238E27FC236}">
                <a16:creationId xmlns:a16="http://schemas.microsoft.com/office/drawing/2014/main" id="{DD370305-1953-D24F-EAE6-7A2B751890C1}"/>
              </a:ext>
            </a:extLst>
          </p:cNvPr>
          <p:cNvPicPr>
            <a:picLocks noChangeAspect="1"/>
          </p:cNvPicPr>
          <p:nvPr/>
        </p:nvPicPr>
        <p:blipFill>
          <a:blip r:embed="rId4"/>
          <a:stretch>
            <a:fillRect/>
          </a:stretch>
        </p:blipFill>
        <p:spPr>
          <a:xfrm>
            <a:off x="7250155" y="3187700"/>
            <a:ext cx="4725829" cy="1764727"/>
          </a:xfrm>
          <a:prstGeom prst="rect">
            <a:avLst/>
          </a:prstGeom>
        </p:spPr>
      </p:pic>
      <p:pic>
        <p:nvPicPr>
          <p:cNvPr id="35" name="Picture 34">
            <a:extLst>
              <a:ext uri="{FF2B5EF4-FFF2-40B4-BE49-F238E27FC236}">
                <a16:creationId xmlns:a16="http://schemas.microsoft.com/office/drawing/2014/main" id="{A27AEC3D-177F-6781-9039-1B8F4A39707C}"/>
              </a:ext>
            </a:extLst>
          </p:cNvPr>
          <p:cNvPicPr>
            <a:picLocks noChangeAspect="1"/>
          </p:cNvPicPr>
          <p:nvPr/>
        </p:nvPicPr>
        <p:blipFill>
          <a:blip r:embed="rId5"/>
          <a:stretch>
            <a:fillRect/>
          </a:stretch>
        </p:blipFill>
        <p:spPr>
          <a:xfrm>
            <a:off x="7242092" y="590549"/>
            <a:ext cx="4733892" cy="2502631"/>
          </a:xfrm>
          <a:prstGeom prst="rect">
            <a:avLst/>
          </a:prstGeom>
        </p:spPr>
      </p:pic>
      <p:pic>
        <p:nvPicPr>
          <p:cNvPr id="37" name="Picture 36">
            <a:extLst>
              <a:ext uri="{FF2B5EF4-FFF2-40B4-BE49-F238E27FC236}">
                <a16:creationId xmlns:a16="http://schemas.microsoft.com/office/drawing/2014/main" id="{B3AA9389-9EE1-72E0-70B2-AFBCF877C7AF}"/>
              </a:ext>
            </a:extLst>
          </p:cNvPr>
          <p:cNvPicPr>
            <a:picLocks noChangeAspect="1"/>
          </p:cNvPicPr>
          <p:nvPr/>
        </p:nvPicPr>
        <p:blipFill>
          <a:blip r:embed="rId6"/>
          <a:stretch>
            <a:fillRect/>
          </a:stretch>
        </p:blipFill>
        <p:spPr>
          <a:xfrm>
            <a:off x="1372727" y="5046946"/>
            <a:ext cx="5495928" cy="1717884"/>
          </a:xfrm>
          <a:prstGeom prst="rect">
            <a:avLst/>
          </a:prstGeom>
        </p:spPr>
      </p:pic>
      <p:sp>
        <p:nvSpPr>
          <p:cNvPr id="4" name="TextBox 3">
            <a:extLst>
              <a:ext uri="{FF2B5EF4-FFF2-40B4-BE49-F238E27FC236}">
                <a16:creationId xmlns:a16="http://schemas.microsoft.com/office/drawing/2014/main" id="{85FCB73A-04A8-FECD-110B-BA258AC398CD}"/>
              </a:ext>
            </a:extLst>
          </p:cNvPr>
          <p:cNvSpPr txBox="1"/>
          <p:nvPr/>
        </p:nvSpPr>
        <p:spPr>
          <a:xfrm>
            <a:off x="206629" y="1385057"/>
            <a:ext cx="3724032" cy="203132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1400" dirty="0">
                <a:solidFill>
                  <a:schemeClr val="bg1"/>
                </a:solidFill>
                <a:latin typeface="Bahnschrift SemiBold" panose="020B0502040204020203" pitchFamily="34" charset="0"/>
              </a:rPr>
              <a:t>Create a game ready version of the cold model 1849</a:t>
            </a:r>
          </a:p>
          <a:p>
            <a:pPr marL="285750" indent="-285750">
              <a:buFont typeface="Arial" panose="020B0604020202020204" pitchFamily="34" charset="0"/>
              <a:buChar char="•"/>
            </a:pPr>
            <a:r>
              <a:rPr lang="en-GB" sz="1400" dirty="0">
                <a:solidFill>
                  <a:schemeClr val="bg1"/>
                </a:solidFill>
                <a:latin typeface="Bahnschrift SemiBold" panose="020B0502040204020203" pitchFamily="34" charset="0"/>
              </a:rPr>
              <a:t>Create a skin variation for the weapon</a:t>
            </a:r>
          </a:p>
          <a:p>
            <a:pPr marL="285750" indent="-285750">
              <a:buFont typeface="Arial" panose="020B0604020202020204" pitchFamily="34" charset="0"/>
              <a:buChar char="•"/>
            </a:pPr>
            <a:r>
              <a:rPr lang="en-GB" sz="1400" dirty="0">
                <a:solidFill>
                  <a:schemeClr val="bg1"/>
                </a:solidFill>
                <a:latin typeface="Bahnschrift SemiBold" panose="020B0502040204020203" pitchFamily="34" charset="0"/>
              </a:rPr>
              <a:t>30k Tri Limit </a:t>
            </a:r>
          </a:p>
          <a:p>
            <a:pPr marL="285750" indent="-285750">
              <a:buFont typeface="Arial" panose="020B0604020202020204" pitchFamily="34" charset="0"/>
              <a:buChar char="•"/>
            </a:pPr>
            <a:r>
              <a:rPr lang="en-GB" sz="1400" dirty="0">
                <a:solidFill>
                  <a:schemeClr val="bg1"/>
                </a:solidFill>
                <a:latin typeface="Bahnschrift SemiBold" panose="020B0502040204020203" pitchFamily="34" charset="0"/>
              </a:rPr>
              <a:t>2048x2048 Texture Size Limit </a:t>
            </a:r>
          </a:p>
          <a:p>
            <a:pPr marL="285750" indent="-285750">
              <a:buFont typeface="Arial" panose="020B0604020202020204" pitchFamily="34" charset="0"/>
              <a:buChar char="•"/>
            </a:pPr>
            <a:r>
              <a:rPr lang="en-GB" sz="1400" dirty="0">
                <a:solidFill>
                  <a:schemeClr val="bg1"/>
                </a:solidFill>
                <a:latin typeface="Bahnschrift SemiBold" panose="020B0502040204020203" pitchFamily="34" charset="0"/>
              </a:rPr>
              <a:t>No Nanite </a:t>
            </a:r>
          </a:p>
          <a:p>
            <a:pPr marL="285750" indent="-285750">
              <a:buFont typeface="Arial" panose="020B0604020202020204" pitchFamily="34" charset="0"/>
              <a:buChar char="•"/>
            </a:pPr>
            <a:r>
              <a:rPr lang="en-GB" sz="1400" dirty="0">
                <a:solidFill>
                  <a:schemeClr val="bg1"/>
                </a:solidFill>
                <a:latin typeface="Bahnschrift SemiBold" panose="020B0502040204020203" pitchFamily="34" charset="0"/>
              </a:rPr>
              <a:t>At least six renders (three of each skin)</a:t>
            </a:r>
          </a:p>
          <a:p>
            <a:pPr marL="285750" indent="-285750">
              <a:buFont typeface="Arial" panose="020B0604020202020204" pitchFamily="34" charset="0"/>
              <a:buChar char="•"/>
            </a:pPr>
            <a:r>
              <a:rPr lang="en-GB" sz="1400" dirty="0">
                <a:solidFill>
                  <a:schemeClr val="bg1"/>
                </a:solidFill>
                <a:latin typeface="Bahnschrift SemiBold" panose="020B0502040204020203" pitchFamily="34" charset="0"/>
              </a:rPr>
              <a:t>Mega scan assets can be used for background purposes </a:t>
            </a:r>
          </a:p>
        </p:txBody>
      </p:sp>
      <p:sp>
        <p:nvSpPr>
          <p:cNvPr id="12" name="TextBox 11">
            <a:extLst>
              <a:ext uri="{FF2B5EF4-FFF2-40B4-BE49-F238E27FC236}">
                <a16:creationId xmlns:a16="http://schemas.microsoft.com/office/drawing/2014/main" id="{30613711-FAC7-947C-84CD-6B5614054266}"/>
              </a:ext>
            </a:extLst>
          </p:cNvPr>
          <p:cNvSpPr txBox="1"/>
          <p:nvPr/>
        </p:nvSpPr>
        <p:spPr>
          <a:xfrm>
            <a:off x="419249" y="912069"/>
            <a:ext cx="3113118" cy="468529"/>
          </a:xfrm>
          <a:prstGeom prst="rect">
            <a:avLst/>
          </a:prstGeom>
          <a:noFill/>
        </p:spPr>
        <p:txBody>
          <a:bodyPr wrap="square" lIns="91440" tIns="45720" rIns="91440" bIns="45720" rtlCol="0" anchor="t">
            <a:spAutoFit/>
          </a:bodyPr>
          <a:lstStyle/>
          <a:p>
            <a:pPr algn="ctr"/>
            <a:r>
              <a:rPr lang="en-GB" sz="2400">
                <a:solidFill>
                  <a:schemeClr val="bg1"/>
                </a:solidFill>
                <a:latin typeface="Bahnschrift SemiBold"/>
              </a:rPr>
              <a:t>Brief Breakdown</a:t>
            </a:r>
            <a:endParaRPr lang="en-US" sz="3200">
              <a:solidFill>
                <a:schemeClr val="bg1"/>
              </a:solidFill>
            </a:endParaRPr>
          </a:p>
        </p:txBody>
      </p:sp>
      <mc:AlternateContent xmlns:mc="http://schemas.openxmlformats.org/markup-compatibility/2006" xmlns:p14="http://schemas.microsoft.com/office/powerpoint/2010/main">
        <mc:Choice Requires="p14">
          <p:contentPart p14:bwMode="auto" r:id="rId7">
            <p14:nvContentPartPr>
              <p14:cNvPr id="20" name="Ink 19">
                <a:extLst>
                  <a:ext uri="{FF2B5EF4-FFF2-40B4-BE49-F238E27FC236}">
                    <a16:creationId xmlns:a16="http://schemas.microsoft.com/office/drawing/2014/main" id="{A430FD92-B327-88BF-3565-F23E379C10AA}"/>
                  </a:ext>
                </a:extLst>
              </p14:cNvPr>
              <p14:cNvContentPartPr/>
              <p14:nvPr/>
            </p14:nvContentPartPr>
            <p14:xfrm>
              <a:off x="224117" y="724684"/>
              <a:ext cx="5408541" cy="9605"/>
            </p14:xfrm>
          </p:contentPart>
        </mc:Choice>
        <mc:Fallback xmlns="">
          <p:pic>
            <p:nvPicPr>
              <p:cNvPr id="20" name="Ink 19">
                <a:extLst>
                  <a:ext uri="{FF2B5EF4-FFF2-40B4-BE49-F238E27FC236}">
                    <a16:creationId xmlns:a16="http://schemas.microsoft.com/office/drawing/2014/main" id="{A430FD92-B327-88BF-3565-F23E379C10AA}"/>
                  </a:ext>
                </a:extLst>
              </p:cNvPr>
              <p:cNvPicPr/>
              <p:nvPr/>
            </p:nvPicPr>
            <p:blipFill>
              <a:blip r:embed="rId8"/>
              <a:stretch>
                <a:fillRect/>
              </a:stretch>
            </p:blipFill>
            <p:spPr>
              <a:xfrm>
                <a:off x="206478" y="244434"/>
                <a:ext cx="5444178" cy="960500"/>
              </a:xfrm>
              <a:prstGeom prst="rect">
                <a:avLst/>
              </a:prstGeom>
            </p:spPr>
          </p:pic>
        </mc:Fallback>
      </mc:AlternateContent>
    </p:spTree>
    <p:extLst>
      <p:ext uri="{BB962C8B-B14F-4D97-AF65-F5344CB8AC3E}">
        <p14:creationId xmlns:p14="http://schemas.microsoft.com/office/powerpoint/2010/main" val="1641929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A3880E6-9EC0-BADA-3950-D3B39D2EA287}"/>
              </a:ext>
            </a:extLst>
          </p:cNvPr>
          <p:cNvSpPr txBox="1"/>
          <p:nvPr/>
        </p:nvSpPr>
        <p:spPr>
          <a:xfrm>
            <a:off x="51148" y="49282"/>
            <a:ext cx="5993704" cy="707886"/>
          </a:xfrm>
          <a:prstGeom prst="rect">
            <a:avLst/>
          </a:prstGeom>
          <a:noFill/>
        </p:spPr>
        <p:txBody>
          <a:bodyPr wrap="square" rtlCol="0">
            <a:spAutoFit/>
          </a:bodyPr>
          <a:lstStyle/>
          <a:p>
            <a:r>
              <a:rPr lang="en-GB" sz="4000" b="1" dirty="0">
                <a:solidFill>
                  <a:srgbClr val="FF5A38"/>
                </a:solidFill>
                <a:latin typeface="Bahnschrift SemiBold" panose="020B0502040204020203" pitchFamily="34" charset="0"/>
              </a:rPr>
              <a:t>Reference Gathering</a:t>
            </a:r>
            <a:endParaRPr lang="en-GB" sz="4000" b="1" dirty="0">
              <a:solidFill>
                <a:srgbClr val="FF5A38"/>
              </a:solidFill>
            </a:endParaRP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BE6DE23F-C70C-AB11-3F8F-F210F2B34030}"/>
                  </a:ext>
                </a:extLst>
              </p14:cNvPr>
              <p14:cNvContentPartPr/>
              <p14:nvPr/>
            </p14:nvContentPartPr>
            <p14:xfrm>
              <a:off x="160084" y="756701"/>
              <a:ext cx="4683500" cy="9605"/>
            </p14:xfrm>
          </p:contentPart>
        </mc:Choice>
        <mc:Fallback xmlns="">
          <p:pic>
            <p:nvPicPr>
              <p:cNvPr id="8" name="Ink 7">
                <a:extLst>
                  <a:ext uri="{FF2B5EF4-FFF2-40B4-BE49-F238E27FC236}">
                    <a16:creationId xmlns:a16="http://schemas.microsoft.com/office/drawing/2014/main" id="{BE6DE23F-C70C-AB11-3F8F-F210F2B34030}"/>
                  </a:ext>
                </a:extLst>
              </p:cNvPr>
              <p:cNvPicPr/>
              <p:nvPr/>
            </p:nvPicPr>
            <p:blipFill>
              <a:blip r:embed="rId3"/>
              <a:stretch>
                <a:fillRect/>
              </a:stretch>
            </p:blipFill>
            <p:spPr>
              <a:xfrm>
                <a:off x="142086" y="286056"/>
                <a:ext cx="4719136" cy="960500"/>
              </a:xfrm>
              <a:prstGeom prst="rect">
                <a:avLst/>
              </a:prstGeom>
            </p:spPr>
          </p:pic>
        </mc:Fallback>
      </mc:AlternateContent>
      <p:pic>
        <p:nvPicPr>
          <p:cNvPr id="3" name="Picture 2" descr="A collage of different guns&#10;&#10;AI-generated content may be incorrect.">
            <a:extLst>
              <a:ext uri="{FF2B5EF4-FFF2-40B4-BE49-F238E27FC236}">
                <a16:creationId xmlns:a16="http://schemas.microsoft.com/office/drawing/2014/main" id="{CD2C3070-7D8C-99FF-5B8E-0DE32F227A34}"/>
              </a:ext>
            </a:extLst>
          </p:cNvPr>
          <p:cNvPicPr>
            <a:picLocks noChangeAspect="1"/>
          </p:cNvPicPr>
          <p:nvPr/>
        </p:nvPicPr>
        <p:blipFill>
          <a:blip r:embed="rId4"/>
          <a:stretch>
            <a:fillRect/>
          </a:stretch>
        </p:blipFill>
        <p:spPr>
          <a:xfrm>
            <a:off x="315276" y="1001305"/>
            <a:ext cx="4029615" cy="3041704"/>
          </a:xfrm>
          <a:prstGeom prst="rect">
            <a:avLst/>
          </a:prstGeom>
        </p:spPr>
      </p:pic>
      <p:pic>
        <p:nvPicPr>
          <p:cNvPr id="4" name="Picture 3" descr="A collage of an object&#10;&#10;AI-generated content may be incorrect.">
            <a:extLst>
              <a:ext uri="{FF2B5EF4-FFF2-40B4-BE49-F238E27FC236}">
                <a16:creationId xmlns:a16="http://schemas.microsoft.com/office/drawing/2014/main" id="{AC2ED97B-7F9E-B57B-23C0-CC8EE4D0F58A}"/>
              </a:ext>
            </a:extLst>
          </p:cNvPr>
          <p:cNvPicPr>
            <a:picLocks noChangeAspect="1"/>
          </p:cNvPicPr>
          <p:nvPr/>
        </p:nvPicPr>
        <p:blipFill>
          <a:blip r:embed="rId5"/>
          <a:stretch>
            <a:fillRect/>
          </a:stretch>
        </p:blipFill>
        <p:spPr>
          <a:xfrm>
            <a:off x="157437" y="4207544"/>
            <a:ext cx="4949852" cy="2366266"/>
          </a:xfrm>
          <a:prstGeom prst="rect">
            <a:avLst/>
          </a:prstGeom>
        </p:spPr>
      </p:pic>
      <p:pic>
        <p:nvPicPr>
          <p:cNvPr id="5" name="Picture 4" descr="A collage of an object&#10;&#10;AI-generated content may be incorrect.">
            <a:extLst>
              <a:ext uri="{FF2B5EF4-FFF2-40B4-BE49-F238E27FC236}">
                <a16:creationId xmlns:a16="http://schemas.microsoft.com/office/drawing/2014/main" id="{9B031275-316A-6F40-E403-AAD0EFA7C479}"/>
              </a:ext>
            </a:extLst>
          </p:cNvPr>
          <p:cNvPicPr>
            <a:picLocks noChangeAspect="1"/>
          </p:cNvPicPr>
          <p:nvPr/>
        </p:nvPicPr>
        <p:blipFill>
          <a:blip r:embed="rId6"/>
          <a:stretch>
            <a:fillRect/>
          </a:stretch>
        </p:blipFill>
        <p:spPr>
          <a:xfrm>
            <a:off x="5291877" y="4088405"/>
            <a:ext cx="4572002" cy="2604543"/>
          </a:xfrm>
          <a:prstGeom prst="rect">
            <a:avLst/>
          </a:prstGeom>
        </p:spPr>
      </p:pic>
      <p:pic>
        <p:nvPicPr>
          <p:cNvPr id="6" name="Picture 5" descr="A screenshot of a video game&#10;&#10;AI-generated content may be incorrect.">
            <a:extLst>
              <a:ext uri="{FF2B5EF4-FFF2-40B4-BE49-F238E27FC236}">
                <a16:creationId xmlns:a16="http://schemas.microsoft.com/office/drawing/2014/main" id="{D762B71B-659D-B475-0396-E85D9156E477}"/>
              </a:ext>
            </a:extLst>
          </p:cNvPr>
          <p:cNvPicPr>
            <a:picLocks noChangeAspect="1"/>
          </p:cNvPicPr>
          <p:nvPr/>
        </p:nvPicPr>
        <p:blipFill>
          <a:blip r:embed="rId7"/>
          <a:stretch>
            <a:fillRect/>
          </a:stretch>
        </p:blipFill>
        <p:spPr>
          <a:xfrm>
            <a:off x="5239136" y="129404"/>
            <a:ext cx="6637588" cy="3733507"/>
          </a:xfrm>
          <a:prstGeom prst="rect">
            <a:avLst/>
          </a:prstGeom>
        </p:spPr>
      </p:pic>
      <p:sp>
        <p:nvSpPr>
          <p:cNvPr id="9" name="TextBox 8">
            <a:extLst>
              <a:ext uri="{FF2B5EF4-FFF2-40B4-BE49-F238E27FC236}">
                <a16:creationId xmlns:a16="http://schemas.microsoft.com/office/drawing/2014/main" id="{D807925B-8E6C-9FEB-E23F-520F077D89A1}"/>
              </a:ext>
            </a:extLst>
          </p:cNvPr>
          <p:cNvSpPr txBox="1"/>
          <p:nvPr/>
        </p:nvSpPr>
        <p:spPr>
          <a:xfrm>
            <a:off x="10089576" y="4652012"/>
            <a:ext cx="1944987" cy="1477328"/>
          </a:xfrm>
          <a:prstGeom prst="rect">
            <a:avLst/>
          </a:prstGeom>
          <a:solidFill>
            <a:schemeClr val="bg1"/>
          </a:solidFill>
        </p:spPr>
        <p:txBody>
          <a:bodyPr wrap="square">
            <a:spAutoFit/>
          </a:bodyPr>
          <a:lstStyle/>
          <a:p>
            <a:r>
              <a:rPr lang="en-GB" b="1" dirty="0">
                <a:solidFill>
                  <a:srgbClr val="00B0F0"/>
                </a:solidFill>
                <a:hlinkClick r:id="rId8"/>
              </a:rPr>
              <a:t>https://miro.com/app/board/uXjVG2q9Ib8=/?share_link_id=658008029312</a:t>
            </a:r>
            <a:endParaRPr lang="en-GB" b="1" dirty="0">
              <a:solidFill>
                <a:srgbClr val="00B0F0"/>
              </a:solidFill>
            </a:endParaRPr>
          </a:p>
        </p:txBody>
      </p:sp>
    </p:spTree>
    <p:extLst>
      <p:ext uri="{BB962C8B-B14F-4D97-AF65-F5344CB8AC3E}">
        <p14:creationId xmlns:p14="http://schemas.microsoft.com/office/powerpoint/2010/main" val="3749710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a:extLst>
            <a:ext uri="{FF2B5EF4-FFF2-40B4-BE49-F238E27FC236}">
              <a16:creationId xmlns:a16="http://schemas.microsoft.com/office/drawing/2014/main" id="{D0122755-C731-95D6-F366-B01B7DF8A24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D5D5B06-5C66-39EB-4E97-C5F3383B8264}"/>
              </a:ext>
            </a:extLst>
          </p:cNvPr>
          <p:cNvSpPr txBox="1"/>
          <p:nvPr/>
        </p:nvSpPr>
        <p:spPr>
          <a:xfrm>
            <a:off x="51148" y="49282"/>
            <a:ext cx="5993704" cy="707886"/>
          </a:xfrm>
          <a:prstGeom prst="rect">
            <a:avLst/>
          </a:prstGeom>
          <a:noFill/>
        </p:spPr>
        <p:txBody>
          <a:bodyPr wrap="square" lIns="91440" tIns="45720" rIns="91440" bIns="45720" rtlCol="0" anchor="t">
            <a:spAutoFit/>
          </a:bodyPr>
          <a:lstStyle/>
          <a:p>
            <a:r>
              <a:rPr lang="en-GB" sz="4000" b="1">
                <a:solidFill>
                  <a:srgbClr val="FF5A38"/>
                </a:solidFill>
                <a:latin typeface="Bahnschrift SemiBold"/>
              </a:rPr>
              <a:t>3D References</a:t>
            </a:r>
            <a:endParaRPr lang="en-GB" sz="4000" b="1" dirty="0">
              <a:solidFill>
                <a:srgbClr val="FF5A38"/>
              </a:solidFill>
              <a:latin typeface="Bahnschrift SemiBold"/>
            </a:endParaRP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6A4D223F-6F0F-3E7B-0D4C-360E739607DC}"/>
                  </a:ext>
                </a:extLst>
              </p14:cNvPr>
              <p14:cNvContentPartPr/>
              <p14:nvPr/>
            </p14:nvContentPartPr>
            <p14:xfrm>
              <a:off x="160084" y="756701"/>
              <a:ext cx="4683500" cy="9605"/>
            </p14:xfrm>
          </p:contentPart>
        </mc:Choice>
        <mc:Fallback xmlns="">
          <p:pic>
            <p:nvPicPr>
              <p:cNvPr id="8" name="Ink 7">
                <a:extLst>
                  <a:ext uri="{FF2B5EF4-FFF2-40B4-BE49-F238E27FC236}">
                    <a16:creationId xmlns:a16="http://schemas.microsoft.com/office/drawing/2014/main" id="{6A4D223F-6F0F-3E7B-0D4C-360E739607DC}"/>
                  </a:ext>
                </a:extLst>
              </p:cNvPr>
              <p:cNvPicPr/>
              <p:nvPr/>
            </p:nvPicPr>
            <p:blipFill>
              <a:blip r:embed="rId3"/>
              <a:stretch>
                <a:fillRect/>
              </a:stretch>
            </p:blipFill>
            <p:spPr>
              <a:xfrm>
                <a:off x="142086" y="276451"/>
                <a:ext cx="4719136" cy="960500"/>
              </a:xfrm>
              <a:prstGeom prst="rect">
                <a:avLst/>
              </a:prstGeom>
            </p:spPr>
          </p:pic>
        </mc:Fallback>
      </mc:AlternateContent>
      <p:sp>
        <p:nvSpPr>
          <p:cNvPr id="3" name="TextBox 2">
            <a:extLst>
              <a:ext uri="{FF2B5EF4-FFF2-40B4-BE49-F238E27FC236}">
                <a16:creationId xmlns:a16="http://schemas.microsoft.com/office/drawing/2014/main" id="{1AB3FA95-116D-6453-B9B8-5E44D24F0D66}"/>
              </a:ext>
            </a:extLst>
          </p:cNvPr>
          <p:cNvSpPr txBox="1"/>
          <p:nvPr/>
        </p:nvSpPr>
        <p:spPr>
          <a:xfrm>
            <a:off x="8300812" y="2150007"/>
            <a:ext cx="3573162"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sz="1600" dirty="0">
                <a:solidFill>
                  <a:schemeClr val="bg1"/>
                </a:solidFill>
              </a:rPr>
              <a:t>Using Websites like </a:t>
            </a:r>
            <a:r>
              <a:rPr lang="en-GB" sz="1600" dirty="0" err="1">
                <a:solidFill>
                  <a:schemeClr val="bg1"/>
                </a:solidFill>
              </a:rPr>
              <a:t>Sketchfab</a:t>
            </a:r>
            <a:r>
              <a:rPr lang="en-GB" sz="1600" dirty="0">
                <a:solidFill>
                  <a:schemeClr val="bg1"/>
                </a:solidFill>
              </a:rPr>
              <a:t> during my research development. </a:t>
            </a:r>
            <a:r>
              <a:rPr lang="en-GB" sz="1600" dirty="0" err="1">
                <a:solidFill>
                  <a:schemeClr val="bg1"/>
                </a:solidFill>
              </a:rPr>
              <a:t>Sketchfab</a:t>
            </a:r>
            <a:r>
              <a:rPr lang="en-GB" sz="1600" dirty="0">
                <a:solidFill>
                  <a:schemeClr val="bg1"/>
                </a:solidFill>
              </a:rPr>
              <a:t> allows me to inspect models closely to look at the finer details of the gun, this also gives me access to look closely at mechanisms inside of the gun from zooming the camera inside, Its perfect for example references </a:t>
            </a:r>
          </a:p>
        </p:txBody>
      </p:sp>
      <p:pic>
        <p:nvPicPr>
          <p:cNvPr id="5" name="Picture 4">
            <a:extLst>
              <a:ext uri="{FF2B5EF4-FFF2-40B4-BE49-F238E27FC236}">
                <a16:creationId xmlns:a16="http://schemas.microsoft.com/office/drawing/2014/main" id="{31EE6812-D124-6E69-5F99-9542D8A5E640}"/>
              </a:ext>
            </a:extLst>
          </p:cNvPr>
          <p:cNvPicPr>
            <a:picLocks noChangeAspect="1"/>
          </p:cNvPicPr>
          <p:nvPr/>
        </p:nvPicPr>
        <p:blipFill>
          <a:blip r:embed="rId4"/>
          <a:stretch>
            <a:fillRect/>
          </a:stretch>
        </p:blipFill>
        <p:spPr>
          <a:xfrm>
            <a:off x="318026" y="1370757"/>
            <a:ext cx="7844582" cy="4730542"/>
          </a:xfrm>
          <a:prstGeom prst="rect">
            <a:avLst/>
          </a:prstGeom>
        </p:spPr>
      </p:pic>
    </p:spTree>
    <p:extLst>
      <p:ext uri="{BB962C8B-B14F-4D97-AF65-F5344CB8AC3E}">
        <p14:creationId xmlns:p14="http://schemas.microsoft.com/office/powerpoint/2010/main" val="116210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a:extLst>
            <a:ext uri="{FF2B5EF4-FFF2-40B4-BE49-F238E27FC236}">
              <a16:creationId xmlns:a16="http://schemas.microsoft.com/office/drawing/2014/main" id="{0CF36985-5F9D-59E6-E303-A714D32CCF8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D95C7EA-F772-FCAC-EA58-9618B6D298A5}"/>
              </a:ext>
            </a:extLst>
          </p:cNvPr>
          <p:cNvSpPr txBox="1"/>
          <p:nvPr/>
        </p:nvSpPr>
        <p:spPr>
          <a:xfrm>
            <a:off x="19661" y="17795"/>
            <a:ext cx="6629752" cy="584775"/>
          </a:xfrm>
          <a:prstGeom prst="rect">
            <a:avLst/>
          </a:prstGeom>
          <a:noFill/>
        </p:spPr>
        <p:txBody>
          <a:bodyPr wrap="square" lIns="91440" tIns="45720" rIns="91440" bIns="45720" rtlCol="0" anchor="t">
            <a:spAutoFit/>
          </a:bodyPr>
          <a:lstStyle/>
          <a:p>
            <a:r>
              <a:rPr lang="en-GB" sz="3200" b="1">
                <a:solidFill>
                  <a:srgbClr val="FF5A38"/>
                </a:solidFill>
                <a:latin typeface="Bahnschrift SemiBold"/>
              </a:rPr>
              <a:t>Industry/Professional</a:t>
            </a:r>
            <a:r>
              <a:rPr lang="en-GB" sz="3200" b="1" dirty="0">
                <a:solidFill>
                  <a:srgbClr val="FF5A38"/>
                </a:solidFill>
                <a:latin typeface="Bahnschrift SemiBold"/>
              </a:rPr>
              <a:t> Comparison</a:t>
            </a: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FFB109EB-9064-C853-D35A-AB93F37A3242}"/>
                  </a:ext>
                </a:extLst>
              </p14:cNvPr>
              <p14:cNvContentPartPr/>
              <p14:nvPr/>
            </p14:nvContentPartPr>
            <p14:xfrm>
              <a:off x="153786" y="605561"/>
              <a:ext cx="6150822" cy="41092"/>
            </p14:xfrm>
          </p:contentPart>
        </mc:Choice>
        <mc:Fallback xmlns="">
          <p:pic>
            <p:nvPicPr>
              <p:cNvPr id="8" name="Ink 7">
                <a:extLst>
                  <a:ext uri="{FF2B5EF4-FFF2-40B4-BE49-F238E27FC236}">
                    <a16:creationId xmlns:a16="http://schemas.microsoft.com/office/drawing/2014/main" id="{FFB109EB-9064-C853-D35A-AB93F37A3242}"/>
                  </a:ext>
                </a:extLst>
              </p:cNvPr>
              <p:cNvPicPr/>
              <p:nvPr/>
            </p:nvPicPr>
            <p:blipFill>
              <a:blip r:embed="rId3"/>
              <a:stretch>
                <a:fillRect/>
              </a:stretch>
            </p:blipFill>
            <p:spPr>
              <a:xfrm>
                <a:off x="135786" y="-1449039"/>
                <a:ext cx="6186461" cy="4109200"/>
              </a:xfrm>
              <a:prstGeom prst="rect">
                <a:avLst/>
              </a:prstGeom>
            </p:spPr>
          </p:pic>
        </mc:Fallback>
      </mc:AlternateContent>
      <p:pic>
        <p:nvPicPr>
          <p:cNvPr id="3" name="Picture 2" descr="A collage of guns&#10;&#10;AI-generated content may be incorrect.">
            <a:extLst>
              <a:ext uri="{FF2B5EF4-FFF2-40B4-BE49-F238E27FC236}">
                <a16:creationId xmlns:a16="http://schemas.microsoft.com/office/drawing/2014/main" id="{5BD10F4A-33D7-E7CE-2EE5-1F23D1D512C4}"/>
              </a:ext>
            </a:extLst>
          </p:cNvPr>
          <p:cNvPicPr>
            <a:picLocks noChangeAspect="1"/>
          </p:cNvPicPr>
          <p:nvPr/>
        </p:nvPicPr>
        <p:blipFill>
          <a:blip r:embed="rId4"/>
          <a:stretch>
            <a:fillRect/>
          </a:stretch>
        </p:blipFill>
        <p:spPr>
          <a:xfrm>
            <a:off x="6727537" y="151141"/>
            <a:ext cx="5273753" cy="3457339"/>
          </a:xfrm>
          <a:prstGeom prst="rect">
            <a:avLst/>
          </a:prstGeom>
        </p:spPr>
      </p:pic>
      <p:pic>
        <p:nvPicPr>
          <p:cNvPr id="5" name="Picture 4" descr="A collage of guns&#10;&#10;AI-generated content may be incorrect.">
            <a:extLst>
              <a:ext uri="{FF2B5EF4-FFF2-40B4-BE49-F238E27FC236}">
                <a16:creationId xmlns:a16="http://schemas.microsoft.com/office/drawing/2014/main" id="{87CF72E7-0FAF-F19D-5288-3632DD6DC04E}"/>
              </a:ext>
            </a:extLst>
          </p:cNvPr>
          <p:cNvPicPr>
            <a:picLocks noChangeAspect="1"/>
          </p:cNvPicPr>
          <p:nvPr/>
        </p:nvPicPr>
        <p:blipFill>
          <a:blip r:embed="rId5"/>
          <a:stretch>
            <a:fillRect/>
          </a:stretch>
        </p:blipFill>
        <p:spPr>
          <a:xfrm>
            <a:off x="745291" y="843867"/>
            <a:ext cx="5474476" cy="5724445"/>
          </a:xfrm>
          <a:prstGeom prst="rect">
            <a:avLst/>
          </a:prstGeom>
        </p:spPr>
      </p:pic>
      <p:sp>
        <p:nvSpPr>
          <p:cNvPr id="6" name="TextBox 5">
            <a:extLst>
              <a:ext uri="{FF2B5EF4-FFF2-40B4-BE49-F238E27FC236}">
                <a16:creationId xmlns:a16="http://schemas.microsoft.com/office/drawing/2014/main" id="{ED3ADC78-1071-3B02-EC4C-E397BEC091AB}"/>
              </a:ext>
            </a:extLst>
          </p:cNvPr>
          <p:cNvSpPr txBox="1"/>
          <p:nvPr/>
        </p:nvSpPr>
        <p:spPr>
          <a:xfrm>
            <a:off x="6534150" y="4029075"/>
            <a:ext cx="5067300" cy="2308324"/>
          </a:xfrm>
          <a:prstGeom prst="rect">
            <a:avLst/>
          </a:prstGeom>
          <a:noFill/>
        </p:spPr>
        <p:txBody>
          <a:bodyPr wrap="square" rtlCol="0">
            <a:spAutoFit/>
          </a:bodyPr>
          <a:lstStyle/>
          <a:p>
            <a:pPr marL="285750" indent="-285750">
              <a:buFont typeface="Arial" panose="020B0604020202020204" pitchFamily="34" charset="0"/>
              <a:buChar char="•"/>
            </a:pPr>
            <a:r>
              <a:rPr lang="en-GB" dirty="0">
                <a:solidFill>
                  <a:schemeClr val="bg1"/>
                </a:solidFill>
              </a:rPr>
              <a:t>Looking at industry comparisons mostly was looked into the texturing quality and lighting presentation; I was really aiming towards on making a authentic weapon with realism. I was heavily inspired by the engraving work on some of the colt pieces since </a:t>
            </a:r>
            <a:r>
              <a:rPr lang="en-GB" dirty="0" err="1">
                <a:solidFill>
                  <a:schemeClr val="bg1"/>
                </a:solidFill>
              </a:rPr>
              <a:t>ive</a:t>
            </a:r>
            <a:r>
              <a:rPr lang="en-GB" dirty="0">
                <a:solidFill>
                  <a:schemeClr val="bg1"/>
                </a:solidFill>
              </a:rPr>
              <a:t> never got to do any engraving work on my models in the past.</a:t>
            </a:r>
          </a:p>
        </p:txBody>
      </p:sp>
    </p:spTree>
    <p:extLst>
      <p:ext uri="{BB962C8B-B14F-4D97-AF65-F5344CB8AC3E}">
        <p14:creationId xmlns:p14="http://schemas.microsoft.com/office/powerpoint/2010/main" val="1409268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a:extLst>
            <a:ext uri="{FF2B5EF4-FFF2-40B4-BE49-F238E27FC236}">
              <a16:creationId xmlns:a16="http://schemas.microsoft.com/office/drawing/2014/main" id="{7D21528C-6131-734B-3703-9801D09253B4}"/>
            </a:ext>
          </a:extLst>
        </p:cNvPr>
        <p:cNvGrpSpPr/>
        <p:nvPr/>
      </p:nvGrpSpPr>
      <p:grpSpPr>
        <a:xfrm>
          <a:off x="0" y="0"/>
          <a:ext cx="0" cy="0"/>
          <a:chOff x="0" y="0"/>
          <a:chExt cx="0" cy="0"/>
        </a:xfrm>
      </p:grpSpPr>
      <p:sp>
        <p:nvSpPr>
          <p:cNvPr id="24" name="Rectangle 23">
            <a:extLst>
              <a:ext uri="{FF2B5EF4-FFF2-40B4-BE49-F238E27FC236}">
                <a16:creationId xmlns:a16="http://schemas.microsoft.com/office/drawing/2014/main" id="{0229FA7B-BF72-1AC8-EDA8-E0A4004E3F3D}"/>
              </a:ext>
            </a:extLst>
          </p:cNvPr>
          <p:cNvSpPr/>
          <p:nvPr/>
        </p:nvSpPr>
        <p:spPr>
          <a:xfrm>
            <a:off x="185351" y="1029729"/>
            <a:ext cx="2069756" cy="5220729"/>
          </a:xfrm>
          <a:prstGeom prst="rect">
            <a:avLst/>
          </a:prstGeom>
          <a:solidFill>
            <a:schemeClr val="tx1">
              <a:lumMod val="75000"/>
              <a:lumOff val="25000"/>
            </a:schemeClr>
          </a:solidFill>
          <a:ln>
            <a:solidFill>
              <a:srgbClr val="FF5A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5A8E0648-6AB2-4CD0-0F33-F9BAAF5B312C}"/>
              </a:ext>
            </a:extLst>
          </p:cNvPr>
          <p:cNvSpPr txBox="1"/>
          <p:nvPr/>
        </p:nvSpPr>
        <p:spPr>
          <a:xfrm>
            <a:off x="51148" y="49282"/>
            <a:ext cx="5993704" cy="707886"/>
          </a:xfrm>
          <a:prstGeom prst="rect">
            <a:avLst/>
          </a:prstGeom>
          <a:noFill/>
        </p:spPr>
        <p:txBody>
          <a:bodyPr wrap="square" lIns="91440" tIns="45720" rIns="91440" bIns="45720" rtlCol="0" anchor="t">
            <a:spAutoFit/>
          </a:bodyPr>
          <a:lstStyle/>
          <a:p>
            <a:r>
              <a:rPr lang="en-GB" sz="4000" b="1">
                <a:solidFill>
                  <a:srgbClr val="FF5A38"/>
                </a:solidFill>
                <a:latin typeface="Bahnschrift SemiBold"/>
              </a:rPr>
              <a:t>Weapon Breakdown</a:t>
            </a:r>
            <a:endParaRPr lang="en-US"/>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F96BEF5C-D02C-CBD0-9C55-B7E8CE8C85C6}"/>
                  </a:ext>
                </a:extLst>
              </p14:cNvPr>
              <p14:cNvContentPartPr/>
              <p14:nvPr/>
            </p14:nvContentPartPr>
            <p14:xfrm>
              <a:off x="160084" y="756701"/>
              <a:ext cx="4683500" cy="9605"/>
            </p14:xfrm>
          </p:contentPart>
        </mc:Choice>
        <mc:Fallback xmlns="">
          <p:pic>
            <p:nvPicPr>
              <p:cNvPr id="8" name="Ink 7">
                <a:extLst>
                  <a:ext uri="{FF2B5EF4-FFF2-40B4-BE49-F238E27FC236}">
                    <a16:creationId xmlns:a16="http://schemas.microsoft.com/office/drawing/2014/main" id="{F96BEF5C-D02C-CBD0-9C55-B7E8CE8C85C6}"/>
                  </a:ext>
                </a:extLst>
              </p:cNvPr>
              <p:cNvPicPr/>
              <p:nvPr/>
            </p:nvPicPr>
            <p:blipFill>
              <a:blip r:embed="rId3"/>
              <a:stretch>
                <a:fillRect/>
              </a:stretch>
            </p:blipFill>
            <p:spPr>
              <a:xfrm>
                <a:off x="142086" y="276451"/>
                <a:ext cx="4719136" cy="960500"/>
              </a:xfrm>
              <a:prstGeom prst="rect">
                <a:avLst/>
              </a:prstGeom>
            </p:spPr>
          </p:pic>
        </mc:Fallback>
      </mc:AlternateContent>
      <p:pic>
        <p:nvPicPr>
          <p:cNvPr id="6" name="Picture 5" descr="A colorful object with a white background&#10;&#10;AI-generated content may be incorrect.">
            <a:extLst>
              <a:ext uri="{FF2B5EF4-FFF2-40B4-BE49-F238E27FC236}">
                <a16:creationId xmlns:a16="http://schemas.microsoft.com/office/drawing/2014/main" id="{AF5084EC-29D1-01D3-C16B-55AA5A4B67A9}"/>
              </a:ext>
            </a:extLst>
          </p:cNvPr>
          <p:cNvPicPr>
            <a:picLocks noChangeAspect="1"/>
          </p:cNvPicPr>
          <p:nvPr/>
        </p:nvPicPr>
        <p:blipFill>
          <a:blip r:embed="rId4"/>
          <a:stretch>
            <a:fillRect/>
          </a:stretch>
        </p:blipFill>
        <p:spPr>
          <a:xfrm>
            <a:off x="2626066" y="915823"/>
            <a:ext cx="6007837" cy="2860003"/>
          </a:xfrm>
          <a:prstGeom prst="rect">
            <a:avLst/>
          </a:prstGeom>
        </p:spPr>
      </p:pic>
      <p:sp>
        <p:nvSpPr>
          <p:cNvPr id="7" name="TextBox 6">
            <a:extLst>
              <a:ext uri="{FF2B5EF4-FFF2-40B4-BE49-F238E27FC236}">
                <a16:creationId xmlns:a16="http://schemas.microsoft.com/office/drawing/2014/main" id="{40577E54-27F8-CA36-D0B3-9FBA26D44040}"/>
              </a:ext>
            </a:extLst>
          </p:cNvPr>
          <p:cNvSpPr txBox="1"/>
          <p:nvPr/>
        </p:nvSpPr>
        <p:spPr>
          <a:xfrm>
            <a:off x="259645" y="1070833"/>
            <a:ext cx="194601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2400">
                <a:solidFill>
                  <a:schemeClr val="bg1"/>
                </a:solidFill>
                <a:latin typeface="Bahnschrift SemiBold"/>
              </a:rPr>
              <a:t>Breakdown</a:t>
            </a:r>
          </a:p>
        </p:txBody>
      </p:sp>
      <p:pic>
        <p:nvPicPr>
          <p:cNvPr id="9" name="Picture 8" descr="A collage of old revolvers&#10;&#10;AI-generated content may be incorrect.">
            <a:extLst>
              <a:ext uri="{FF2B5EF4-FFF2-40B4-BE49-F238E27FC236}">
                <a16:creationId xmlns:a16="http://schemas.microsoft.com/office/drawing/2014/main" id="{15A8D6FA-EE97-F067-1D17-345EB3BF8832}"/>
              </a:ext>
            </a:extLst>
          </p:cNvPr>
          <p:cNvPicPr>
            <a:picLocks noChangeAspect="1"/>
          </p:cNvPicPr>
          <p:nvPr/>
        </p:nvPicPr>
        <p:blipFill>
          <a:blip r:embed="rId5"/>
          <a:stretch>
            <a:fillRect/>
          </a:stretch>
        </p:blipFill>
        <p:spPr>
          <a:xfrm>
            <a:off x="2627681" y="4076425"/>
            <a:ext cx="2320558" cy="2628506"/>
          </a:xfrm>
          <a:prstGeom prst="rect">
            <a:avLst/>
          </a:prstGeom>
        </p:spPr>
      </p:pic>
      <p:sp>
        <p:nvSpPr>
          <p:cNvPr id="10" name="Oval 9">
            <a:extLst>
              <a:ext uri="{FF2B5EF4-FFF2-40B4-BE49-F238E27FC236}">
                <a16:creationId xmlns:a16="http://schemas.microsoft.com/office/drawing/2014/main" id="{E5CB9AB9-5671-0E23-7126-26DF5397FC9E}"/>
              </a:ext>
            </a:extLst>
          </p:cNvPr>
          <p:cNvSpPr/>
          <p:nvPr/>
        </p:nvSpPr>
        <p:spPr>
          <a:xfrm>
            <a:off x="282962" y="1724073"/>
            <a:ext cx="432486" cy="411891"/>
          </a:xfrm>
          <a:prstGeom prst="ellipse">
            <a:avLst/>
          </a:prstGeom>
          <a:solidFill>
            <a:srgbClr val="3AA7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Box 10">
            <a:extLst>
              <a:ext uri="{FF2B5EF4-FFF2-40B4-BE49-F238E27FC236}">
                <a16:creationId xmlns:a16="http://schemas.microsoft.com/office/drawing/2014/main" id="{C55FC954-23D9-FDB9-4207-84A387E00DFE}"/>
              </a:ext>
            </a:extLst>
          </p:cNvPr>
          <p:cNvSpPr txBox="1"/>
          <p:nvPr/>
        </p:nvSpPr>
        <p:spPr>
          <a:xfrm>
            <a:off x="766595" y="1768327"/>
            <a:ext cx="118418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Calibri"/>
              <a:buChar char="-"/>
            </a:pPr>
            <a:r>
              <a:rPr lang="en-GB">
                <a:solidFill>
                  <a:schemeClr val="bg1"/>
                </a:solidFill>
              </a:rPr>
              <a:t>Barrel</a:t>
            </a:r>
          </a:p>
        </p:txBody>
      </p:sp>
      <p:sp>
        <p:nvSpPr>
          <p:cNvPr id="12" name="Oval 11">
            <a:extLst>
              <a:ext uri="{FF2B5EF4-FFF2-40B4-BE49-F238E27FC236}">
                <a16:creationId xmlns:a16="http://schemas.microsoft.com/office/drawing/2014/main" id="{47E5DDFA-45B2-795F-412C-B0D0A4D54856}"/>
              </a:ext>
            </a:extLst>
          </p:cNvPr>
          <p:cNvSpPr/>
          <p:nvPr/>
        </p:nvSpPr>
        <p:spPr>
          <a:xfrm>
            <a:off x="282961" y="2347527"/>
            <a:ext cx="432486" cy="411891"/>
          </a:xfrm>
          <a:prstGeom prst="ellipse">
            <a:avLst/>
          </a:prstGeom>
          <a:solidFill>
            <a:srgbClr val="BD6A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Oval 12">
            <a:extLst>
              <a:ext uri="{FF2B5EF4-FFF2-40B4-BE49-F238E27FC236}">
                <a16:creationId xmlns:a16="http://schemas.microsoft.com/office/drawing/2014/main" id="{C7B758D9-CA1A-AEA5-49B3-274F18289524}"/>
              </a:ext>
            </a:extLst>
          </p:cNvPr>
          <p:cNvSpPr/>
          <p:nvPr/>
        </p:nvSpPr>
        <p:spPr>
          <a:xfrm>
            <a:off x="282960" y="3033956"/>
            <a:ext cx="432486" cy="411891"/>
          </a:xfrm>
          <a:prstGeom prst="ellipse">
            <a:avLst/>
          </a:prstGeom>
          <a:solidFill>
            <a:srgbClr val="9C67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Oval 13">
            <a:extLst>
              <a:ext uri="{FF2B5EF4-FFF2-40B4-BE49-F238E27FC236}">
                <a16:creationId xmlns:a16="http://schemas.microsoft.com/office/drawing/2014/main" id="{63007857-F495-B083-8C0B-05A0C7AFC008}"/>
              </a:ext>
            </a:extLst>
          </p:cNvPr>
          <p:cNvSpPr/>
          <p:nvPr/>
        </p:nvSpPr>
        <p:spPr>
          <a:xfrm>
            <a:off x="282960" y="3657410"/>
            <a:ext cx="432486" cy="411891"/>
          </a:xfrm>
          <a:prstGeom prst="ellipse">
            <a:avLst/>
          </a:prstGeom>
          <a:solidFill>
            <a:srgbClr val="180C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Oval 14">
            <a:extLst>
              <a:ext uri="{FF2B5EF4-FFF2-40B4-BE49-F238E27FC236}">
                <a16:creationId xmlns:a16="http://schemas.microsoft.com/office/drawing/2014/main" id="{1CF9ED1A-5467-38E4-2394-A221B31B5372}"/>
              </a:ext>
            </a:extLst>
          </p:cNvPr>
          <p:cNvSpPr/>
          <p:nvPr/>
        </p:nvSpPr>
        <p:spPr>
          <a:xfrm>
            <a:off x="282960" y="4324948"/>
            <a:ext cx="432486" cy="411891"/>
          </a:xfrm>
          <a:prstGeom prst="ellipse">
            <a:avLst/>
          </a:prstGeom>
          <a:solidFill>
            <a:srgbClr val="7909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Oval 15">
            <a:extLst>
              <a:ext uri="{FF2B5EF4-FFF2-40B4-BE49-F238E27FC236}">
                <a16:creationId xmlns:a16="http://schemas.microsoft.com/office/drawing/2014/main" id="{2D896A2B-F9A6-9202-ED12-B2528D30B53A}"/>
              </a:ext>
            </a:extLst>
          </p:cNvPr>
          <p:cNvSpPr/>
          <p:nvPr/>
        </p:nvSpPr>
        <p:spPr>
          <a:xfrm>
            <a:off x="282960" y="4948402"/>
            <a:ext cx="432486" cy="411891"/>
          </a:xfrm>
          <a:prstGeom prst="ellipse">
            <a:avLst/>
          </a:prstGeom>
          <a:solidFill>
            <a:srgbClr val="8C8C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Oval 16">
            <a:extLst>
              <a:ext uri="{FF2B5EF4-FFF2-40B4-BE49-F238E27FC236}">
                <a16:creationId xmlns:a16="http://schemas.microsoft.com/office/drawing/2014/main" id="{96773D48-55E1-F097-A416-31CF4A03AB0A}"/>
              </a:ext>
            </a:extLst>
          </p:cNvPr>
          <p:cNvSpPr/>
          <p:nvPr/>
        </p:nvSpPr>
        <p:spPr>
          <a:xfrm>
            <a:off x="282960" y="5628534"/>
            <a:ext cx="432486" cy="411891"/>
          </a:xfrm>
          <a:prstGeom prst="ellipse">
            <a:avLst/>
          </a:prstGeom>
          <a:solidFill>
            <a:srgbClr val="2497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TextBox 17">
            <a:extLst>
              <a:ext uri="{FF2B5EF4-FFF2-40B4-BE49-F238E27FC236}">
                <a16:creationId xmlns:a16="http://schemas.microsoft.com/office/drawing/2014/main" id="{61BDF4F3-9B33-ED55-8AD8-7AFD63AE3B87}"/>
              </a:ext>
            </a:extLst>
          </p:cNvPr>
          <p:cNvSpPr txBox="1"/>
          <p:nvPr/>
        </p:nvSpPr>
        <p:spPr>
          <a:xfrm>
            <a:off x="735107" y="2366591"/>
            <a:ext cx="173207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Calibri"/>
              <a:buChar char="-"/>
            </a:pPr>
            <a:r>
              <a:rPr lang="en-GB">
                <a:solidFill>
                  <a:schemeClr val="bg1"/>
                </a:solidFill>
              </a:rPr>
              <a:t>Cylinder</a:t>
            </a:r>
            <a:endParaRPr lang="en-US"/>
          </a:p>
        </p:txBody>
      </p:sp>
      <p:sp>
        <p:nvSpPr>
          <p:cNvPr id="19" name="TextBox 18">
            <a:extLst>
              <a:ext uri="{FF2B5EF4-FFF2-40B4-BE49-F238E27FC236}">
                <a16:creationId xmlns:a16="http://schemas.microsoft.com/office/drawing/2014/main" id="{7DAD7A5E-6BD6-65F2-2CAA-3B10FAC38BD9}"/>
              </a:ext>
            </a:extLst>
          </p:cNvPr>
          <p:cNvSpPr txBox="1"/>
          <p:nvPr/>
        </p:nvSpPr>
        <p:spPr>
          <a:xfrm>
            <a:off x="766594" y="3034128"/>
            <a:ext cx="173207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Calibri"/>
              <a:buChar char="-"/>
            </a:pPr>
            <a:r>
              <a:rPr lang="en-GB">
                <a:solidFill>
                  <a:schemeClr val="bg1"/>
                </a:solidFill>
              </a:rPr>
              <a:t>Hammer</a:t>
            </a:r>
            <a:endParaRPr lang="en-US"/>
          </a:p>
        </p:txBody>
      </p:sp>
      <p:sp>
        <p:nvSpPr>
          <p:cNvPr id="20" name="TextBox 19">
            <a:extLst>
              <a:ext uri="{FF2B5EF4-FFF2-40B4-BE49-F238E27FC236}">
                <a16:creationId xmlns:a16="http://schemas.microsoft.com/office/drawing/2014/main" id="{126745D9-8617-917C-C399-1EC13C6E0F05}"/>
              </a:ext>
            </a:extLst>
          </p:cNvPr>
          <p:cNvSpPr txBox="1"/>
          <p:nvPr/>
        </p:nvSpPr>
        <p:spPr>
          <a:xfrm>
            <a:off x="766593" y="3657582"/>
            <a:ext cx="173207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Calibri"/>
              <a:buChar char="-"/>
            </a:pPr>
            <a:r>
              <a:rPr lang="en-GB">
                <a:solidFill>
                  <a:schemeClr val="bg1"/>
                </a:solidFill>
              </a:rPr>
              <a:t>Grip</a:t>
            </a:r>
            <a:endParaRPr lang="en-US"/>
          </a:p>
        </p:txBody>
      </p:sp>
      <p:sp>
        <p:nvSpPr>
          <p:cNvPr id="21" name="TextBox 20">
            <a:extLst>
              <a:ext uri="{FF2B5EF4-FFF2-40B4-BE49-F238E27FC236}">
                <a16:creationId xmlns:a16="http://schemas.microsoft.com/office/drawing/2014/main" id="{F47B7822-836B-0476-49BA-6AED7E0FB034}"/>
              </a:ext>
            </a:extLst>
          </p:cNvPr>
          <p:cNvSpPr txBox="1"/>
          <p:nvPr/>
        </p:nvSpPr>
        <p:spPr>
          <a:xfrm>
            <a:off x="735104" y="4344011"/>
            <a:ext cx="173207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Calibri"/>
              <a:buChar char="-"/>
            </a:pPr>
            <a:r>
              <a:rPr lang="en-GB">
                <a:solidFill>
                  <a:schemeClr val="bg1"/>
                </a:solidFill>
              </a:rPr>
              <a:t>Trigger</a:t>
            </a:r>
            <a:endParaRPr lang="en-GB" dirty="0">
              <a:solidFill>
                <a:schemeClr val="bg1"/>
              </a:solidFill>
            </a:endParaRPr>
          </a:p>
        </p:txBody>
      </p:sp>
      <p:sp>
        <p:nvSpPr>
          <p:cNvPr id="22" name="TextBox 21">
            <a:extLst>
              <a:ext uri="{FF2B5EF4-FFF2-40B4-BE49-F238E27FC236}">
                <a16:creationId xmlns:a16="http://schemas.microsoft.com/office/drawing/2014/main" id="{6062079A-4A21-8640-FFC6-8C91ADD745A5}"/>
              </a:ext>
            </a:extLst>
          </p:cNvPr>
          <p:cNvSpPr txBox="1"/>
          <p:nvPr/>
        </p:nvSpPr>
        <p:spPr>
          <a:xfrm>
            <a:off x="766591" y="4948572"/>
            <a:ext cx="173207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Calibri"/>
              <a:buChar char="-"/>
            </a:pPr>
            <a:r>
              <a:rPr lang="en-GB">
                <a:solidFill>
                  <a:schemeClr val="bg1"/>
                </a:solidFill>
              </a:rPr>
              <a:t>Trigger Guard</a:t>
            </a:r>
            <a:endParaRPr lang="en-GB" dirty="0">
              <a:solidFill>
                <a:schemeClr val="bg1"/>
              </a:solidFill>
            </a:endParaRPr>
          </a:p>
        </p:txBody>
      </p:sp>
      <p:sp>
        <p:nvSpPr>
          <p:cNvPr id="23" name="TextBox 22">
            <a:extLst>
              <a:ext uri="{FF2B5EF4-FFF2-40B4-BE49-F238E27FC236}">
                <a16:creationId xmlns:a16="http://schemas.microsoft.com/office/drawing/2014/main" id="{9006D197-B161-9D17-337E-6F1AD3B3079F}"/>
              </a:ext>
            </a:extLst>
          </p:cNvPr>
          <p:cNvSpPr txBox="1"/>
          <p:nvPr/>
        </p:nvSpPr>
        <p:spPr>
          <a:xfrm>
            <a:off x="766590" y="5628703"/>
            <a:ext cx="173207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Calibri"/>
              <a:buChar char="-"/>
            </a:pPr>
            <a:r>
              <a:rPr lang="en-GB">
                <a:solidFill>
                  <a:schemeClr val="bg1"/>
                </a:solidFill>
              </a:rPr>
              <a:t>Lever</a:t>
            </a:r>
          </a:p>
        </p:txBody>
      </p:sp>
      <p:pic>
        <p:nvPicPr>
          <p:cNvPr id="3" name="Picture 2" descr="A screenshot of a diagram of an object&#10;&#10;AI-generated content may be incorrect.">
            <a:extLst>
              <a:ext uri="{FF2B5EF4-FFF2-40B4-BE49-F238E27FC236}">
                <a16:creationId xmlns:a16="http://schemas.microsoft.com/office/drawing/2014/main" id="{70FAB459-DA15-5C94-DA55-CA3C6740FC48}"/>
              </a:ext>
            </a:extLst>
          </p:cNvPr>
          <p:cNvPicPr>
            <a:picLocks noChangeAspect="1"/>
          </p:cNvPicPr>
          <p:nvPr/>
        </p:nvPicPr>
        <p:blipFill>
          <a:blip r:embed="rId6"/>
          <a:stretch>
            <a:fillRect/>
          </a:stretch>
        </p:blipFill>
        <p:spPr>
          <a:xfrm>
            <a:off x="8709596" y="113355"/>
            <a:ext cx="3406711" cy="4294909"/>
          </a:xfrm>
          <a:prstGeom prst="rect">
            <a:avLst/>
          </a:prstGeom>
        </p:spPr>
      </p:pic>
      <p:pic>
        <p:nvPicPr>
          <p:cNvPr id="5" name="Picture 4" descr="A collage of different guns in a box&#10;&#10;AI-generated content may be incorrect.">
            <a:extLst>
              <a:ext uri="{FF2B5EF4-FFF2-40B4-BE49-F238E27FC236}">
                <a16:creationId xmlns:a16="http://schemas.microsoft.com/office/drawing/2014/main" id="{99A9D649-C212-5F16-D28C-AF23047DC69B}"/>
              </a:ext>
            </a:extLst>
          </p:cNvPr>
          <p:cNvPicPr>
            <a:picLocks noChangeAspect="1"/>
          </p:cNvPicPr>
          <p:nvPr/>
        </p:nvPicPr>
        <p:blipFill>
          <a:blip r:embed="rId7"/>
          <a:stretch>
            <a:fillRect/>
          </a:stretch>
        </p:blipFill>
        <p:spPr>
          <a:xfrm>
            <a:off x="7549037" y="4502727"/>
            <a:ext cx="1980803" cy="2204133"/>
          </a:xfrm>
          <a:prstGeom prst="rect">
            <a:avLst/>
          </a:prstGeom>
        </p:spPr>
      </p:pic>
      <p:pic>
        <p:nvPicPr>
          <p:cNvPr id="25" name="Picture 24" descr="A collage of parts of an object&#10;&#10;AI-generated content may be incorrect.">
            <a:extLst>
              <a:ext uri="{FF2B5EF4-FFF2-40B4-BE49-F238E27FC236}">
                <a16:creationId xmlns:a16="http://schemas.microsoft.com/office/drawing/2014/main" id="{C89BA880-9302-16DE-79D5-04AECE334ECC}"/>
              </a:ext>
            </a:extLst>
          </p:cNvPr>
          <p:cNvPicPr>
            <a:picLocks noChangeAspect="1"/>
          </p:cNvPicPr>
          <p:nvPr/>
        </p:nvPicPr>
        <p:blipFill>
          <a:blip r:embed="rId8"/>
          <a:stretch>
            <a:fillRect/>
          </a:stretch>
        </p:blipFill>
        <p:spPr>
          <a:xfrm>
            <a:off x="9703860" y="4603487"/>
            <a:ext cx="2110910" cy="2008910"/>
          </a:xfrm>
          <a:prstGeom prst="rect">
            <a:avLst/>
          </a:prstGeom>
        </p:spPr>
      </p:pic>
      <p:pic>
        <p:nvPicPr>
          <p:cNvPr id="26" name="Picture 25" descr="A collage of metal parts&#10;&#10;AI-generated content may be incorrect.">
            <a:extLst>
              <a:ext uri="{FF2B5EF4-FFF2-40B4-BE49-F238E27FC236}">
                <a16:creationId xmlns:a16="http://schemas.microsoft.com/office/drawing/2014/main" id="{2C49D57F-36DF-5FC8-D91E-5A0FB35036D9}"/>
              </a:ext>
            </a:extLst>
          </p:cNvPr>
          <p:cNvPicPr>
            <a:picLocks noChangeAspect="1"/>
          </p:cNvPicPr>
          <p:nvPr/>
        </p:nvPicPr>
        <p:blipFill>
          <a:blip r:embed="rId9"/>
          <a:stretch>
            <a:fillRect/>
          </a:stretch>
        </p:blipFill>
        <p:spPr>
          <a:xfrm>
            <a:off x="5048963" y="4490132"/>
            <a:ext cx="2339677" cy="2134860"/>
          </a:xfrm>
          <a:prstGeom prst="rect">
            <a:avLst/>
          </a:prstGeom>
        </p:spPr>
      </p:pic>
    </p:spTree>
    <p:extLst>
      <p:ext uri="{BB962C8B-B14F-4D97-AF65-F5344CB8AC3E}">
        <p14:creationId xmlns:p14="http://schemas.microsoft.com/office/powerpoint/2010/main" val="1912733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a:extLst>
            <a:ext uri="{FF2B5EF4-FFF2-40B4-BE49-F238E27FC236}">
              <a16:creationId xmlns:a16="http://schemas.microsoft.com/office/drawing/2014/main" id="{11A9BC93-8151-F364-F7C6-8F2CA2CA548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A74D653-E909-8468-D0CB-ACB752CE5328}"/>
              </a:ext>
            </a:extLst>
          </p:cNvPr>
          <p:cNvSpPr txBox="1"/>
          <p:nvPr/>
        </p:nvSpPr>
        <p:spPr>
          <a:xfrm>
            <a:off x="51148" y="49282"/>
            <a:ext cx="5993704" cy="707886"/>
          </a:xfrm>
          <a:prstGeom prst="rect">
            <a:avLst/>
          </a:prstGeom>
          <a:noFill/>
        </p:spPr>
        <p:txBody>
          <a:bodyPr wrap="square" lIns="91440" tIns="45720" rIns="91440" bIns="45720" rtlCol="0" anchor="t">
            <a:spAutoFit/>
          </a:bodyPr>
          <a:lstStyle/>
          <a:p>
            <a:r>
              <a:rPr lang="en-GB" sz="4000" b="1">
                <a:solidFill>
                  <a:srgbClr val="FF5A38"/>
                </a:solidFill>
                <a:latin typeface="Bahnschrift SemiBold"/>
              </a:rPr>
              <a:t>Material Breakdown</a:t>
            </a:r>
            <a:endParaRPr lang="en-US"/>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32165EC5-8FE6-7423-1430-30A65FFD251C}"/>
                  </a:ext>
                </a:extLst>
              </p14:cNvPr>
              <p14:cNvContentPartPr/>
              <p14:nvPr/>
            </p14:nvContentPartPr>
            <p14:xfrm>
              <a:off x="160084" y="756701"/>
              <a:ext cx="4683500" cy="9605"/>
            </p14:xfrm>
          </p:contentPart>
        </mc:Choice>
        <mc:Fallback xmlns="">
          <p:pic>
            <p:nvPicPr>
              <p:cNvPr id="8" name="Ink 7">
                <a:extLst>
                  <a:ext uri="{FF2B5EF4-FFF2-40B4-BE49-F238E27FC236}">
                    <a16:creationId xmlns:a16="http://schemas.microsoft.com/office/drawing/2014/main" id="{32165EC5-8FE6-7423-1430-30A65FFD251C}"/>
                  </a:ext>
                </a:extLst>
              </p:cNvPr>
              <p:cNvPicPr/>
              <p:nvPr/>
            </p:nvPicPr>
            <p:blipFill>
              <a:blip r:embed="rId3"/>
              <a:stretch>
                <a:fillRect/>
              </a:stretch>
            </p:blipFill>
            <p:spPr>
              <a:xfrm>
                <a:off x="142086" y="276451"/>
                <a:ext cx="4719136" cy="960500"/>
              </a:xfrm>
              <a:prstGeom prst="rect">
                <a:avLst/>
              </a:prstGeom>
            </p:spPr>
          </p:pic>
        </mc:Fallback>
      </mc:AlternateContent>
      <p:pic>
        <p:nvPicPr>
          <p:cNvPr id="3" name="Picture 2" descr="A collage of different types of guns&#10;&#10;AI-generated content may be incorrect.">
            <a:extLst>
              <a:ext uri="{FF2B5EF4-FFF2-40B4-BE49-F238E27FC236}">
                <a16:creationId xmlns:a16="http://schemas.microsoft.com/office/drawing/2014/main" id="{A12CDADF-1C16-B246-4ADB-B1791B21D162}"/>
              </a:ext>
            </a:extLst>
          </p:cNvPr>
          <p:cNvPicPr>
            <a:picLocks noChangeAspect="1"/>
          </p:cNvPicPr>
          <p:nvPr/>
        </p:nvPicPr>
        <p:blipFill>
          <a:blip r:embed="rId4"/>
          <a:stretch>
            <a:fillRect/>
          </a:stretch>
        </p:blipFill>
        <p:spPr>
          <a:xfrm>
            <a:off x="1056930" y="970134"/>
            <a:ext cx="4215542" cy="2549353"/>
          </a:xfrm>
          <a:prstGeom prst="rect">
            <a:avLst/>
          </a:prstGeom>
        </p:spPr>
      </p:pic>
      <p:pic>
        <p:nvPicPr>
          <p:cNvPr id="4" name="Picture 3" descr="A collage of different wood handles&#10;&#10;AI-generated content may be incorrect.">
            <a:extLst>
              <a:ext uri="{FF2B5EF4-FFF2-40B4-BE49-F238E27FC236}">
                <a16:creationId xmlns:a16="http://schemas.microsoft.com/office/drawing/2014/main" id="{5D545D7A-8E3A-4A9D-61E3-BA9C2413EA91}"/>
              </a:ext>
            </a:extLst>
          </p:cNvPr>
          <p:cNvPicPr>
            <a:picLocks noChangeAspect="1"/>
          </p:cNvPicPr>
          <p:nvPr/>
        </p:nvPicPr>
        <p:blipFill>
          <a:blip r:embed="rId5"/>
          <a:stretch>
            <a:fillRect/>
          </a:stretch>
        </p:blipFill>
        <p:spPr>
          <a:xfrm>
            <a:off x="262109" y="3727535"/>
            <a:ext cx="3834971" cy="2849090"/>
          </a:xfrm>
          <a:prstGeom prst="rect">
            <a:avLst/>
          </a:prstGeom>
        </p:spPr>
      </p:pic>
      <p:pic>
        <p:nvPicPr>
          <p:cNvPr id="5" name="Picture 4" descr="A collage of brass guns&#10;&#10;AI-generated content may be incorrect.">
            <a:extLst>
              <a:ext uri="{FF2B5EF4-FFF2-40B4-BE49-F238E27FC236}">
                <a16:creationId xmlns:a16="http://schemas.microsoft.com/office/drawing/2014/main" id="{DF99EE2B-07E6-266F-58F7-D7064F1F7156}"/>
              </a:ext>
            </a:extLst>
          </p:cNvPr>
          <p:cNvPicPr>
            <a:picLocks noChangeAspect="1"/>
          </p:cNvPicPr>
          <p:nvPr/>
        </p:nvPicPr>
        <p:blipFill>
          <a:blip r:embed="rId6"/>
          <a:stretch>
            <a:fillRect/>
          </a:stretch>
        </p:blipFill>
        <p:spPr>
          <a:xfrm>
            <a:off x="7264355" y="172952"/>
            <a:ext cx="4363395" cy="2921774"/>
          </a:xfrm>
          <a:prstGeom prst="rect">
            <a:avLst/>
          </a:prstGeom>
        </p:spPr>
      </p:pic>
      <p:pic>
        <p:nvPicPr>
          <p:cNvPr id="6" name="Picture 5" descr="A close up of an object&#10;&#10;AI-generated content may be incorrect.">
            <a:extLst>
              <a:ext uri="{FF2B5EF4-FFF2-40B4-BE49-F238E27FC236}">
                <a16:creationId xmlns:a16="http://schemas.microsoft.com/office/drawing/2014/main" id="{3B4CA81A-F911-CB74-DF80-227AC9F082E8}"/>
              </a:ext>
            </a:extLst>
          </p:cNvPr>
          <p:cNvPicPr>
            <a:picLocks noChangeAspect="1"/>
          </p:cNvPicPr>
          <p:nvPr/>
        </p:nvPicPr>
        <p:blipFill>
          <a:blip r:embed="rId7"/>
          <a:stretch>
            <a:fillRect/>
          </a:stretch>
        </p:blipFill>
        <p:spPr>
          <a:xfrm>
            <a:off x="5481808" y="3248968"/>
            <a:ext cx="4681409" cy="3428657"/>
          </a:xfrm>
          <a:prstGeom prst="rect">
            <a:avLst/>
          </a:prstGeom>
        </p:spPr>
      </p:pic>
    </p:spTree>
    <p:extLst>
      <p:ext uri="{BB962C8B-B14F-4D97-AF65-F5344CB8AC3E}">
        <p14:creationId xmlns:p14="http://schemas.microsoft.com/office/powerpoint/2010/main" val="2585621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a:extLst>
            <a:ext uri="{FF2B5EF4-FFF2-40B4-BE49-F238E27FC236}">
              <a16:creationId xmlns:a16="http://schemas.microsoft.com/office/drawing/2014/main" id="{525B8BC8-CB7A-BE90-0E43-1D666CE6BB5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93D0F7C-69E9-F982-AE59-3BD5FD0550EF}"/>
              </a:ext>
            </a:extLst>
          </p:cNvPr>
          <p:cNvSpPr txBox="1"/>
          <p:nvPr/>
        </p:nvSpPr>
        <p:spPr>
          <a:xfrm>
            <a:off x="51148" y="49282"/>
            <a:ext cx="5993704" cy="707886"/>
          </a:xfrm>
          <a:prstGeom prst="rect">
            <a:avLst/>
          </a:prstGeom>
          <a:noFill/>
        </p:spPr>
        <p:txBody>
          <a:bodyPr wrap="square" lIns="91440" tIns="45720" rIns="91440" bIns="45720" rtlCol="0" anchor="t">
            <a:spAutoFit/>
          </a:bodyPr>
          <a:lstStyle/>
          <a:p>
            <a:r>
              <a:rPr lang="en-GB" sz="4000" b="1" dirty="0">
                <a:solidFill>
                  <a:srgbClr val="FF5A38"/>
                </a:solidFill>
                <a:latin typeface="Bahnschrift SemiBold"/>
              </a:rPr>
              <a:t>Production </a:t>
            </a:r>
            <a:r>
              <a:rPr lang="en-GB" sz="4000" b="1">
                <a:solidFill>
                  <a:srgbClr val="FF5A38"/>
                </a:solidFill>
                <a:latin typeface="Bahnschrift SemiBold"/>
              </a:rPr>
              <a:t>Progress</a:t>
            </a:r>
            <a:endParaRPr lang="en-GB" sz="4000" b="1" dirty="0">
              <a:solidFill>
                <a:srgbClr val="FF5A38"/>
              </a:solidFill>
              <a:latin typeface="Bahnschrift SemiBold"/>
            </a:endParaRP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2CB472A3-0758-072F-4931-52ED024B8427}"/>
                  </a:ext>
                </a:extLst>
              </p14:cNvPr>
              <p14:cNvContentPartPr/>
              <p14:nvPr/>
            </p14:nvContentPartPr>
            <p14:xfrm>
              <a:off x="160084" y="756701"/>
              <a:ext cx="4683500" cy="9605"/>
            </p14:xfrm>
          </p:contentPart>
        </mc:Choice>
        <mc:Fallback xmlns="">
          <p:pic>
            <p:nvPicPr>
              <p:cNvPr id="8" name="Ink 7">
                <a:extLst>
                  <a:ext uri="{FF2B5EF4-FFF2-40B4-BE49-F238E27FC236}">
                    <a16:creationId xmlns:a16="http://schemas.microsoft.com/office/drawing/2014/main" id="{2CB472A3-0758-072F-4931-52ED024B8427}"/>
                  </a:ext>
                </a:extLst>
              </p:cNvPr>
              <p:cNvPicPr/>
              <p:nvPr/>
            </p:nvPicPr>
            <p:blipFill>
              <a:blip r:embed="rId3"/>
              <a:stretch>
                <a:fillRect/>
              </a:stretch>
            </p:blipFill>
            <p:spPr>
              <a:xfrm>
                <a:off x="142086" y="276451"/>
                <a:ext cx="4719136" cy="960500"/>
              </a:xfrm>
              <a:prstGeom prst="rect">
                <a:avLst/>
              </a:prstGeom>
            </p:spPr>
          </p:pic>
        </mc:Fallback>
      </mc:AlternateContent>
      <p:pic>
        <p:nvPicPr>
          <p:cNvPr id="3" name="Picture 2" descr="A drawing of an object&#10;&#10;AI-generated content may be incorrect.">
            <a:extLst>
              <a:ext uri="{FF2B5EF4-FFF2-40B4-BE49-F238E27FC236}">
                <a16:creationId xmlns:a16="http://schemas.microsoft.com/office/drawing/2014/main" id="{47787BE0-840E-9388-1788-31956647D72F}"/>
              </a:ext>
            </a:extLst>
          </p:cNvPr>
          <p:cNvPicPr>
            <a:picLocks noChangeAspect="1"/>
          </p:cNvPicPr>
          <p:nvPr/>
        </p:nvPicPr>
        <p:blipFill>
          <a:blip r:embed="rId4"/>
          <a:stretch>
            <a:fillRect/>
          </a:stretch>
        </p:blipFill>
        <p:spPr>
          <a:xfrm>
            <a:off x="6455076" y="753545"/>
            <a:ext cx="4886413" cy="3092083"/>
          </a:xfrm>
          <a:prstGeom prst="rect">
            <a:avLst/>
          </a:prstGeom>
        </p:spPr>
      </p:pic>
      <p:pic>
        <p:nvPicPr>
          <p:cNvPr id="4" name="Picture 3" descr="A silver revolver on a grid surface&#10;&#10;AI-generated content may be incorrect.">
            <a:extLst>
              <a:ext uri="{FF2B5EF4-FFF2-40B4-BE49-F238E27FC236}">
                <a16:creationId xmlns:a16="http://schemas.microsoft.com/office/drawing/2014/main" id="{7647D5E4-4F08-601F-606C-25898DEB7AA8}"/>
              </a:ext>
            </a:extLst>
          </p:cNvPr>
          <p:cNvPicPr>
            <a:picLocks noChangeAspect="1"/>
          </p:cNvPicPr>
          <p:nvPr/>
        </p:nvPicPr>
        <p:blipFill>
          <a:blip r:embed="rId5"/>
          <a:stretch>
            <a:fillRect/>
          </a:stretch>
        </p:blipFill>
        <p:spPr>
          <a:xfrm>
            <a:off x="6854471" y="3907965"/>
            <a:ext cx="3874502" cy="2811192"/>
          </a:xfrm>
          <a:prstGeom prst="rect">
            <a:avLst/>
          </a:prstGeom>
        </p:spPr>
      </p:pic>
      <p:sp>
        <p:nvSpPr>
          <p:cNvPr id="6" name="TextBox 5">
            <a:extLst>
              <a:ext uri="{FF2B5EF4-FFF2-40B4-BE49-F238E27FC236}">
                <a16:creationId xmlns:a16="http://schemas.microsoft.com/office/drawing/2014/main" id="{6D99EFFB-2A1D-3B80-3393-1CD624977384}"/>
              </a:ext>
            </a:extLst>
          </p:cNvPr>
          <p:cNvSpPr txBox="1"/>
          <p:nvPr/>
        </p:nvSpPr>
        <p:spPr>
          <a:xfrm>
            <a:off x="6556532" y="138843"/>
            <a:ext cx="46835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u="sng" dirty="0">
                <a:solidFill>
                  <a:schemeClr val="bg1"/>
                </a:solidFill>
                <a:latin typeface="Bahnschrift SemiBold"/>
              </a:rPr>
              <a:t>Fusion Macro Block-out</a:t>
            </a:r>
            <a:endParaRPr lang="en-US" sz="2800" u="sng" dirty="0">
              <a:solidFill>
                <a:schemeClr val="bg1"/>
              </a:solidFill>
              <a:latin typeface="Bahnschrift SemiBold"/>
            </a:endParaRPr>
          </a:p>
        </p:txBody>
      </p:sp>
      <p:sp>
        <p:nvSpPr>
          <p:cNvPr id="11" name="TextBox 10">
            <a:extLst>
              <a:ext uri="{FF2B5EF4-FFF2-40B4-BE49-F238E27FC236}">
                <a16:creationId xmlns:a16="http://schemas.microsoft.com/office/drawing/2014/main" id="{580EB023-2E6A-BA39-D83E-C69994FA4F8F}"/>
              </a:ext>
            </a:extLst>
          </p:cNvPr>
          <p:cNvSpPr txBox="1"/>
          <p:nvPr/>
        </p:nvSpPr>
        <p:spPr>
          <a:xfrm>
            <a:off x="413082" y="1896008"/>
            <a:ext cx="3573162"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sz="1600" dirty="0">
                <a:solidFill>
                  <a:schemeClr val="bg1"/>
                </a:solidFill>
              </a:rPr>
              <a:t>starting by blocking out major primary forms first </a:t>
            </a:r>
          </a:p>
          <a:p>
            <a:pPr marL="285750" indent="-285750">
              <a:buFont typeface="Arial"/>
              <a:buChar char="•"/>
            </a:pPr>
            <a:r>
              <a:rPr lang="en-GB" sz="1600" dirty="0">
                <a:solidFill>
                  <a:schemeClr val="bg1"/>
                </a:solidFill>
              </a:rPr>
              <a:t>Under barrel needs re-creating since the edges around the body do not align properly </a:t>
            </a:r>
          </a:p>
          <a:p>
            <a:pPr marL="285750" indent="-285750">
              <a:buFont typeface="Arial"/>
              <a:buChar char="•"/>
            </a:pPr>
            <a:endParaRPr lang="en-GB" sz="1600" dirty="0">
              <a:solidFill>
                <a:schemeClr val="bg1"/>
              </a:solidFill>
            </a:endParaRPr>
          </a:p>
        </p:txBody>
      </p:sp>
      <p:sp>
        <p:nvSpPr>
          <p:cNvPr id="12" name="TextBox 11">
            <a:extLst>
              <a:ext uri="{FF2B5EF4-FFF2-40B4-BE49-F238E27FC236}">
                <a16:creationId xmlns:a16="http://schemas.microsoft.com/office/drawing/2014/main" id="{A2BA22B0-8F53-8C2E-A555-9AA6AC4EB131}"/>
              </a:ext>
            </a:extLst>
          </p:cNvPr>
          <p:cNvSpPr txBox="1"/>
          <p:nvPr/>
        </p:nvSpPr>
        <p:spPr>
          <a:xfrm>
            <a:off x="677408" y="1495802"/>
            <a:ext cx="98862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a:solidFill>
                  <a:schemeClr val="bg1"/>
                </a:solidFill>
                <a:latin typeface="Bahnschrift SemiBold"/>
              </a:rPr>
              <a:t>Notes:</a:t>
            </a:r>
            <a:endParaRPr lang="en-US" sz="2000">
              <a:solidFill>
                <a:schemeClr val="bg1"/>
              </a:solidFill>
            </a:endParaRPr>
          </a:p>
        </p:txBody>
      </p:sp>
      <p:sp>
        <p:nvSpPr>
          <p:cNvPr id="7" name="TextBox 6">
            <a:extLst>
              <a:ext uri="{FF2B5EF4-FFF2-40B4-BE49-F238E27FC236}">
                <a16:creationId xmlns:a16="http://schemas.microsoft.com/office/drawing/2014/main" id="{8800E706-2B8E-679B-82E7-EF5159BC1736}"/>
              </a:ext>
            </a:extLst>
          </p:cNvPr>
          <p:cNvSpPr txBox="1"/>
          <p:nvPr/>
        </p:nvSpPr>
        <p:spPr>
          <a:xfrm>
            <a:off x="507353" y="4023370"/>
            <a:ext cx="4194044" cy="2677656"/>
          </a:xfrm>
          <a:prstGeom prst="rect">
            <a:avLst/>
          </a:prstGeom>
          <a:noFill/>
        </p:spPr>
        <p:txBody>
          <a:bodyPr wrap="square">
            <a:spAutoFit/>
          </a:bodyPr>
          <a:lstStyle/>
          <a:p>
            <a:pPr marL="285750" indent="-285750">
              <a:buFont typeface="Arial"/>
              <a:buChar char="•"/>
            </a:pPr>
            <a:r>
              <a:rPr lang="en-GB" sz="1400" dirty="0">
                <a:solidFill>
                  <a:schemeClr val="bg1"/>
                </a:solidFill>
              </a:rPr>
              <a:t>Finish Macro/Micro Block-out then tessellate and get ready for export into 3ds max</a:t>
            </a:r>
          </a:p>
          <a:p>
            <a:endParaRPr lang="en-GB" sz="1400" dirty="0">
              <a:solidFill>
                <a:schemeClr val="bg1"/>
              </a:solidFill>
            </a:endParaRPr>
          </a:p>
          <a:p>
            <a:pPr marL="285750" indent="-285750">
              <a:buFont typeface="Arial"/>
              <a:buChar char="•"/>
            </a:pPr>
            <a:r>
              <a:rPr lang="en-GB" sz="1400" dirty="0">
                <a:solidFill>
                  <a:schemeClr val="bg1"/>
                </a:solidFill>
              </a:rPr>
              <a:t>Look into weapon skins from relevant video games that use the same weapon, get inspired by designs</a:t>
            </a:r>
          </a:p>
          <a:p>
            <a:pPr marL="285750" indent="-285750">
              <a:buFont typeface="Arial"/>
              <a:buChar char="•"/>
            </a:pPr>
            <a:endParaRPr lang="en-GB" sz="1400" dirty="0">
              <a:solidFill>
                <a:schemeClr val="bg1"/>
              </a:solidFill>
            </a:endParaRPr>
          </a:p>
          <a:p>
            <a:pPr marL="285750" indent="-285750">
              <a:buFont typeface="Arial"/>
              <a:buChar char="•"/>
            </a:pPr>
            <a:r>
              <a:rPr lang="en-GB" sz="1400" dirty="0">
                <a:solidFill>
                  <a:schemeClr val="bg1"/>
                </a:solidFill>
              </a:rPr>
              <a:t>Research online for free brushes packages for </a:t>
            </a:r>
            <a:r>
              <a:rPr lang="en-GB" sz="1400" dirty="0" err="1">
                <a:solidFill>
                  <a:schemeClr val="bg1"/>
                </a:solidFill>
              </a:rPr>
              <a:t>Zbrush</a:t>
            </a:r>
            <a:r>
              <a:rPr lang="en-GB" sz="1400" dirty="0">
                <a:solidFill>
                  <a:schemeClr val="bg1"/>
                </a:solidFill>
              </a:rPr>
              <a:t> to create metal edgewear and wood chips </a:t>
            </a:r>
          </a:p>
          <a:p>
            <a:pPr marL="285750" indent="-285750">
              <a:buFont typeface="Arial"/>
              <a:buChar char="•"/>
            </a:pPr>
            <a:endParaRPr lang="en-GB" sz="1400" dirty="0">
              <a:solidFill>
                <a:schemeClr val="bg1"/>
              </a:solidFill>
            </a:endParaRPr>
          </a:p>
          <a:p>
            <a:pPr marL="285750" indent="-285750">
              <a:buFont typeface="Arial"/>
              <a:buChar char="•"/>
            </a:pPr>
            <a:endParaRPr lang="en-GB" sz="1400" dirty="0">
              <a:solidFill>
                <a:schemeClr val="bg1"/>
              </a:solidFill>
            </a:endParaRPr>
          </a:p>
        </p:txBody>
      </p:sp>
      <p:sp>
        <p:nvSpPr>
          <p:cNvPr id="10" name="TextBox 9">
            <a:extLst>
              <a:ext uri="{FF2B5EF4-FFF2-40B4-BE49-F238E27FC236}">
                <a16:creationId xmlns:a16="http://schemas.microsoft.com/office/drawing/2014/main" id="{3FF8EC99-5050-A95D-FA6E-F5A42C15F85D}"/>
              </a:ext>
            </a:extLst>
          </p:cNvPr>
          <p:cNvSpPr txBox="1"/>
          <p:nvPr/>
        </p:nvSpPr>
        <p:spPr>
          <a:xfrm>
            <a:off x="677408" y="3644900"/>
            <a:ext cx="6176512" cy="369332"/>
          </a:xfrm>
          <a:prstGeom prst="rect">
            <a:avLst/>
          </a:prstGeom>
          <a:noFill/>
        </p:spPr>
        <p:txBody>
          <a:bodyPr wrap="square">
            <a:spAutoFit/>
          </a:bodyPr>
          <a:lstStyle/>
          <a:p>
            <a:r>
              <a:rPr lang="en-GB" sz="1800" b="1" dirty="0">
                <a:solidFill>
                  <a:schemeClr val="bg1"/>
                </a:solidFill>
                <a:latin typeface="Bahnschrift SemiBold"/>
              </a:rPr>
              <a:t>What to be working on next:</a:t>
            </a:r>
          </a:p>
        </p:txBody>
      </p:sp>
    </p:spTree>
    <p:extLst>
      <p:ext uri="{BB962C8B-B14F-4D97-AF65-F5344CB8AC3E}">
        <p14:creationId xmlns:p14="http://schemas.microsoft.com/office/powerpoint/2010/main" val="3360607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a:extLst>
            <a:ext uri="{FF2B5EF4-FFF2-40B4-BE49-F238E27FC236}">
              <a16:creationId xmlns:a16="http://schemas.microsoft.com/office/drawing/2014/main" id="{99C05F7A-DE3A-0FBA-8259-16C4E65F4CA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639EFEF-C1BB-0894-E2EB-06618770A345}"/>
              </a:ext>
            </a:extLst>
          </p:cNvPr>
          <p:cNvSpPr txBox="1"/>
          <p:nvPr/>
        </p:nvSpPr>
        <p:spPr>
          <a:xfrm>
            <a:off x="769" y="-1097"/>
            <a:ext cx="6799785" cy="1323439"/>
          </a:xfrm>
          <a:prstGeom prst="rect">
            <a:avLst/>
          </a:prstGeom>
          <a:noFill/>
        </p:spPr>
        <p:txBody>
          <a:bodyPr wrap="square" lIns="91440" tIns="45720" rIns="91440" bIns="45720" rtlCol="0" anchor="t">
            <a:spAutoFit/>
          </a:bodyPr>
          <a:lstStyle/>
          <a:p>
            <a:r>
              <a:rPr lang="en-GB" sz="4000" b="1" dirty="0">
                <a:solidFill>
                  <a:srgbClr val="FF5A38"/>
                </a:solidFill>
                <a:latin typeface="Bahnschrift SemiBold"/>
              </a:rPr>
              <a:t>First </a:t>
            </a:r>
            <a:r>
              <a:rPr lang="en-GB" sz="4000" b="1">
                <a:solidFill>
                  <a:srgbClr val="FF5A38"/>
                </a:solidFill>
                <a:latin typeface="Bahnschrift SemiBold"/>
              </a:rPr>
              <a:t>Stand-Up</a:t>
            </a:r>
            <a:r>
              <a:rPr lang="en-GB" sz="4000" b="1" dirty="0">
                <a:solidFill>
                  <a:srgbClr val="FF5A38"/>
                </a:solidFill>
                <a:latin typeface="Bahnschrift SemiBold"/>
              </a:rPr>
              <a:t> Feedback and response </a:t>
            </a: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80D193B5-8A27-7047-A1FF-CD7369B9552B}"/>
                  </a:ext>
                </a:extLst>
              </p14:cNvPr>
              <p14:cNvContentPartPr/>
              <p14:nvPr/>
            </p14:nvContentPartPr>
            <p14:xfrm flipV="1">
              <a:off x="160084" y="671844"/>
              <a:ext cx="5621830" cy="78559"/>
            </p14:xfrm>
          </p:contentPart>
        </mc:Choice>
        <mc:Fallback xmlns="">
          <p:pic>
            <p:nvPicPr>
              <p:cNvPr id="8" name="Ink 7">
                <a:extLst>
                  <a:ext uri="{FF2B5EF4-FFF2-40B4-BE49-F238E27FC236}">
                    <a16:creationId xmlns:a16="http://schemas.microsoft.com/office/drawing/2014/main" id="{80D193B5-8A27-7047-A1FF-CD7369B9552B}"/>
                  </a:ext>
                </a:extLst>
              </p:cNvPr>
              <p:cNvPicPr/>
              <p:nvPr/>
            </p:nvPicPr>
            <p:blipFill>
              <a:blip r:embed="rId3"/>
              <a:stretch>
                <a:fillRect/>
              </a:stretch>
            </p:blipFill>
            <p:spPr>
              <a:xfrm flipV="1">
                <a:off x="142085" y="-3256106"/>
                <a:ext cx="5657468" cy="78559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2A07C31C-2672-6EC6-352F-0C1D3AC6AE57}"/>
                  </a:ext>
                </a:extLst>
              </p14:cNvPr>
              <p14:cNvContentPartPr/>
              <p14:nvPr/>
            </p14:nvContentPartPr>
            <p14:xfrm flipV="1">
              <a:off x="160083" y="1307892"/>
              <a:ext cx="2907598" cy="15585"/>
            </p14:xfrm>
          </p:contentPart>
        </mc:Choice>
        <mc:Fallback xmlns="">
          <p:pic>
            <p:nvPicPr>
              <p:cNvPr id="5" name="Ink 4">
                <a:extLst>
                  <a:ext uri="{FF2B5EF4-FFF2-40B4-BE49-F238E27FC236}">
                    <a16:creationId xmlns:a16="http://schemas.microsoft.com/office/drawing/2014/main" id="{2A07C31C-2672-6EC6-352F-0C1D3AC6AE57}"/>
                  </a:ext>
                </a:extLst>
              </p:cNvPr>
              <p:cNvPicPr/>
              <p:nvPr/>
            </p:nvPicPr>
            <p:blipFill>
              <a:blip r:embed="rId5"/>
              <a:stretch>
                <a:fillRect/>
              </a:stretch>
            </p:blipFill>
            <p:spPr>
              <a:xfrm flipV="1">
                <a:off x="142086" y="528642"/>
                <a:ext cx="2943232" cy="1558500"/>
              </a:xfrm>
              <a:prstGeom prst="rect">
                <a:avLst/>
              </a:prstGeom>
            </p:spPr>
          </p:pic>
        </mc:Fallback>
      </mc:AlternateContent>
      <p:sp>
        <p:nvSpPr>
          <p:cNvPr id="3" name="Title 1">
            <a:extLst>
              <a:ext uri="{FF2B5EF4-FFF2-40B4-BE49-F238E27FC236}">
                <a16:creationId xmlns:a16="http://schemas.microsoft.com/office/drawing/2014/main" id="{4F9C4DB4-0E40-7BDE-4806-BE0305F99866}"/>
              </a:ext>
            </a:extLst>
          </p:cNvPr>
          <p:cNvSpPr txBox="1">
            <a:spLocks/>
          </p:cNvSpPr>
          <p:nvPr/>
        </p:nvSpPr>
        <p:spPr>
          <a:xfrm>
            <a:off x="5801098" y="912336"/>
            <a:ext cx="1805652" cy="862576"/>
          </a:xfrm>
          <a:prstGeom prst="rect">
            <a:avLst/>
          </a:prstGeom>
        </p:spPr>
        <p:txBody>
          <a:bodyPr>
            <a:noAutofit/>
          </a:bodyPr>
          <a:lst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a:lstStyle>
          <a:p>
            <a:r>
              <a:rPr lang="en-GB" sz="2800" u="sng">
                <a:solidFill>
                  <a:srgbClr val="FF6600"/>
                </a:solidFill>
                <a:latin typeface="Bahnschrift SemiBold"/>
              </a:rPr>
              <a:t>Before </a:t>
            </a:r>
            <a:endParaRPr lang="en-US" sz="4000" dirty="0"/>
          </a:p>
        </p:txBody>
      </p:sp>
      <p:pic>
        <p:nvPicPr>
          <p:cNvPr id="4" name="Picture 3" descr="A drawing of an object&#10;&#10;AI-generated content may be incorrect.">
            <a:extLst>
              <a:ext uri="{FF2B5EF4-FFF2-40B4-BE49-F238E27FC236}">
                <a16:creationId xmlns:a16="http://schemas.microsoft.com/office/drawing/2014/main" id="{77FF52CB-167C-0EE4-9C9E-B6718452258C}"/>
              </a:ext>
            </a:extLst>
          </p:cNvPr>
          <p:cNvPicPr>
            <a:picLocks noChangeAspect="1"/>
          </p:cNvPicPr>
          <p:nvPr/>
        </p:nvPicPr>
        <p:blipFill>
          <a:blip r:embed="rId6"/>
          <a:stretch>
            <a:fillRect/>
          </a:stretch>
        </p:blipFill>
        <p:spPr>
          <a:xfrm>
            <a:off x="5057395" y="1700462"/>
            <a:ext cx="2957211" cy="2936834"/>
          </a:xfrm>
          <a:prstGeom prst="rect">
            <a:avLst/>
          </a:prstGeom>
        </p:spPr>
      </p:pic>
      <p:pic>
        <p:nvPicPr>
          <p:cNvPr id="6" name="Picture 5" descr="A drawing of a printer&#10;&#10;AI-generated content may be incorrect.">
            <a:extLst>
              <a:ext uri="{FF2B5EF4-FFF2-40B4-BE49-F238E27FC236}">
                <a16:creationId xmlns:a16="http://schemas.microsoft.com/office/drawing/2014/main" id="{F3E4651B-AA9F-5290-27D5-1B9160421326}"/>
              </a:ext>
            </a:extLst>
          </p:cNvPr>
          <p:cNvPicPr>
            <a:picLocks noChangeAspect="1"/>
          </p:cNvPicPr>
          <p:nvPr/>
        </p:nvPicPr>
        <p:blipFill>
          <a:blip r:embed="rId7"/>
          <a:stretch>
            <a:fillRect/>
          </a:stretch>
        </p:blipFill>
        <p:spPr>
          <a:xfrm>
            <a:off x="5057395" y="4716813"/>
            <a:ext cx="2952750" cy="1971675"/>
          </a:xfrm>
          <a:prstGeom prst="rect">
            <a:avLst/>
          </a:prstGeom>
        </p:spPr>
      </p:pic>
      <p:pic>
        <p:nvPicPr>
          <p:cNvPr id="7" name="Picture 6" descr="A drawing of an object&#10;&#10;AI-generated content may be incorrect.">
            <a:extLst>
              <a:ext uri="{FF2B5EF4-FFF2-40B4-BE49-F238E27FC236}">
                <a16:creationId xmlns:a16="http://schemas.microsoft.com/office/drawing/2014/main" id="{87FEA746-DEE2-0719-CDE3-CBB8709C5E06}"/>
              </a:ext>
            </a:extLst>
          </p:cNvPr>
          <p:cNvPicPr>
            <a:picLocks noChangeAspect="1"/>
          </p:cNvPicPr>
          <p:nvPr/>
        </p:nvPicPr>
        <p:blipFill>
          <a:blip r:embed="rId8"/>
          <a:stretch>
            <a:fillRect/>
          </a:stretch>
        </p:blipFill>
        <p:spPr>
          <a:xfrm>
            <a:off x="8231089" y="4716812"/>
            <a:ext cx="2951061" cy="1978788"/>
          </a:xfrm>
          <a:prstGeom prst="rect">
            <a:avLst/>
          </a:prstGeom>
        </p:spPr>
      </p:pic>
      <p:pic>
        <p:nvPicPr>
          <p:cNvPr id="9" name="Picture 8" descr="A drawing of a cylinder&#10;&#10;AI-generated content may be incorrect.">
            <a:extLst>
              <a:ext uri="{FF2B5EF4-FFF2-40B4-BE49-F238E27FC236}">
                <a16:creationId xmlns:a16="http://schemas.microsoft.com/office/drawing/2014/main" id="{5634351C-3C8D-EB79-920B-26E2C157BBA8}"/>
              </a:ext>
            </a:extLst>
          </p:cNvPr>
          <p:cNvPicPr>
            <a:picLocks noChangeAspect="1"/>
          </p:cNvPicPr>
          <p:nvPr/>
        </p:nvPicPr>
        <p:blipFill>
          <a:blip r:embed="rId9"/>
          <a:stretch>
            <a:fillRect/>
          </a:stretch>
        </p:blipFill>
        <p:spPr>
          <a:xfrm>
            <a:off x="8227773" y="1700462"/>
            <a:ext cx="2947323" cy="2936834"/>
          </a:xfrm>
          <a:prstGeom prst="rect">
            <a:avLst/>
          </a:prstGeom>
        </p:spPr>
      </p:pic>
      <p:sp>
        <p:nvSpPr>
          <p:cNvPr id="10" name="Title 1">
            <a:extLst>
              <a:ext uri="{FF2B5EF4-FFF2-40B4-BE49-F238E27FC236}">
                <a16:creationId xmlns:a16="http://schemas.microsoft.com/office/drawing/2014/main" id="{7A6EE54E-9588-4EAA-FC41-14E5B9E6446A}"/>
              </a:ext>
            </a:extLst>
          </p:cNvPr>
          <p:cNvSpPr txBox="1">
            <a:spLocks/>
          </p:cNvSpPr>
          <p:nvPr/>
        </p:nvSpPr>
        <p:spPr>
          <a:xfrm>
            <a:off x="9126891" y="910408"/>
            <a:ext cx="1738133" cy="91080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u="sng">
                <a:solidFill>
                  <a:srgbClr val="FF6600"/>
                </a:solidFill>
                <a:latin typeface="Bahnschrift SemiBold"/>
              </a:rPr>
              <a:t>After</a:t>
            </a:r>
            <a:endParaRPr lang="en-US" sz="3200"/>
          </a:p>
        </p:txBody>
      </p:sp>
      <p:sp>
        <p:nvSpPr>
          <p:cNvPr id="11" name="TextBox 10">
            <a:extLst>
              <a:ext uri="{FF2B5EF4-FFF2-40B4-BE49-F238E27FC236}">
                <a16:creationId xmlns:a16="http://schemas.microsoft.com/office/drawing/2014/main" id="{26848CD2-F332-4CF7-060A-DA83EA554B7B}"/>
              </a:ext>
            </a:extLst>
          </p:cNvPr>
          <p:cNvSpPr txBox="1"/>
          <p:nvPr/>
        </p:nvSpPr>
        <p:spPr>
          <a:xfrm>
            <a:off x="404563" y="1405266"/>
            <a:ext cx="302683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a:solidFill>
                  <a:schemeClr val="bg1"/>
                </a:solidFill>
              </a:rPr>
              <a:t>1st stand up feedback </a:t>
            </a:r>
            <a:endParaRPr lang="en-US"/>
          </a:p>
        </p:txBody>
      </p:sp>
      <p:sp>
        <p:nvSpPr>
          <p:cNvPr id="12" name="TextBox 11">
            <a:extLst>
              <a:ext uri="{FF2B5EF4-FFF2-40B4-BE49-F238E27FC236}">
                <a16:creationId xmlns:a16="http://schemas.microsoft.com/office/drawing/2014/main" id="{3B06C574-44D0-1B3C-AE37-0F4A81A641BE}"/>
              </a:ext>
            </a:extLst>
          </p:cNvPr>
          <p:cNvSpPr txBox="1"/>
          <p:nvPr/>
        </p:nvSpPr>
        <p:spPr>
          <a:xfrm>
            <a:off x="933729" y="2632934"/>
            <a:ext cx="3439582"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sz="1400" b="0" i="0" dirty="0">
                <a:solidFill>
                  <a:schemeClr val="bg1"/>
                </a:solidFill>
                <a:latin typeface="system-ui"/>
                <a:ea typeface="system-ui"/>
                <a:cs typeface="system-ui"/>
              </a:rPr>
              <a:t>the weapon chamber </a:t>
            </a:r>
            <a:r>
              <a:rPr lang="en-GB" sz="1400">
                <a:solidFill>
                  <a:schemeClr val="bg1"/>
                </a:solidFill>
                <a:latin typeface="system-ui"/>
                <a:ea typeface="system-ui"/>
                <a:cs typeface="system-ui"/>
              </a:rPr>
              <a:t>does not</a:t>
            </a:r>
            <a:r>
              <a:rPr lang="en-GB" sz="1400" b="0" i="0" dirty="0">
                <a:solidFill>
                  <a:schemeClr val="bg1"/>
                </a:solidFill>
                <a:latin typeface="system-ui"/>
                <a:ea typeface="system-ui"/>
                <a:cs typeface="system-ui"/>
              </a:rPr>
              <a:t> look as </a:t>
            </a:r>
            <a:r>
              <a:rPr lang="en-GB" sz="1400" b="0" i="0" dirty="0">
                <a:solidFill>
                  <a:schemeClr val="bg1"/>
                </a:solidFill>
                <a:latin typeface="Arial"/>
                <a:ea typeface="Arial"/>
                <a:cs typeface="Arial"/>
              </a:rPr>
              <a:t>cylindrical as everyone was hoping for, this needs to get re-modelled.</a:t>
            </a:r>
            <a:endParaRPr lang="en-GB" sz="1400">
              <a:solidFill>
                <a:schemeClr val="bg1"/>
              </a:solidFill>
            </a:endParaRPr>
          </a:p>
        </p:txBody>
      </p:sp>
      <p:sp>
        <p:nvSpPr>
          <p:cNvPr id="13" name="TextBox 12">
            <a:extLst>
              <a:ext uri="{FF2B5EF4-FFF2-40B4-BE49-F238E27FC236}">
                <a16:creationId xmlns:a16="http://schemas.microsoft.com/office/drawing/2014/main" id="{5026D7A7-C9DB-5206-E184-AAC53A5BAA1A}"/>
              </a:ext>
            </a:extLst>
          </p:cNvPr>
          <p:cNvSpPr txBox="1"/>
          <p:nvPr/>
        </p:nvSpPr>
        <p:spPr>
          <a:xfrm>
            <a:off x="933729" y="4908350"/>
            <a:ext cx="3439582"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a:buChar char="•"/>
            </a:pPr>
            <a:r>
              <a:rPr lang="en-GB" sz="1400" b="0" i="0">
                <a:solidFill>
                  <a:schemeClr val="bg1"/>
                </a:solidFill>
                <a:latin typeface="system-ui"/>
                <a:ea typeface="system-ui"/>
                <a:cs typeface="system-ui"/>
              </a:rPr>
              <a:t>The weapon form is noticeably off, the proportions compared to reference look scaled differently in areas, specifically the under barrel and chamber got pointed out to me.</a:t>
            </a:r>
            <a:endParaRPr lang="en-GB" sz="1400">
              <a:solidFill>
                <a:schemeClr val="bg1"/>
              </a:solidFill>
            </a:endParaRPr>
          </a:p>
        </p:txBody>
      </p:sp>
    </p:spTree>
    <p:extLst>
      <p:ext uri="{BB962C8B-B14F-4D97-AF65-F5344CB8AC3E}">
        <p14:creationId xmlns:p14="http://schemas.microsoft.com/office/powerpoint/2010/main" val="17102338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a:extLst>
            <a:ext uri="{FF2B5EF4-FFF2-40B4-BE49-F238E27FC236}">
              <a16:creationId xmlns:a16="http://schemas.microsoft.com/office/drawing/2014/main" id="{3154067E-C8A7-FA37-8F0F-1ACB93874C1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D44F43B-E540-9A02-E57C-6158CF0134DA}"/>
              </a:ext>
            </a:extLst>
          </p:cNvPr>
          <p:cNvSpPr txBox="1"/>
          <p:nvPr/>
        </p:nvSpPr>
        <p:spPr>
          <a:xfrm>
            <a:off x="51148" y="49282"/>
            <a:ext cx="5993704" cy="707886"/>
          </a:xfrm>
          <a:prstGeom prst="rect">
            <a:avLst/>
          </a:prstGeom>
          <a:noFill/>
        </p:spPr>
        <p:txBody>
          <a:bodyPr wrap="square" lIns="91440" tIns="45720" rIns="91440" bIns="45720" rtlCol="0" anchor="t">
            <a:spAutoFit/>
          </a:bodyPr>
          <a:lstStyle/>
          <a:p>
            <a:r>
              <a:rPr lang="en-GB" sz="4000" b="1" dirty="0">
                <a:solidFill>
                  <a:srgbClr val="FF5A38"/>
                </a:solidFill>
                <a:latin typeface="Bahnschrift SemiBold"/>
              </a:rPr>
              <a:t>Production: Low Poly</a:t>
            </a: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58E5F8F6-5F96-2FF8-8667-76D246B9B38A}"/>
                  </a:ext>
                </a:extLst>
              </p14:cNvPr>
              <p14:cNvContentPartPr/>
              <p14:nvPr/>
            </p14:nvContentPartPr>
            <p14:xfrm>
              <a:off x="160084" y="756701"/>
              <a:ext cx="4683500" cy="9605"/>
            </p14:xfrm>
          </p:contentPart>
        </mc:Choice>
        <mc:Fallback xmlns="">
          <p:pic>
            <p:nvPicPr>
              <p:cNvPr id="8" name="Ink 7">
                <a:extLst>
                  <a:ext uri="{FF2B5EF4-FFF2-40B4-BE49-F238E27FC236}">
                    <a16:creationId xmlns:a16="http://schemas.microsoft.com/office/drawing/2014/main" id="{58E5F8F6-5F96-2FF8-8667-76D246B9B38A}"/>
                  </a:ext>
                </a:extLst>
              </p:cNvPr>
              <p:cNvPicPr/>
              <p:nvPr/>
            </p:nvPicPr>
            <p:blipFill>
              <a:blip r:embed="rId3"/>
              <a:stretch>
                <a:fillRect/>
              </a:stretch>
            </p:blipFill>
            <p:spPr>
              <a:xfrm>
                <a:off x="142086" y="276451"/>
                <a:ext cx="4719136" cy="960500"/>
              </a:xfrm>
              <a:prstGeom prst="rect">
                <a:avLst/>
              </a:prstGeom>
            </p:spPr>
          </p:pic>
        </mc:Fallback>
      </mc:AlternateContent>
      <p:pic>
        <p:nvPicPr>
          <p:cNvPr id="9" name="Picture 8">
            <a:extLst>
              <a:ext uri="{FF2B5EF4-FFF2-40B4-BE49-F238E27FC236}">
                <a16:creationId xmlns:a16="http://schemas.microsoft.com/office/drawing/2014/main" id="{267C0B05-4531-2DBB-E220-4D7B2E0EBEF1}"/>
              </a:ext>
            </a:extLst>
          </p:cNvPr>
          <p:cNvPicPr>
            <a:picLocks noChangeAspect="1"/>
          </p:cNvPicPr>
          <p:nvPr/>
        </p:nvPicPr>
        <p:blipFill>
          <a:blip r:embed="rId4"/>
          <a:stretch>
            <a:fillRect/>
          </a:stretch>
        </p:blipFill>
        <p:spPr>
          <a:xfrm>
            <a:off x="227882" y="2799166"/>
            <a:ext cx="5996528" cy="3502535"/>
          </a:xfrm>
          <a:prstGeom prst="rect">
            <a:avLst/>
          </a:prstGeom>
        </p:spPr>
      </p:pic>
      <p:pic>
        <p:nvPicPr>
          <p:cNvPr id="10" name="Picture 9">
            <a:extLst>
              <a:ext uri="{FF2B5EF4-FFF2-40B4-BE49-F238E27FC236}">
                <a16:creationId xmlns:a16="http://schemas.microsoft.com/office/drawing/2014/main" id="{21DD3FF6-72D2-B214-287C-5A2EABDE60C9}"/>
              </a:ext>
            </a:extLst>
          </p:cNvPr>
          <p:cNvPicPr>
            <a:picLocks noChangeAspect="1"/>
          </p:cNvPicPr>
          <p:nvPr/>
        </p:nvPicPr>
        <p:blipFill>
          <a:blip r:embed="rId5"/>
          <a:stretch>
            <a:fillRect/>
          </a:stretch>
        </p:blipFill>
        <p:spPr>
          <a:xfrm>
            <a:off x="6430521" y="3786499"/>
            <a:ext cx="4797287" cy="2515202"/>
          </a:xfrm>
          <a:prstGeom prst="rect">
            <a:avLst/>
          </a:prstGeom>
        </p:spPr>
      </p:pic>
      <p:pic>
        <p:nvPicPr>
          <p:cNvPr id="11" name="Picture 10">
            <a:extLst>
              <a:ext uri="{FF2B5EF4-FFF2-40B4-BE49-F238E27FC236}">
                <a16:creationId xmlns:a16="http://schemas.microsoft.com/office/drawing/2014/main" id="{26F26CF4-B8AC-1250-D38B-2D2BD92E2705}"/>
              </a:ext>
            </a:extLst>
          </p:cNvPr>
          <p:cNvPicPr>
            <a:picLocks noChangeAspect="1"/>
          </p:cNvPicPr>
          <p:nvPr/>
        </p:nvPicPr>
        <p:blipFill>
          <a:blip r:embed="rId6"/>
          <a:stretch>
            <a:fillRect/>
          </a:stretch>
        </p:blipFill>
        <p:spPr>
          <a:xfrm>
            <a:off x="7957397" y="2799166"/>
            <a:ext cx="1283044" cy="929384"/>
          </a:xfrm>
          <a:prstGeom prst="rect">
            <a:avLst/>
          </a:prstGeom>
        </p:spPr>
      </p:pic>
      <p:sp>
        <p:nvSpPr>
          <p:cNvPr id="3" name="TextBox 2">
            <a:extLst>
              <a:ext uri="{FF2B5EF4-FFF2-40B4-BE49-F238E27FC236}">
                <a16:creationId xmlns:a16="http://schemas.microsoft.com/office/drawing/2014/main" id="{422F99A9-8FF0-1F8F-3F9B-8FEBE3D3712C}"/>
              </a:ext>
            </a:extLst>
          </p:cNvPr>
          <p:cNvSpPr txBox="1"/>
          <p:nvPr/>
        </p:nvSpPr>
        <p:spPr>
          <a:xfrm>
            <a:off x="314325" y="1143000"/>
            <a:ext cx="5467350" cy="1200329"/>
          </a:xfrm>
          <a:prstGeom prst="rect">
            <a:avLst/>
          </a:prstGeom>
          <a:noFill/>
        </p:spPr>
        <p:txBody>
          <a:bodyPr wrap="square" rtlCol="0">
            <a:spAutoFit/>
          </a:bodyPr>
          <a:lstStyle/>
          <a:p>
            <a:pPr marL="285750" indent="-285750">
              <a:buFont typeface="Arial" panose="020B0604020202020204" pitchFamily="34" charset="0"/>
              <a:buChar char="•"/>
            </a:pPr>
            <a:r>
              <a:rPr lang="en-GB" dirty="0">
                <a:solidFill>
                  <a:schemeClr val="bg1"/>
                </a:solidFill>
              </a:rPr>
              <a:t>After exporting my weapon file from fusion into 3ds max I then began to start chamfering and smoothing faces and edges that I couldn’t get to work properly in fusion.</a:t>
            </a:r>
          </a:p>
        </p:txBody>
      </p:sp>
      <p:sp>
        <p:nvSpPr>
          <p:cNvPr id="4" name="TextBox 3">
            <a:extLst>
              <a:ext uri="{FF2B5EF4-FFF2-40B4-BE49-F238E27FC236}">
                <a16:creationId xmlns:a16="http://schemas.microsoft.com/office/drawing/2014/main" id="{D06E475C-562B-5524-0F2E-343F08F42FCF}"/>
              </a:ext>
            </a:extLst>
          </p:cNvPr>
          <p:cNvSpPr txBox="1"/>
          <p:nvPr/>
        </p:nvSpPr>
        <p:spPr>
          <a:xfrm>
            <a:off x="6657975" y="1143000"/>
            <a:ext cx="5467350" cy="1477328"/>
          </a:xfrm>
          <a:prstGeom prst="rect">
            <a:avLst/>
          </a:prstGeom>
          <a:noFill/>
        </p:spPr>
        <p:txBody>
          <a:bodyPr wrap="square" rtlCol="0">
            <a:spAutoFit/>
          </a:bodyPr>
          <a:lstStyle/>
          <a:p>
            <a:pPr marL="285750" indent="-285750">
              <a:buFont typeface="Arial" panose="020B0604020202020204" pitchFamily="34" charset="0"/>
              <a:buChar char="•"/>
            </a:pPr>
            <a:r>
              <a:rPr lang="en-GB" dirty="0">
                <a:solidFill>
                  <a:schemeClr val="bg1"/>
                </a:solidFill>
              </a:rPr>
              <a:t>Afterwards it then began to evolve into my mid poly stage where I would start creating my </a:t>
            </a:r>
            <a:r>
              <a:rPr lang="en-GB" dirty="0" err="1">
                <a:solidFill>
                  <a:schemeClr val="bg1"/>
                </a:solidFill>
              </a:rPr>
              <a:t>miro</a:t>
            </a:r>
            <a:r>
              <a:rPr lang="en-GB" dirty="0">
                <a:solidFill>
                  <a:schemeClr val="bg1"/>
                </a:solidFill>
              </a:rPr>
              <a:t> and hybrid </a:t>
            </a:r>
            <a:r>
              <a:rPr lang="en-GB" dirty="0" err="1">
                <a:solidFill>
                  <a:schemeClr val="bg1"/>
                </a:solidFill>
              </a:rPr>
              <a:t>blockout</a:t>
            </a:r>
            <a:r>
              <a:rPr lang="en-GB" dirty="0">
                <a:solidFill>
                  <a:schemeClr val="bg1"/>
                </a:solidFill>
              </a:rPr>
              <a:t>, This means I would now start making my weapon shapes more defined and accurate </a:t>
            </a:r>
          </a:p>
        </p:txBody>
      </p:sp>
    </p:spTree>
    <p:extLst>
      <p:ext uri="{BB962C8B-B14F-4D97-AF65-F5344CB8AC3E}">
        <p14:creationId xmlns:p14="http://schemas.microsoft.com/office/powerpoint/2010/main" val="3041402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a:extLst>
            <a:ext uri="{FF2B5EF4-FFF2-40B4-BE49-F238E27FC236}">
              <a16:creationId xmlns:a16="http://schemas.microsoft.com/office/drawing/2014/main" id="{C0B762D7-5F3B-3283-2F7A-C38D6AD9C6B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4A7049B-1D8A-4A05-676A-B84A96F1084D}"/>
              </a:ext>
            </a:extLst>
          </p:cNvPr>
          <p:cNvSpPr txBox="1"/>
          <p:nvPr/>
        </p:nvSpPr>
        <p:spPr>
          <a:xfrm>
            <a:off x="51148" y="49282"/>
            <a:ext cx="5993704" cy="707886"/>
          </a:xfrm>
          <a:prstGeom prst="rect">
            <a:avLst/>
          </a:prstGeom>
          <a:noFill/>
        </p:spPr>
        <p:txBody>
          <a:bodyPr wrap="square" lIns="91440" tIns="45720" rIns="91440" bIns="45720" rtlCol="0" anchor="t">
            <a:spAutoFit/>
          </a:bodyPr>
          <a:lstStyle/>
          <a:p>
            <a:r>
              <a:rPr lang="en-GB" sz="4000" b="1">
                <a:solidFill>
                  <a:srgbClr val="FF5A38"/>
                </a:solidFill>
                <a:latin typeface="Bahnschrift SemiBold"/>
              </a:rPr>
              <a:t>Production: Mid Poly</a:t>
            </a:r>
            <a:endParaRPr lang="en-GB" sz="4000" b="1" dirty="0">
              <a:solidFill>
                <a:srgbClr val="FF5A38"/>
              </a:solidFill>
              <a:latin typeface="Bahnschrift SemiBold"/>
            </a:endParaRP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40F9CE3B-96A5-CA17-0AE5-6C559715D3B7}"/>
                  </a:ext>
                </a:extLst>
              </p14:cNvPr>
              <p14:cNvContentPartPr/>
              <p14:nvPr/>
            </p14:nvContentPartPr>
            <p14:xfrm>
              <a:off x="160084" y="756701"/>
              <a:ext cx="4683500" cy="9605"/>
            </p14:xfrm>
          </p:contentPart>
        </mc:Choice>
        <mc:Fallback xmlns="">
          <p:pic>
            <p:nvPicPr>
              <p:cNvPr id="8" name="Ink 7">
                <a:extLst>
                  <a:ext uri="{FF2B5EF4-FFF2-40B4-BE49-F238E27FC236}">
                    <a16:creationId xmlns:a16="http://schemas.microsoft.com/office/drawing/2014/main" id="{40F9CE3B-96A5-CA17-0AE5-6C559715D3B7}"/>
                  </a:ext>
                </a:extLst>
              </p:cNvPr>
              <p:cNvPicPr/>
              <p:nvPr/>
            </p:nvPicPr>
            <p:blipFill>
              <a:blip r:embed="rId3"/>
              <a:stretch>
                <a:fillRect/>
              </a:stretch>
            </p:blipFill>
            <p:spPr>
              <a:xfrm>
                <a:off x="142086" y="276451"/>
                <a:ext cx="4719136" cy="960500"/>
              </a:xfrm>
              <a:prstGeom prst="rect">
                <a:avLst/>
              </a:prstGeom>
            </p:spPr>
          </p:pic>
        </mc:Fallback>
      </mc:AlternateContent>
      <p:pic>
        <p:nvPicPr>
          <p:cNvPr id="3" name="Picture 2" descr="A model of an object&#10;&#10;AI-generated content may be incorrect.">
            <a:extLst>
              <a:ext uri="{FF2B5EF4-FFF2-40B4-BE49-F238E27FC236}">
                <a16:creationId xmlns:a16="http://schemas.microsoft.com/office/drawing/2014/main" id="{63F6EA25-B735-8C01-C35E-54FF842EA7FF}"/>
              </a:ext>
            </a:extLst>
          </p:cNvPr>
          <p:cNvPicPr>
            <a:picLocks noChangeAspect="1"/>
          </p:cNvPicPr>
          <p:nvPr/>
        </p:nvPicPr>
        <p:blipFill>
          <a:blip r:embed="rId4"/>
          <a:stretch>
            <a:fillRect/>
          </a:stretch>
        </p:blipFill>
        <p:spPr>
          <a:xfrm>
            <a:off x="491417" y="1257244"/>
            <a:ext cx="5854217" cy="2939573"/>
          </a:xfrm>
          <a:prstGeom prst="rect">
            <a:avLst/>
          </a:prstGeom>
        </p:spPr>
      </p:pic>
      <p:pic>
        <p:nvPicPr>
          <p:cNvPr id="4" name="Picture 3" descr="A close up of a white object&#10;&#10;AI-generated content may be incorrect.">
            <a:extLst>
              <a:ext uri="{FF2B5EF4-FFF2-40B4-BE49-F238E27FC236}">
                <a16:creationId xmlns:a16="http://schemas.microsoft.com/office/drawing/2014/main" id="{2ED1511B-B945-0C95-7D9F-5F75E7FE0527}"/>
              </a:ext>
            </a:extLst>
          </p:cNvPr>
          <p:cNvPicPr>
            <a:picLocks noChangeAspect="1"/>
          </p:cNvPicPr>
          <p:nvPr/>
        </p:nvPicPr>
        <p:blipFill>
          <a:blip r:embed="rId5"/>
          <a:stretch>
            <a:fillRect/>
          </a:stretch>
        </p:blipFill>
        <p:spPr>
          <a:xfrm>
            <a:off x="7147250" y="436259"/>
            <a:ext cx="2666998" cy="1953615"/>
          </a:xfrm>
          <a:prstGeom prst="rect">
            <a:avLst/>
          </a:prstGeom>
        </p:spPr>
      </p:pic>
      <p:sp>
        <p:nvSpPr>
          <p:cNvPr id="5" name="TextBox 4">
            <a:extLst>
              <a:ext uri="{FF2B5EF4-FFF2-40B4-BE49-F238E27FC236}">
                <a16:creationId xmlns:a16="http://schemas.microsoft.com/office/drawing/2014/main" id="{81D625BF-D6EA-B180-F3A6-461C66941D9F}"/>
              </a:ext>
            </a:extLst>
          </p:cNvPr>
          <p:cNvSpPr txBox="1"/>
          <p:nvPr/>
        </p:nvSpPr>
        <p:spPr>
          <a:xfrm>
            <a:off x="8480749" y="2551368"/>
            <a:ext cx="266699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dirty="0">
                <a:solidFill>
                  <a:schemeClr val="bg1"/>
                </a:solidFill>
              </a:rPr>
              <a:t>Boolean &amp; Smooth Modifer Added</a:t>
            </a:r>
            <a:endParaRPr lang="en-US" dirty="0"/>
          </a:p>
        </p:txBody>
      </p:sp>
      <p:pic>
        <p:nvPicPr>
          <p:cNvPr id="6" name="Picture 5" descr="A drawing of an object&#10;&#10;AI-generated content may be incorrect.">
            <a:extLst>
              <a:ext uri="{FF2B5EF4-FFF2-40B4-BE49-F238E27FC236}">
                <a16:creationId xmlns:a16="http://schemas.microsoft.com/office/drawing/2014/main" id="{7DE9B709-582D-CFBC-83E1-082DC1C4F41B}"/>
              </a:ext>
            </a:extLst>
          </p:cNvPr>
          <p:cNvPicPr>
            <a:picLocks noChangeAspect="1"/>
          </p:cNvPicPr>
          <p:nvPr/>
        </p:nvPicPr>
        <p:blipFill>
          <a:blip r:embed="rId6"/>
          <a:stretch>
            <a:fillRect/>
          </a:stretch>
        </p:blipFill>
        <p:spPr>
          <a:xfrm>
            <a:off x="8128707" y="3412830"/>
            <a:ext cx="3571876" cy="1412082"/>
          </a:xfrm>
          <a:prstGeom prst="rect">
            <a:avLst/>
          </a:prstGeom>
        </p:spPr>
      </p:pic>
      <p:sp>
        <p:nvSpPr>
          <p:cNvPr id="7" name="TextBox 6">
            <a:extLst>
              <a:ext uri="{FF2B5EF4-FFF2-40B4-BE49-F238E27FC236}">
                <a16:creationId xmlns:a16="http://schemas.microsoft.com/office/drawing/2014/main" id="{D60CFB93-83AD-6785-6C86-E99B6B36EAD8}"/>
              </a:ext>
            </a:extLst>
          </p:cNvPr>
          <p:cNvSpPr txBox="1"/>
          <p:nvPr/>
        </p:nvSpPr>
        <p:spPr>
          <a:xfrm>
            <a:off x="2361097" y="887912"/>
            <a:ext cx="216958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chemeClr val="bg1"/>
                </a:solidFill>
                <a:latin typeface="Bahnschrift SemiBold"/>
              </a:rPr>
              <a:t>Mid Poly Block-out</a:t>
            </a:r>
          </a:p>
        </p:txBody>
      </p:sp>
      <p:pic>
        <p:nvPicPr>
          <p:cNvPr id="9" name="Picture 8">
            <a:extLst>
              <a:ext uri="{FF2B5EF4-FFF2-40B4-BE49-F238E27FC236}">
                <a16:creationId xmlns:a16="http://schemas.microsoft.com/office/drawing/2014/main" id="{7D4ADBCC-1AC9-40F5-8A03-1A8A73849934}"/>
              </a:ext>
            </a:extLst>
          </p:cNvPr>
          <p:cNvPicPr>
            <a:picLocks noChangeAspect="1"/>
          </p:cNvPicPr>
          <p:nvPr/>
        </p:nvPicPr>
        <p:blipFill>
          <a:blip r:embed="rId7"/>
          <a:stretch>
            <a:fillRect/>
          </a:stretch>
        </p:blipFill>
        <p:spPr>
          <a:xfrm>
            <a:off x="9914645" y="553242"/>
            <a:ext cx="2187972" cy="1803598"/>
          </a:xfrm>
          <a:prstGeom prst="rect">
            <a:avLst/>
          </a:prstGeom>
        </p:spPr>
      </p:pic>
      <p:pic>
        <p:nvPicPr>
          <p:cNvPr id="10" name="Picture 9">
            <a:extLst>
              <a:ext uri="{FF2B5EF4-FFF2-40B4-BE49-F238E27FC236}">
                <a16:creationId xmlns:a16="http://schemas.microsoft.com/office/drawing/2014/main" id="{AA7D0741-5C67-2438-B9CC-3FC94DF98BBD}"/>
              </a:ext>
            </a:extLst>
          </p:cNvPr>
          <p:cNvPicPr>
            <a:picLocks noChangeAspect="1"/>
          </p:cNvPicPr>
          <p:nvPr/>
        </p:nvPicPr>
        <p:blipFill>
          <a:blip r:embed="rId8"/>
          <a:stretch>
            <a:fillRect/>
          </a:stretch>
        </p:blipFill>
        <p:spPr>
          <a:xfrm>
            <a:off x="8925674" y="5040043"/>
            <a:ext cx="2082957" cy="1500464"/>
          </a:xfrm>
          <a:prstGeom prst="rect">
            <a:avLst/>
          </a:prstGeom>
        </p:spPr>
      </p:pic>
      <p:sp>
        <p:nvSpPr>
          <p:cNvPr id="11" name="TextBox 10">
            <a:extLst>
              <a:ext uri="{FF2B5EF4-FFF2-40B4-BE49-F238E27FC236}">
                <a16:creationId xmlns:a16="http://schemas.microsoft.com/office/drawing/2014/main" id="{868F09F1-B093-0A22-DC84-0C2A6A8C0148}"/>
              </a:ext>
            </a:extLst>
          </p:cNvPr>
          <p:cNvSpPr txBox="1"/>
          <p:nvPr/>
        </p:nvSpPr>
        <p:spPr>
          <a:xfrm>
            <a:off x="51148" y="4363247"/>
            <a:ext cx="7795332" cy="2062103"/>
          </a:xfrm>
          <a:prstGeom prst="rect">
            <a:avLst/>
          </a:prstGeom>
          <a:noFill/>
        </p:spPr>
        <p:txBody>
          <a:bodyPr wrap="square" rtlCol="0">
            <a:spAutoFit/>
          </a:bodyPr>
          <a:lstStyle/>
          <a:p>
            <a:r>
              <a:rPr lang="en-GB" sz="1600" dirty="0">
                <a:solidFill>
                  <a:schemeClr val="bg1"/>
                </a:solidFill>
              </a:rPr>
              <a:t>I would start using a lot of chamfer tools and Boolean operations on different parts of my gun, this included Boolean intersects on the chamber and trigger guard. I also included things like bolts and floating geometry objects that stick out of the gun in my references.</a:t>
            </a:r>
          </a:p>
          <a:p>
            <a:endParaRPr lang="en-GB" sz="1600" dirty="0">
              <a:solidFill>
                <a:schemeClr val="bg1"/>
              </a:solidFill>
            </a:endParaRPr>
          </a:p>
          <a:p>
            <a:r>
              <a:rPr lang="en-GB" sz="1600" dirty="0">
                <a:solidFill>
                  <a:schemeClr val="bg1"/>
                </a:solidFill>
              </a:rPr>
              <a:t>Afterwards some edge loops and smoothing </a:t>
            </a:r>
            <a:r>
              <a:rPr lang="en-GB" sz="1600" dirty="0" err="1">
                <a:solidFill>
                  <a:schemeClr val="bg1"/>
                </a:solidFill>
              </a:rPr>
              <a:t>modiferes</a:t>
            </a:r>
            <a:r>
              <a:rPr lang="en-GB" sz="1600" dirty="0">
                <a:solidFill>
                  <a:schemeClr val="bg1"/>
                </a:solidFill>
              </a:rPr>
              <a:t> were applied to see if there was any visible smoothing </a:t>
            </a:r>
            <a:r>
              <a:rPr lang="en-GB" sz="1600" dirty="0" err="1">
                <a:solidFill>
                  <a:schemeClr val="bg1"/>
                </a:solidFill>
              </a:rPr>
              <a:t>erros</a:t>
            </a:r>
            <a:r>
              <a:rPr lang="en-GB" sz="1600" dirty="0">
                <a:solidFill>
                  <a:schemeClr val="bg1"/>
                </a:solidFill>
              </a:rPr>
              <a:t> happening across my gun, I noticed a lot of the time this error would mostly be seen in cylindrical parts of the gun.</a:t>
            </a:r>
          </a:p>
        </p:txBody>
      </p:sp>
    </p:spTree>
    <p:extLst>
      <p:ext uri="{BB962C8B-B14F-4D97-AF65-F5344CB8AC3E}">
        <p14:creationId xmlns:p14="http://schemas.microsoft.com/office/powerpoint/2010/main" val="717133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a:extLst>
            <a:ext uri="{FF2B5EF4-FFF2-40B4-BE49-F238E27FC236}">
              <a16:creationId xmlns:a16="http://schemas.microsoft.com/office/drawing/2014/main" id="{F6CA0EBF-6314-B369-D116-61E375DB7FF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488FE7C-BC2B-DA6B-269A-095DE769C11D}"/>
              </a:ext>
            </a:extLst>
          </p:cNvPr>
          <p:cNvSpPr txBox="1"/>
          <p:nvPr/>
        </p:nvSpPr>
        <p:spPr>
          <a:xfrm>
            <a:off x="51148" y="49282"/>
            <a:ext cx="5993704" cy="707886"/>
          </a:xfrm>
          <a:prstGeom prst="rect">
            <a:avLst/>
          </a:prstGeom>
          <a:noFill/>
        </p:spPr>
        <p:txBody>
          <a:bodyPr wrap="square" lIns="91440" tIns="45720" rIns="91440" bIns="45720" rtlCol="0" anchor="t">
            <a:spAutoFit/>
          </a:bodyPr>
          <a:lstStyle/>
          <a:p>
            <a:r>
              <a:rPr lang="en-GB" sz="4000" b="1">
                <a:solidFill>
                  <a:srgbClr val="FF5A38"/>
                </a:solidFill>
                <a:latin typeface="Bahnschrift SemiBold"/>
              </a:rPr>
              <a:t>Production: Mid Poly</a:t>
            </a:r>
            <a:endParaRPr lang="en-GB" sz="4000" b="1" dirty="0">
              <a:solidFill>
                <a:srgbClr val="FF5A38"/>
              </a:solidFill>
              <a:latin typeface="Bahnschrift SemiBold"/>
            </a:endParaRP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D2DD7B0B-22E0-5401-CC23-CD3B690232E6}"/>
                  </a:ext>
                </a:extLst>
              </p14:cNvPr>
              <p14:cNvContentPartPr/>
              <p14:nvPr/>
            </p14:nvContentPartPr>
            <p14:xfrm>
              <a:off x="160084" y="756701"/>
              <a:ext cx="4683500" cy="9605"/>
            </p14:xfrm>
          </p:contentPart>
        </mc:Choice>
        <mc:Fallback xmlns="">
          <p:pic>
            <p:nvPicPr>
              <p:cNvPr id="8" name="Ink 7">
                <a:extLst>
                  <a:ext uri="{FF2B5EF4-FFF2-40B4-BE49-F238E27FC236}">
                    <a16:creationId xmlns:a16="http://schemas.microsoft.com/office/drawing/2014/main" id="{D2DD7B0B-22E0-5401-CC23-CD3B690232E6}"/>
                  </a:ext>
                </a:extLst>
              </p:cNvPr>
              <p:cNvPicPr/>
              <p:nvPr/>
            </p:nvPicPr>
            <p:blipFill>
              <a:blip r:embed="rId3"/>
              <a:stretch>
                <a:fillRect/>
              </a:stretch>
            </p:blipFill>
            <p:spPr>
              <a:xfrm>
                <a:off x="142086" y="276451"/>
                <a:ext cx="4719136" cy="960500"/>
              </a:xfrm>
              <a:prstGeom prst="rect">
                <a:avLst/>
              </a:prstGeom>
            </p:spPr>
          </p:pic>
        </mc:Fallback>
      </mc:AlternateContent>
      <p:pic>
        <p:nvPicPr>
          <p:cNvPr id="12" name="Picture 11">
            <a:extLst>
              <a:ext uri="{FF2B5EF4-FFF2-40B4-BE49-F238E27FC236}">
                <a16:creationId xmlns:a16="http://schemas.microsoft.com/office/drawing/2014/main" id="{76C66337-7C6B-4E82-C494-1B180884E351}"/>
              </a:ext>
            </a:extLst>
          </p:cNvPr>
          <p:cNvPicPr>
            <a:picLocks noChangeAspect="1"/>
          </p:cNvPicPr>
          <p:nvPr/>
        </p:nvPicPr>
        <p:blipFill>
          <a:blip r:embed="rId4"/>
          <a:stretch>
            <a:fillRect/>
          </a:stretch>
        </p:blipFill>
        <p:spPr>
          <a:xfrm>
            <a:off x="160084" y="2488330"/>
            <a:ext cx="7153275" cy="3915477"/>
          </a:xfrm>
          <a:prstGeom prst="rect">
            <a:avLst/>
          </a:prstGeom>
        </p:spPr>
      </p:pic>
      <p:sp>
        <p:nvSpPr>
          <p:cNvPr id="13" name="TextBox 12">
            <a:extLst>
              <a:ext uri="{FF2B5EF4-FFF2-40B4-BE49-F238E27FC236}">
                <a16:creationId xmlns:a16="http://schemas.microsoft.com/office/drawing/2014/main" id="{592DE9FD-6528-FB43-5048-3E7AAC37EB04}"/>
              </a:ext>
            </a:extLst>
          </p:cNvPr>
          <p:cNvSpPr txBox="1"/>
          <p:nvPr/>
        </p:nvSpPr>
        <p:spPr>
          <a:xfrm>
            <a:off x="7905750" y="1990725"/>
            <a:ext cx="3857625" cy="3416320"/>
          </a:xfrm>
          <a:prstGeom prst="rect">
            <a:avLst/>
          </a:prstGeom>
          <a:noFill/>
        </p:spPr>
        <p:txBody>
          <a:bodyPr wrap="square" rtlCol="0">
            <a:spAutoFit/>
          </a:bodyPr>
          <a:lstStyle/>
          <a:p>
            <a:pPr marL="285750" indent="-285750">
              <a:buFont typeface="Arial" panose="020B0604020202020204" pitchFamily="34" charset="0"/>
              <a:buChar char="•"/>
            </a:pPr>
            <a:r>
              <a:rPr lang="en-GB" dirty="0">
                <a:solidFill>
                  <a:schemeClr val="bg1"/>
                </a:solidFill>
              </a:rPr>
              <a:t>Polishing included going over my gun using the selection tool after turning the model into an editable poly and selecting areas with more then 5 edges to scan for </a:t>
            </a:r>
            <a:r>
              <a:rPr lang="en-GB" dirty="0" err="1">
                <a:solidFill>
                  <a:schemeClr val="bg1"/>
                </a:solidFill>
              </a:rPr>
              <a:t>ngons</a:t>
            </a:r>
            <a:r>
              <a:rPr lang="en-GB" dirty="0">
                <a:solidFill>
                  <a:schemeClr val="bg1"/>
                </a:solidFill>
              </a:rPr>
              <a:t> on faces of my models</a:t>
            </a:r>
          </a:p>
          <a:p>
            <a:pPr marL="285750" indent="-285750">
              <a:buFont typeface="Arial" panose="020B0604020202020204" pitchFamily="34" charset="0"/>
              <a:buChar char="•"/>
            </a:pPr>
            <a:endParaRPr lang="en-GB" dirty="0">
              <a:solidFill>
                <a:schemeClr val="bg1"/>
              </a:solidFill>
            </a:endParaRPr>
          </a:p>
          <a:p>
            <a:pPr marL="285750" indent="-285750">
              <a:buFont typeface="Arial" panose="020B0604020202020204" pitchFamily="34" charset="0"/>
              <a:buChar char="•"/>
            </a:pPr>
            <a:r>
              <a:rPr lang="en-GB" dirty="0">
                <a:solidFill>
                  <a:schemeClr val="bg1"/>
                </a:solidFill>
              </a:rPr>
              <a:t>I went over a lot of areas of my gun that had </a:t>
            </a:r>
            <a:r>
              <a:rPr lang="en-GB" dirty="0" err="1">
                <a:solidFill>
                  <a:schemeClr val="bg1"/>
                </a:solidFill>
              </a:rPr>
              <a:t>ngons</a:t>
            </a:r>
            <a:r>
              <a:rPr lang="en-GB" dirty="0">
                <a:solidFill>
                  <a:schemeClr val="bg1"/>
                </a:solidFill>
              </a:rPr>
              <a:t> on some faces that I missed and simply selected all the vertices on that face and connected them together.</a:t>
            </a:r>
          </a:p>
        </p:txBody>
      </p:sp>
      <p:pic>
        <p:nvPicPr>
          <p:cNvPr id="15" name="Picture 14">
            <a:extLst>
              <a:ext uri="{FF2B5EF4-FFF2-40B4-BE49-F238E27FC236}">
                <a16:creationId xmlns:a16="http://schemas.microsoft.com/office/drawing/2014/main" id="{9EBB133B-AD5B-7DC5-EB15-6C0340016F27}"/>
              </a:ext>
            </a:extLst>
          </p:cNvPr>
          <p:cNvPicPr>
            <a:picLocks noChangeAspect="1"/>
          </p:cNvPicPr>
          <p:nvPr/>
        </p:nvPicPr>
        <p:blipFill>
          <a:blip r:embed="rId5"/>
          <a:stretch>
            <a:fillRect/>
          </a:stretch>
        </p:blipFill>
        <p:spPr>
          <a:xfrm>
            <a:off x="244974" y="1408877"/>
            <a:ext cx="7068385" cy="894803"/>
          </a:xfrm>
          <a:prstGeom prst="rect">
            <a:avLst/>
          </a:prstGeom>
        </p:spPr>
      </p:pic>
    </p:spTree>
    <p:extLst>
      <p:ext uri="{BB962C8B-B14F-4D97-AF65-F5344CB8AC3E}">
        <p14:creationId xmlns:p14="http://schemas.microsoft.com/office/powerpoint/2010/main" val="1580856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a:extLst>
            <a:ext uri="{FF2B5EF4-FFF2-40B4-BE49-F238E27FC236}">
              <a16:creationId xmlns:a16="http://schemas.microsoft.com/office/drawing/2014/main" id="{60969E55-9EFE-A930-9076-23B7C683754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F2B568C-44B1-A2E5-E6EA-8FADA584BF78}"/>
              </a:ext>
            </a:extLst>
          </p:cNvPr>
          <p:cNvSpPr txBox="1"/>
          <p:nvPr/>
        </p:nvSpPr>
        <p:spPr>
          <a:xfrm>
            <a:off x="51148" y="49282"/>
            <a:ext cx="5993704" cy="707886"/>
          </a:xfrm>
          <a:prstGeom prst="rect">
            <a:avLst/>
          </a:prstGeom>
          <a:noFill/>
        </p:spPr>
        <p:txBody>
          <a:bodyPr wrap="square" lIns="91440" tIns="45720" rIns="91440" bIns="45720" rtlCol="0" anchor="t">
            <a:spAutoFit/>
          </a:bodyPr>
          <a:lstStyle/>
          <a:p>
            <a:r>
              <a:rPr lang="en-GB" sz="4000" b="1">
                <a:solidFill>
                  <a:srgbClr val="FF5A38"/>
                </a:solidFill>
                <a:latin typeface="Bahnschrift SemiBold"/>
              </a:rPr>
              <a:t>Production: Unwrapping</a:t>
            </a:r>
            <a:endParaRPr lang="en-GB" sz="4000" b="1" dirty="0">
              <a:solidFill>
                <a:srgbClr val="FF5A38"/>
              </a:solidFill>
              <a:latin typeface="Bahnschrift SemiBold"/>
            </a:endParaRP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ACD67EF1-D633-B726-3045-6670CB4A0D5A}"/>
                  </a:ext>
                </a:extLst>
              </p14:cNvPr>
              <p14:cNvContentPartPr/>
              <p14:nvPr/>
            </p14:nvContentPartPr>
            <p14:xfrm>
              <a:off x="160084" y="756701"/>
              <a:ext cx="4683500" cy="9605"/>
            </p14:xfrm>
          </p:contentPart>
        </mc:Choice>
        <mc:Fallback xmlns="">
          <p:pic>
            <p:nvPicPr>
              <p:cNvPr id="8" name="Ink 7">
                <a:extLst>
                  <a:ext uri="{FF2B5EF4-FFF2-40B4-BE49-F238E27FC236}">
                    <a16:creationId xmlns:a16="http://schemas.microsoft.com/office/drawing/2014/main" id="{ACD67EF1-D633-B726-3045-6670CB4A0D5A}"/>
                  </a:ext>
                </a:extLst>
              </p:cNvPr>
              <p:cNvPicPr/>
              <p:nvPr/>
            </p:nvPicPr>
            <p:blipFill>
              <a:blip r:embed="rId3"/>
              <a:stretch>
                <a:fillRect/>
              </a:stretch>
            </p:blipFill>
            <p:spPr>
              <a:xfrm>
                <a:off x="142086" y="276451"/>
                <a:ext cx="4719136" cy="960500"/>
              </a:xfrm>
              <a:prstGeom prst="rect">
                <a:avLst/>
              </a:prstGeom>
            </p:spPr>
          </p:pic>
        </mc:Fallback>
      </mc:AlternateContent>
      <p:pic>
        <p:nvPicPr>
          <p:cNvPr id="6" name="Picture 5">
            <a:extLst>
              <a:ext uri="{FF2B5EF4-FFF2-40B4-BE49-F238E27FC236}">
                <a16:creationId xmlns:a16="http://schemas.microsoft.com/office/drawing/2014/main" id="{8D875970-5658-D2BA-EFD0-64DA698DEA8C}"/>
              </a:ext>
            </a:extLst>
          </p:cNvPr>
          <p:cNvPicPr>
            <a:picLocks noChangeAspect="1"/>
          </p:cNvPicPr>
          <p:nvPr/>
        </p:nvPicPr>
        <p:blipFill>
          <a:blip r:embed="rId4"/>
          <a:stretch>
            <a:fillRect/>
          </a:stretch>
        </p:blipFill>
        <p:spPr>
          <a:xfrm>
            <a:off x="6251072" y="3594708"/>
            <a:ext cx="5353050" cy="2984172"/>
          </a:xfrm>
          <a:prstGeom prst="rect">
            <a:avLst/>
          </a:prstGeom>
        </p:spPr>
      </p:pic>
      <p:pic>
        <p:nvPicPr>
          <p:cNvPr id="9" name="Picture 8">
            <a:extLst>
              <a:ext uri="{FF2B5EF4-FFF2-40B4-BE49-F238E27FC236}">
                <a16:creationId xmlns:a16="http://schemas.microsoft.com/office/drawing/2014/main" id="{C6FB374F-DDC6-273A-4C89-FEF3B317E9C6}"/>
              </a:ext>
            </a:extLst>
          </p:cNvPr>
          <p:cNvPicPr>
            <a:picLocks noChangeAspect="1"/>
          </p:cNvPicPr>
          <p:nvPr/>
        </p:nvPicPr>
        <p:blipFill>
          <a:blip r:embed="rId5"/>
          <a:stretch>
            <a:fillRect/>
          </a:stretch>
        </p:blipFill>
        <p:spPr>
          <a:xfrm>
            <a:off x="995081" y="928670"/>
            <a:ext cx="3544134" cy="3509820"/>
          </a:xfrm>
          <a:prstGeom prst="rect">
            <a:avLst/>
          </a:prstGeom>
        </p:spPr>
      </p:pic>
      <p:pic>
        <p:nvPicPr>
          <p:cNvPr id="11" name="Picture 10">
            <a:extLst>
              <a:ext uri="{FF2B5EF4-FFF2-40B4-BE49-F238E27FC236}">
                <a16:creationId xmlns:a16="http://schemas.microsoft.com/office/drawing/2014/main" id="{C47D74E2-9FBD-1076-7BA3-A57FFC8F6D62}"/>
              </a:ext>
            </a:extLst>
          </p:cNvPr>
          <p:cNvPicPr>
            <a:picLocks noChangeAspect="1"/>
          </p:cNvPicPr>
          <p:nvPr/>
        </p:nvPicPr>
        <p:blipFill>
          <a:blip r:embed="rId6"/>
          <a:stretch>
            <a:fillRect/>
          </a:stretch>
        </p:blipFill>
        <p:spPr>
          <a:xfrm>
            <a:off x="6072192" y="279120"/>
            <a:ext cx="5710811" cy="3149880"/>
          </a:xfrm>
          <a:prstGeom prst="rect">
            <a:avLst/>
          </a:prstGeom>
        </p:spPr>
      </p:pic>
      <p:sp>
        <p:nvSpPr>
          <p:cNvPr id="7" name="TextBox 6">
            <a:extLst>
              <a:ext uri="{FF2B5EF4-FFF2-40B4-BE49-F238E27FC236}">
                <a16:creationId xmlns:a16="http://schemas.microsoft.com/office/drawing/2014/main" id="{CC640070-FE2D-F84F-D0C3-7FF41F263986}"/>
              </a:ext>
            </a:extLst>
          </p:cNvPr>
          <p:cNvSpPr txBox="1"/>
          <p:nvPr/>
        </p:nvSpPr>
        <p:spPr>
          <a:xfrm>
            <a:off x="6096000" y="2542358"/>
            <a:ext cx="3019426" cy="923330"/>
          </a:xfrm>
          <a:prstGeom prst="rect">
            <a:avLst/>
          </a:prstGeom>
          <a:solidFill>
            <a:schemeClr val="tx2">
              <a:lumMod val="25000"/>
              <a:lumOff val="75000"/>
            </a:schemeClr>
          </a:solidFill>
        </p:spPr>
        <p:txBody>
          <a:bodyPr wrap="square">
            <a:spAutoFit/>
          </a:bodyPr>
          <a:lstStyle/>
          <a:p>
            <a:r>
              <a:rPr lang="en-GB" b="1" dirty="0">
                <a:solidFill>
                  <a:srgbClr val="2998E3"/>
                </a:solidFill>
                <a:hlinkClick r:id="rId7">
                  <a:extLst>
                    <a:ext uri="{A12FA001-AC4F-418D-AE19-62706E023703}">
                      <ahyp:hlinkClr xmlns:ahyp="http://schemas.microsoft.com/office/drawing/2018/hyperlinkcolor" val="tx"/>
                    </a:ext>
                  </a:extLst>
                </a:hlinkClick>
              </a:rPr>
              <a:t>UV Checker Map Maker - Custom UV Textures - </a:t>
            </a:r>
            <a:r>
              <a:rPr lang="en-GB" b="1" dirty="0" err="1">
                <a:solidFill>
                  <a:srgbClr val="00B0F0"/>
                </a:solidFill>
                <a:hlinkClick r:id="rId7">
                  <a:extLst>
                    <a:ext uri="{A12FA001-AC4F-418D-AE19-62706E023703}">
                      <ahyp:hlinkClr xmlns:ahyp="http://schemas.microsoft.com/office/drawing/2018/hyperlinkcolor" val="tx"/>
                    </a:ext>
                  </a:extLst>
                </a:hlinkClick>
              </a:rPr>
              <a:t>Atlux</a:t>
            </a:r>
            <a:endParaRPr lang="en-GB" b="1" dirty="0">
              <a:solidFill>
                <a:srgbClr val="00B0F0"/>
              </a:solidFill>
            </a:endParaRPr>
          </a:p>
        </p:txBody>
      </p:sp>
      <p:sp>
        <p:nvSpPr>
          <p:cNvPr id="10" name="TextBox 9">
            <a:extLst>
              <a:ext uri="{FF2B5EF4-FFF2-40B4-BE49-F238E27FC236}">
                <a16:creationId xmlns:a16="http://schemas.microsoft.com/office/drawing/2014/main" id="{9179AFDF-399D-1362-3541-B661E1A65BE4}"/>
              </a:ext>
            </a:extLst>
          </p:cNvPr>
          <p:cNvSpPr txBox="1"/>
          <p:nvPr/>
        </p:nvSpPr>
        <p:spPr>
          <a:xfrm>
            <a:off x="160084" y="4572723"/>
            <a:ext cx="5655179" cy="2246769"/>
          </a:xfrm>
          <a:prstGeom prst="rect">
            <a:avLst/>
          </a:prstGeom>
          <a:noFill/>
        </p:spPr>
        <p:txBody>
          <a:bodyPr wrap="square" rtlCol="0">
            <a:spAutoFit/>
          </a:bodyPr>
          <a:lstStyle/>
          <a:p>
            <a:pPr marL="285750" indent="-285750">
              <a:buFont typeface="Arial" panose="020B0604020202020204" pitchFamily="34" charset="0"/>
              <a:buChar char="•"/>
            </a:pPr>
            <a:r>
              <a:rPr lang="en-GB" sz="1400" dirty="0">
                <a:solidFill>
                  <a:schemeClr val="bg1"/>
                </a:solidFill>
              </a:rPr>
              <a:t>I manually unwrapped some pieces of my model like the major important areas of my gun like the chamber, barrel and grip of my gun but most of the unwraps were done automatically from max.</a:t>
            </a:r>
          </a:p>
          <a:p>
            <a:pPr marL="285750" indent="-285750">
              <a:buFont typeface="Arial" panose="020B0604020202020204" pitchFamily="34" charset="0"/>
              <a:buChar char="•"/>
            </a:pPr>
            <a:endParaRPr lang="en-GB" sz="1400" dirty="0">
              <a:solidFill>
                <a:schemeClr val="bg1"/>
              </a:solidFill>
            </a:endParaRPr>
          </a:p>
          <a:p>
            <a:pPr marL="285750" indent="-285750">
              <a:buFont typeface="Arial" panose="020B0604020202020204" pitchFamily="34" charset="0"/>
              <a:buChar char="•"/>
            </a:pPr>
            <a:r>
              <a:rPr lang="en-GB" sz="1400" dirty="0">
                <a:solidFill>
                  <a:schemeClr val="bg1"/>
                </a:solidFill>
              </a:rPr>
              <a:t>I tried my best to neatly pack everything closely together whilst preventing any loss of texel density for my gun.</a:t>
            </a:r>
          </a:p>
          <a:p>
            <a:pPr marL="285750" indent="-285750">
              <a:buFont typeface="Arial" panose="020B0604020202020204" pitchFamily="34" charset="0"/>
              <a:buChar char="•"/>
            </a:pPr>
            <a:endParaRPr lang="en-GB" sz="1400" dirty="0">
              <a:solidFill>
                <a:schemeClr val="bg1"/>
              </a:solidFill>
            </a:endParaRPr>
          </a:p>
          <a:p>
            <a:pPr marL="285750" indent="-285750">
              <a:buFont typeface="Arial" panose="020B0604020202020204" pitchFamily="34" charset="0"/>
              <a:buChar char="•"/>
            </a:pPr>
            <a:r>
              <a:rPr lang="en-GB" sz="1400" dirty="0">
                <a:solidFill>
                  <a:schemeClr val="bg1"/>
                </a:solidFill>
              </a:rPr>
              <a:t>A UV checker map was then thrown on top of my weapon to make sure everything was facing the correct way that I intended most of textures to face. </a:t>
            </a:r>
          </a:p>
        </p:txBody>
      </p:sp>
    </p:spTree>
    <p:extLst>
      <p:ext uri="{BB962C8B-B14F-4D97-AF65-F5344CB8AC3E}">
        <p14:creationId xmlns:p14="http://schemas.microsoft.com/office/powerpoint/2010/main" val="456792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a:extLst>
            <a:ext uri="{FF2B5EF4-FFF2-40B4-BE49-F238E27FC236}">
              <a16:creationId xmlns:a16="http://schemas.microsoft.com/office/drawing/2014/main" id="{0BFBB8DF-34F4-E3C3-1D6F-BC016396D98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573453F-AB42-E040-7FB8-B6148B5BEFA4}"/>
              </a:ext>
            </a:extLst>
          </p:cNvPr>
          <p:cNvSpPr txBox="1"/>
          <p:nvPr/>
        </p:nvSpPr>
        <p:spPr>
          <a:xfrm>
            <a:off x="51148" y="49282"/>
            <a:ext cx="5993704" cy="707886"/>
          </a:xfrm>
          <a:prstGeom prst="rect">
            <a:avLst/>
          </a:prstGeom>
          <a:noFill/>
        </p:spPr>
        <p:txBody>
          <a:bodyPr wrap="square" lIns="91440" tIns="45720" rIns="91440" bIns="45720" rtlCol="0" anchor="t">
            <a:spAutoFit/>
          </a:bodyPr>
          <a:lstStyle/>
          <a:p>
            <a:r>
              <a:rPr lang="en-GB" sz="4000" b="1">
                <a:solidFill>
                  <a:srgbClr val="FF5A38"/>
                </a:solidFill>
                <a:latin typeface="Bahnschrift SemiBold"/>
              </a:rPr>
              <a:t>Production: High Poly</a:t>
            </a:r>
            <a:endParaRPr lang="en-GB" sz="4000" b="1" dirty="0">
              <a:solidFill>
                <a:srgbClr val="FF5A38"/>
              </a:solidFill>
              <a:latin typeface="Bahnschrift SemiBold"/>
            </a:endParaRP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1EBC78D9-EA0B-CA66-9B51-519568AF3572}"/>
                  </a:ext>
                </a:extLst>
              </p14:cNvPr>
              <p14:cNvContentPartPr/>
              <p14:nvPr/>
            </p14:nvContentPartPr>
            <p14:xfrm>
              <a:off x="160084" y="756701"/>
              <a:ext cx="4683500" cy="9605"/>
            </p14:xfrm>
          </p:contentPart>
        </mc:Choice>
        <mc:Fallback xmlns="">
          <p:pic>
            <p:nvPicPr>
              <p:cNvPr id="8" name="Ink 7">
                <a:extLst>
                  <a:ext uri="{FF2B5EF4-FFF2-40B4-BE49-F238E27FC236}">
                    <a16:creationId xmlns:a16="http://schemas.microsoft.com/office/drawing/2014/main" id="{1EBC78D9-EA0B-CA66-9B51-519568AF3572}"/>
                  </a:ext>
                </a:extLst>
              </p:cNvPr>
              <p:cNvPicPr/>
              <p:nvPr/>
            </p:nvPicPr>
            <p:blipFill>
              <a:blip r:embed="rId3"/>
              <a:stretch>
                <a:fillRect/>
              </a:stretch>
            </p:blipFill>
            <p:spPr>
              <a:xfrm>
                <a:off x="142086" y="276451"/>
                <a:ext cx="4719136" cy="960500"/>
              </a:xfrm>
              <a:prstGeom prst="rect">
                <a:avLst/>
              </a:prstGeom>
            </p:spPr>
          </p:pic>
        </mc:Fallback>
      </mc:AlternateContent>
      <p:pic>
        <p:nvPicPr>
          <p:cNvPr id="3" name="Picture 2" descr="A red revolver object on a black background&#10;&#10;AI-generated content may be incorrect.">
            <a:extLst>
              <a:ext uri="{FF2B5EF4-FFF2-40B4-BE49-F238E27FC236}">
                <a16:creationId xmlns:a16="http://schemas.microsoft.com/office/drawing/2014/main" id="{FF080661-5F09-D51F-FC0B-456A7DE72983}"/>
              </a:ext>
            </a:extLst>
          </p:cNvPr>
          <p:cNvPicPr>
            <a:picLocks noChangeAspect="1"/>
          </p:cNvPicPr>
          <p:nvPr/>
        </p:nvPicPr>
        <p:blipFill>
          <a:blip r:embed="rId4"/>
          <a:stretch>
            <a:fillRect/>
          </a:stretch>
        </p:blipFill>
        <p:spPr>
          <a:xfrm>
            <a:off x="5621338" y="1042988"/>
            <a:ext cx="6414296" cy="3408099"/>
          </a:xfrm>
          <a:prstGeom prst="rect">
            <a:avLst/>
          </a:prstGeom>
        </p:spPr>
      </p:pic>
      <p:pic>
        <p:nvPicPr>
          <p:cNvPr id="4" name="Picture 3" descr="A screenshot of a phone&#10;&#10;AI-generated content may be incorrect.">
            <a:extLst>
              <a:ext uri="{FF2B5EF4-FFF2-40B4-BE49-F238E27FC236}">
                <a16:creationId xmlns:a16="http://schemas.microsoft.com/office/drawing/2014/main" id="{BA4EB0DF-E922-F6A6-B863-2947236D35B7}"/>
              </a:ext>
            </a:extLst>
          </p:cNvPr>
          <p:cNvPicPr>
            <a:picLocks noChangeAspect="1"/>
          </p:cNvPicPr>
          <p:nvPr/>
        </p:nvPicPr>
        <p:blipFill>
          <a:blip r:embed="rId5"/>
          <a:stretch>
            <a:fillRect/>
          </a:stretch>
        </p:blipFill>
        <p:spPr>
          <a:xfrm>
            <a:off x="9849114" y="5420254"/>
            <a:ext cx="1023938" cy="1314451"/>
          </a:xfrm>
          <a:prstGeom prst="rect">
            <a:avLst/>
          </a:prstGeom>
        </p:spPr>
      </p:pic>
      <p:pic>
        <p:nvPicPr>
          <p:cNvPr id="5" name="Picture 4" descr="A screenshot of a phone&#10;&#10;AI-generated content may be incorrect.">
            <a:extLst>
              <a:ext uri="{FF2B5EF4-FFF2-40B4-BE49-F238E27FC236}">
                <a16:creationId xmlns:a16="http://schemas.microsoft.com/office/drawing/2014/main" id="{C3FA172E-265B-E4C0-3F3C-50A4493150B6}"/>
              </a:ext>
            </a:extLst>
          </p:cNvPr>
          <p:cNvPicPr>
            <a:picLocks noChangeAspect="1"/>
          </p:cNvPicPr>
          <p:nvPr/>
        </p:nvPicPr>
        <p:blipFill>
          <a:blip r:embed="rId6"/>
          <a:stretch>
            <a:fillRect/>
          </a:stretch>
        </p:blipFill>
        <p:spPr>
          <a:xfrm>
            <a:off x="9492192" y="4654020"/>
            <a:ext cx="1743075" cy="714375"/>
          </a:xfrm>
          <a:prstGeom prst="rect">
            <a:avLst/>
          </a:prstGeom>
        </p:spPr>
      </p:pic>
      <p:pic>
        <p:nvPicPr>
          <p:cNvPr id="6" name="Picture 5" descr="A group of round silver balls&#10;&#10;AI-generated content may be incorrect.">
            <a:extLst>
              <a:ext uri="{FF2B5EF4-FFF2-40B4-BE49-F238E27FC236}">
                <a16:creationId xmlns:a16="http://schemas.microsoft.com/office/drawing/2014/main" id="{98E8215F-59E0-AD71-FB4C-A4D0B851A48E}"/>
              </a:ext>
            </a:extLst>
          </p:cNvPr>
          <p:cNvPicPr>
            <a:picLocks noChangeAspect="1"/>
          </p:cNvPicPr>
          <p:nvPr/>
        </p:nvPicPr>
        <p:blipFill>
          <a:blip r:embed="rId7"/>
          <a:stretch>
            <a:fillRect/>
          </a:stretch>
        </p:blipFill>
        <p:spPr>
          <a:xfrm>
            <a:off x="483903" y="4284242"/>
            <a:ext cx="4212169" cy="1893219"/>
          </a:xfrm>
          <a:prstGeom prst="rect">
            <a:avLst/>
          </a:prstGeom>
        </p:spPr>
      </p:pic>
      <p:cxnSp>
        <p:nvCxnSpPr>
          <p:cNvPr id="7" name="Straight Arrow Connector 6">
            <a:extLst>
              <a:ext uri="{FF2B5EF4-FFF2-40B4-BE49-F238E27FC236}">
                <a16:creationId xmlns:a16="http://schemas.microsoft.com/office/drawing/2014/main" id="{FAE5E00B-696E-D7BD-578E-FEE3C3346F05}"/>
              </a:ext>
            </a:extLst>
          </p:cNvPr>
          <p:cNvCxnSpPr/>
          <p:nvPr/>
        </p:nvCxnSpPr>
        <p:spPr>
          <a:xfrm flipV="1">
            <a:off x="4741333" y="2158999"/>
            <a:ext cx="2381251" cy="2963334"/>
          </a:xfrm>
          <a:prstGeom prst="straightConnector1">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05B69D0D-48DE-9DC7-9C9E-E057A19FA310}"/>
              </a:ext>
            </a:extLst>
          </p:cNvPr>
          <p:cNvCxnSpPr>
            <a:cxnSpLocks/>
          </p:cNvCxnSpPr>
          <p:nvPr/>
        </p:nvCxnSpPr>
        <p:spPr>
          <a:xfrm flipV="1">
            <a:off x="4783666" y="2349498"/>
            <a:ext cx="4148667" cy="2973917"/>
          </a:xfrm>
          <a:prstGeom prst="straightConnector1">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pic>
        <p:nvPicPr>
          <p:cNvPr id="10" name="Picture 9" descr="A screenshot of a computer generated image&#10;&#10;AI-generated content may be incorrect.">
            <a:extLst>
              <a:ext uri="{FF2B5EF4-FFF2-40B4-BE49-F238E27FC236}">
                <a16:creationId xmlns:a16="http://schemas.microsoft.com/office/drawing/2014/main" id="{C4EC122D-B6CA-0F2C-1A8F-A24569DE3714}"/>
              </a:ext>
            </a:extLst>
          </p:cNvPr>
          <p:cNvPicPr>
            <a:picLocks noChangeAspect="1"/>
          </p:cNvPicPr>
          <p:nvPr/>
        </p:nvPicPr>
        <p:blipFill>
          <a:blip r:embed="rId8"/>
          <a:stretch>
            <a:fillRect/>
          </a:stretch>
        </p:blipFill>
        <p:spPr>
          <a:xfrm>
            <a:off x="225951" y="1236980"/>
            <a:ext cx="3377143" cy="2483909"/>
          </a:xfrm>
          <a:prstGeom prst="rect">
            <a:avLst/>
          </a:prstGeom>
        </p:spPr>
      </p:pic>
      <p:cxnSp>
        <p:nvCxnSpPr>
          <p:cNvPr id="11" name="Straight Arrow Connector 10">
            <a:extLst>
              <a:ext uri="{FF2B5EF4-FFF2-40B4-BE49-F238E27FC236}">
                <a16:creationId xmlns:a16="http://schemas.microsoft.com/office/drawing/2014/main" id="{8626B2D1-C212-30F0-9C45-426CA856DDE3}"/>
              </a:ext>
            </a:extLst>
          </p:cNvPr>
          <p:cNvCxnSpPr>
            <a:cxnSpLocks/>
          </p:cNvCxnSpPr>
          <p:nvPr/>
        </p:nvCxnSpPr>
        <p:spPr>
          <a:xfrm flipV="1">
            <a:off x="4646083" y="1957915"/>
            <a:ext cx="4286251" cy="2455334"/>
          </a:xfrm>
          <a:prstGeom prst="straightConnector1">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4C82F99D-A792-DC40-BA18-62AB1A5AC0BF}"/>
              </a:ext>
            </a:extLst>
          </p:cNvPr>
          <p:cNvCxnSpPr/>
          <p:nvPr/>
        </p:nvCxnSpPr>
        <p:spPr>
          <a:xfrm>
            <a:off x="3831167" y="2360082"/>
            <a:ext cx="6836832" cy="1227667"/>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pic>
        <p:nvPicPr>
          <p:cNvPr id="13" name="Picture 12" descr="A close up of an object&#10;&#10;AI-generated content may be incorrect.">
            <a:extLst>
              <a:ext uri="{FF2B5EF4-FFF2-40B4-BE49-F238E27FC236}">
                <a16:creationId xmlns:a16="http://schemas.microsoft.com/office/drawing/2014/main" id="{98BEBB22-6D2D-F800-6940-C3F0E502642E}"/>
              </a:ext>
            </a:extLst>
          </p:cNvPr>
          <p:cNvPicPr>
            <a:picLocks noChangeAspect="1"/>
          </p:cNvPicPr>
          <p:nvPr/>
        </p:nvPicPr>
        <p:blipFill>
          <a:blip r:embed="rId9"/>
          <a:stretch>
            <a:fillRect/>
          </a:stretch>
        </p:blipFill>
        <p:spPr>
          <a:xfrm>
            <a:off x="6856148" y="4770437"/>
            <a:ext cx="2502695" cy="1833564"/>
          </a:xfrm>
          <a:prstGeom prst="rect">
            <a:avLst/>
          </a:prstGeom>
        </p:spPr>
      </p:pic>
      <p:cxnSp>
        <p:nvCxnSpPr>
          <p:cNvPr id="14" name="Straight Arrow Connector 13">
            <a:extLst>
              <a:ext uri="{FF2B5EF4-FFF2-40B4-BE49-F238E27FC236}">
                <a16:creationId xmlns:a16="http://schemas.microsoft.com/office/drawing/2014/main" id="{87C343B3-E742-DF73-F318-CB020D065305}"/>
              </a:ext>
            </a:extLst>
          </p:cNvPr>
          <p:cNvCxnSpPr/>
          <p:nvPr/>
        </p:nvCxnSpPr>
        <p:spPr>
          <a:xfrm flipH="1" flipV="1">
            <a:off x="8768292" y="3377408"/>
            <a:ext cx="440532" cy="1262061"/>
          </a:xfrm>
          <a:prstGeom prst="straightConnector1">
            <a:avLst/>
          </a:prstGeom>
          <a:ln w="57150">
            <a:solidFill>
              <a:srgbClr val="FFFF00"/>
            </a:solidFill>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5365B276-F10B-B714-F961-EF37D68888BB}"/>
              </a:ext>
            </a:extLst>
          </p:cNvPr>
          <p:cNvSpPr txBox="1"/>
          <p:nvPr/>
        </p:nvSpPr>
        <p:spPr>
          <a:xfrm>
            <a:off x="7323667" y="539750"/>
            <a:ext cx="354541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chemeClr val="bg1"/>
                </a:solidFill>
                <a:latin typeface="Bahnschrift SemiBold"/>
              </a:rPr>
              <a:t>Block-out Exported into </a:t>
            </a:r>
            <a:r>
              <a:rPr lang="en-GB" dirty="0" err="1">
                <a:solidFill>
                  <a:schemeClr val="bg1"/>
                </a:solidFill>
                <a:latin typeface="Bahnschrift SemiBold"/>
              </a:rPr>
              <a:t>Zbrush</a:t>
            </a:r>
            <a:endParaRPr lang="en-US" dirty="0" err="1">
              <a:solidFill>
                <a:schemeClr val="bg1"/>
              </a:solidFill>
            </a:endParaRPr>
          </a:p>
        </p:txBody>
      </p:sp>
      <p:sp>
        <p:nvSpPr>
          <p:cNvPr id="16" name="TextBox 15">
            <a:extLst>
              <a:ext uri="{FF2B5EF4-FFF2-40B4-BE49-F238E27FC236}">
                <a16:creationId xmlns:a16="http://schemas.microsoft.com/office/drawing/2014/main" id="{FF93A203-CFE0-52EF-9ACD-7021582604BB}"/>
              </a:ext>
            </a:extLst>
          </p:cNvPr>
          <p:cNvSpPr txBox="1"/>
          <p:nvPr/>
        </p:nvSpPr>
        <p:spPr>
          <a:xfrm>
            <a:off x="644520" y="806768"/>
            <a:ext cx="25400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chemeClr val="bg1"/>
                </a:solidFill>
                <a:latin typeface="Bahnschrift SemiBold"/>
              </a:rPr>
              <a:t>Online Wood Brushes</a:t>
            </a:r>
          </a:p>
        </p:txBody>
      </p:sp>
      <p:sp>
        <p:nvSpPr>
          <p:cNvPr id="17" name="TextBox 16">
            <a:extLst>
              <a:ext uri="{FF2B5EF4-FFF2-40B4-BE49-F238E27FC236}">
                <a16:creationId xmlns:a16="http://schemas.microsoft.com/office/drawing/2014/main" id="{C1DDD6A6-A6C2-C490-D5D6-3DBD80541A63}"/>
              </a:ext>
            </a:extLst>
          </p:cNvPr>
          <p:cNvSpPr txBox="1"/>
          <p:nvPr/>
        </p:nvSpPr>
        <p:spPr>
          <a:xfrm>
            <a:off x="1322915" y="3841748"/>
            <a:ext cx="25400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solidFill>
                  <a:schemeClr val="bg1"/>
                </a:solidFill>
                <a:latin typeface="Bahnschrift SemiBold"/>
              </a:rPr>
              <a:t>Online Metal Brushes</a:t>
            </a:r>
            <a:endParaRPr lang="en-GB" dirty="0">
              <a:solidFill>
                <a:schemeClr val="bg1"/>
              </a:solidFill>
              <a:latin typeface="Bahnschrift SemiBold"/>
            </a:endParaRPr>
          </a:p>
        </p:txBody>
      </p:sp>
      <p:sp>
        <p:nvSpPr>
          <p:cNvPr id="18" name="TextBox 17">
            <a:extLst>
              <a:ext uri="{FF2B5EF4-FFF2-40B4-BE49-F238E27FC236}">
                <a16:creationId xmlns:a16="http://schemas.microsoft.com/office/drawing/2014/main" id="{D04CE1A0-0A0A-1C7A-68E4-35F7C8900463}"/>
              </a:ext>
            </a:extLst>
          </p:cNvPr>
          <p:cNvSpPr txBox="1"/>
          <p:nvPr/>
        </p:nvSpPr>
        <p:spPr>
          <a:xfrm>
            <a:off x="4751915" y="5344581"/>
            <a:ext cx="1894416"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sz="1400" dirty="0">
                <a:solidFill>
                  <a:schemeClr val="bg1"/>
                </a:solidFill>
                <a:latin typeface="Bahnschrift SemiBold"/>
              </a:rPr>
              <a:t>Using these metal brushes to add pitting </a:t>
            </a:r>
            <a:r>
              <a:rPr lang="en-GB" sz="1400">
                <a:solidFill>
                  <a:schemeClr val="bg1"/>
                </a:solidFill>
                <a:latin typeface="Bahnschrift SemiBold"/>
              </a:rPr>
              <a:t>and texture on the metal pieces of my gun</a:t>
            </a:r>
            <a:endParaRPr lang="en-US">
              <a:solidFill>
                <a:schemeClr val="bg1"/>
              </a:solidFill>
            </a:endParaRPr>
          </a:p>
        </p:txBody>
      </p:sp>
      <p:sp>
        <p:nvSpPr>
          <p:cNvPr id="19" name="TextBox 18">
            <a:extLst>
              <a:ext uri="{FF2B5EF4-FFF2-40B4-BE49-F238E27FC236}">
                <a16:creationId xmlns:a16="http://schemas.microsoft.com/office/drawing/2014/main" id="{29AFB752-435F-DFFE-ACEA-C05CA92D1048}"/>
              </a:ext>
            </a:extLst>
          </p:cNvPr>
          <p:cNvSpPr txBox="1"/>
          <p:nvPr/>
        </p:nvSpPr>
        <p:spPr>
          <a:xfrm>
            <a:off x="3672414" y="1164164"/>
            <a:ext cx="1894416"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sz="1400" dirty="0">
                <a:solidFill>
                  <a:schemeClr val="bg1"/>
                </a:solidFill>
                <a:latin typeface="Bahnschrift SemiBold"/>
              </a:rPr>
              <a:t>Using the wood </a:t>
            </a:r>
            <a:r>
              <a:rPr lang="en-GB" sz="1400">
                <a:solidFill>
                  <a:schemeClr val="bg1"/>
                </a:solidFill>
                <a:latin typeface="Bahnschrift SemiBold"/>
              </a:rPr>
              <a:t>alpha pack to add chips and worn surface to the handle of my gun</a:t>
            </a:r>
            <a:endParaRPr lang="en-US"/>
          </a:p>
        </p:txBody>
      </p:sp>
    </p:spTree>
    <p:extLst>
      <p:ext uri="{BB962C8B-B14F-4D97-AF65-F5344CB8AC3E}">
        <p14:creationId xmlns:p14="http://schemas.microsoft.com/office/powerpoint/2010/main" val="1163608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a:extLst>
            <a:ext uri="{FF2B5EF4-FFF2-40B4-BE49-F238E27FC236}">
              <a16:creationId xmlns:a16="http://schemas.microsoft.com/office/drawing/2014/main" id="{CBF1AF10-9892-307D-B94B-A048FB4E425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E9414BC-E824-E265-DE99-ED1D8538A405}"/>
              </a:ext>
            </a:extLst>
          </p:cNvPr>
          <p:cNvSpPr txBox="1"/>
          <p:nvPr/>
        </p:nvSpPr>
        <p:spPr>
          <a:xfrm>
            <a:off x="51147" y="49282"/>
            <a:ext cx="6473477" cy="584775"/>
          </a:xfrm>
          <a:prstGeom prst="rect">
            <a:avLst/>
          </a:prstGeom>
          <a:noFill/>
        </p:spPr>
        <p:txBody>
          <a:bodyPr wrap="square" lIns="91440" tIns="45720" rIns="91440" bIns="45720" rtlCol="0" anchor="t">
            <a:spAutoFit/>
          </a:bodyPr>
          <a:lstStyle/>
          <a:p>
            <a:r>
              <a:rPr lang="en-GB" sz="3200" b="1" dirty="0">
                <a:solidFill>
                  <a:srgbClr val="FF5A38"/>
                </a:solidFill>
                <a:latin typeface="Bahnschrift SemiBold"/>
              </a:rPr>
              <a:t>Production: </a:t>
            </a:r>
            <a:r>
              <a:rPr lang="en-GB" sz="3200" b="1" dirty="0" err="1">
                <a:solidFill>
                  <a:srgbClr val="FF5A38"/>
                </a:solidFill>
                <a:latin typeface="Bahnschrift SemiBold"/>
              </a:rPr>
              <a:t>Zbrush</a:t>
            </a:r>
            <a:r>
              <a:rPr lang="en-GB" sz="3200" b="1" dirty="0">
                <a:solidFill>
                  <a:srgbClr val="FF5A38"/>
                </a:solidFill>
                <a:latin typeface="Bahnschrift SemiBold"/>
              </a:rPr>
              <a:t> Issues</a:t>
            </a: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15775447-941F-36A1-7587-9FC70CF7E01C}"/>
                  </a:ext>
                </a:extLst>
              </p14:cNvPr>
              <p14:cNvContentPartPr/>
              <p14:nvPr/>
            </p14:nvContentPartPr>
            <p14:xfrm>
              <a:off x="160084" y="756701"/>
              <a:ext cx="4683500" cy="9605"/>
            </p14:xfrm>
          </p:contentPart>
        </mc:Choice>
        <mc:Fallback xmlns="">
          <p:pic>
            <p:nvPicPr>
              <p:cNvPr id="8" name="Ink 7">
                <a:extLst>
                  <a:ext uri="{FF2B5EF4-FFF2-40B4-BE49-F238E27FC236}">
                    <a16:creationId xmlns:a16="http://schemas.microsoft.com/office/drawing/2014/main" id="{15775447-941F-36A1-7587-9FC70CF7E01C}"/>
                  </a:ext>
                </a:extLst>
              </p:cNvPr>
              <p:cNvPicPr/>
              <p:nvPr/>
            </p:nvPicPr>
            <p:blipFill>
              <a:blip r:embed="rId3"/>
              <a:stretch>
                <a:fillRect/>
              </a:stretch>
            </p:blipFill>
            <p:spPr>
              <a:xfrm>
                <a:off x="142086" y="276451"/>
                <a:ext cx="4719136" cy="960500"/>
              </a:xfrm>
              <a:prstGeom prst="rect">
                <a:avLst/>
              </a:prstGeom>
            </p:spPr>
          </p:pic>
        </mc:Fallback>
      </mc:AlternateContent>
      <p:pic>
        <p:nvPicPr>
          <p:cNvPr id="6" name="Picture 5" descr="A close-up of a silver object&#10;&#10;AI-generated content may be incorrect.">
            <a:extLst>
              <a:ext uri="{FF2B5EF4-FFF2-40B4-BE49-F238E27FC236}">
                <a16:creationId xmlns:a16="http://schemas.microsoft.com/office/drawing/2014/main" id="{C2D7783E-8F5A-2A8C-071F-C5D5FDCA3F2A}"/>
              </a:ext>
            </a:extLst>
          </p:cNvPr>
          <p:cNvPicPr>
            <a:picLocks noChangeAspect="1"/>
          </p:cNvPicPr>
          <p:nvPr/>
        </p:nvPicPr>
        <p:blipFill>
          <a:blip r:embed="rId4"/>
          <a:stretch>
            <a:fillRect/>
          </a:stretch>
        </p:blipFill>
        <p:spPr>
          <a:xfrm>
            <a:off x="185975" y="1253922"/>
            <a:ext cx="2859317" cy="5102508"/>
          </a:xfrm>
          <a:prstGeom prst="rect">
            <a:avLst/>
          </a:prstGeom>
        </p:spPr>
      </p:pic>
      <p:sp>
        <p:nvSpPr>
          <p:cNvPr id="3" name="TextBox 2">
            <a:extLst>
              <a:ext uri="{FF2B5EF4-FFF2-40B4-BE49-F238E27FC236}">
                <a16:creationId xmlns:a16="http://schemas.microsoft.com/office/drawing/2014/main" id="{BCB74C2E-6B56-90BD-A11B-6D4854AA2563}"/>
              </a:ext>
            </a:extLst>
          </p:cNvPr>
          <p:cNvSpPr txBox="1"/>
          <p:nvPr/>
        </p:nvSpPr>
        <p:spPr>
          <a:xfrm>
            <a:off x="644520" y="806768"/>
            <a:ext cx="25400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err="1">
                <a:solidFill>
                  <a:schemeClr val="bg1"/>
                </a:solidFill>
                <a:latin typeface="Bahnschrift SemiBold"/>
              </a:rPr>
              <a:t>Zbrush</a:t>
            </a:r>
            <a:r>
              <a:rPr lang="en-GB" dirty="0">
                <a:solidFill>
                  <a:schemeClr val="bg1"/>
                </a:solidFill>
                <a:latin typeface="Bahnschrift SemiBold"/>
              </a:rPr>
              <a:t> Issues</a:t>
            </a:r>
          </a:p>
        </p:txBody>
      </p:sp>
      <p:sp>
        <p:nvSpPr>
          <p:cNvPr id="4" name="TextBox 3">
            <a:extLst>
              <a:ext uri="{FF2B5EF4-FFF2-40B4-BE49-F238E27FC236}">
                <a16:creationId xmlns:a16="http://schemas.microsoft.com/office/drawing/2014/main" id="{53B82B5F-91C9-6207-6391-85A537395E33}"/>
              </a:ext>
            </a:extLst>
          </p:cNvPr>
          <p:cNvSpPr txBox="1"/>
          <p:nvPr/>
        </p:nvSpPr>
        <p:spPr>
          <a:xfrm>
            <a:off x="3648075" y="2276475"/>
            <a:ext cx="7705725" cy="2585323"/>
          </a:xfrm>
          <a:prstGeom prst="rect">
            <a:avLst/>
          </a:prstGeom>
          <a:noFill/>
        </p:spPr>
        <p:txBody>
          <a:bodyPr wrap="square" rtlCol="0">
            <a:spAutoFit/>
          </a:bodyPr>
          <a:lstStyle/>
          <a:p>
            <a:pPr marL="285750" indent="-285750">
              <a:buFont typeface="Arial" panose="020B0604020202020204" pitchFamily="34" charset="0"/>
              <a:buChar char="•"/>
            </a:pPr>
            <a:r>
              <a:rPr lang="en-GB" dirty="0">
                <a:solidFill>
                  <a:schemeClr val="bg1"/>
                </a:solidFill>
              </a:rPr>
              <a:t>I've been having a lot of problems with </a:t>
            </a:r>
            <a:r>
              <a:rPr lang="en-GB" dirty="0" err="1">
                <a:solidFill>
                  <a:schemeClr val="bg1"/>
                </a:solidFill>
              </a:rPr>
              <a:t>dynameshing</a:t>
            </a:r>
            <a:r>
              <a:rPr lang="en-GB" dirty="0">
                <a:solidFill>
                  <a:schemeClr val="bg1"/>
                </a:solidFill>
              </a:rPr>
              <a:t> some of my pieces of my weapon, These issues included a lot of holes eating away the model once I kept increasing the poly count. After receiving some feedback from peers, the problem suggested that the model was too dense.</a:t>
            </a:r>
          </a:p>
          <a:p>
            <a:pPr marL="285750" indent="-285750">
              <a:buFont typeface="Arial" panose="020B0604020202020204" pitchFamily="34" charset="0"/>
              <a:buChar char="•"/>
            </a:pPr>
            <a:endParaRPr lang="en-GB" dirty="0">
              <a:solidFill>
                <a:schemeClr val="bg1"/>
              </a:solidFill>
            </a:endParaRPr>
          </a:p>
          <a:p>
            <a:pPr marL="285750" indent="-285750">
              <a:buFont typeface="Arial" panose="020B0604020202020204" pitchFamily="34" charset="0"/>
              <a:buChar char="•"/>
            </a:pPr>
            <a:r>
              <a:rPr lang="en-GB" dirty="0">
                <a:solidFill>
                  <a:schemeClr val="bg1"/>
                </a:solidFill>
              </a:rPr>
              <a:t>Ultimately, I </a:t>
            </a:r>
            <a:r>
              <a:rPr lang="en-GB" dirty="0" err="1">
                <a:solidFill>
                  <a:schemeClr val="bg1"/>
                </a:solidFill>
              </a:rPr>
              <a:t>couldnt</a:t>
            </a:r>
            <a:r>
              <a:rPr lang="en-GB" dirty="0">
                <a:solidFill>
                  <a:schemeClr val="bg1"/>
                </a:solidFill>
              </a:rPr>
              <a:t> find a solution to completely get rid of this problem, Although I did manage to fix some of these issues happening on some of my models by taking a step</a:t>
            </a:r>
          </a:p>
        </p:txBody>
      </p:sp>
    </p:spTree>
    <p:extLst>
      <p:ext uri="{BB962C8B-B14F-4D97-AF65-F5344CB8AC3E}">
        <p14:creationId xmlns:p14="http://schemas.microsoft.com/office/powerpoint/2010/main" val="6167215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a:extLst>
            <a:ext uri="{FF2B5EF4-FFF2-40B4-BE49-F238E27FC236}">
              <a16:creationId xmlns:a16="http://schemas.microsoft.com/office/drawing/2014/main" id="{55E047F1-7B03-98DC-5B50-DAD3CE0D9B3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AA0CAF2-C961-C90F-B697-B58320C37E73}"/>
              </a:ext>
            </a:extLst>
          </p:cNvPr>
          <p:cNvSpPr txBox="1"/>
          <p:nvPr/>
        </p:nvSpPr>
        <p:spPr>
          <a:xfrm>
            <a:off x="0" y="49282"/>
            <a:ext cx="5762625" cy="584775"/>
          </a:xfrm>
          <a:prstGeom prst="rect">
            <a:avLst/>
          </a:prstGeom>
          <a:noFill/>
        </p:spPr>
        <p:txBody>
          <a:bodyPr wrap="square" lIns="91440" tIns="45720" rIns="91440" bIns="45720" rtlCol="0" anchor="t">
            <a:spAutoFit/>
          </a:bodyPr>
          <a:lstStyle/>
          <a:p>
            <a:r>
              <a:rPr lang="en-GB" sz="3200" b="1" dirty="0">
                <a:solidFill>
                  <a:srgbClr val="FF5A38"/>
                </a:solidFill>
                <a:latin typeface="Bahnschrift SemiBold"/>
              </a:rPr>
              <a:t>Production: Further Polishing</a:t>
            </a: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7B66E09D-9F8A-D5FA-31F9-B8015D992213}"/>
                  </a:ext>
                </a:extLst>
              </p14:cNvPr>
              <p14:cNvContentPartPr/>
              <p14:nvPr/>
            </p14:nvContentPartPr>
            <p14:xfrm>
              <a:off x="160084" y="756701"/>
              <a:ext cx="4683500" cy="9605"/>
            </p14:xfrm>
          </p:contentPart>
        </mc:Choice>
        <mc:Fallback xmlns="">
          <p:pic>
            <p:nvPicPr>
              <p:cNvPr id="8" name="Ink 7">
                <a:extLst>
                  <a:ext uri="{FF2B5EF4-FFF2-40B4-BE49-F238E27FC236}">
                    <a16:creationId xmlns:a16="http://schemas.microsoft.com/office/drawing/2014/main" id="{7B66E09D-9F8A-D5FA-31F9-B8015D992213}"/>
                  </a:ext>
                </a:extLst>
              </p:cNvPr>
              <p:cNvPicPr/>
              <p:nvPr/>
            </p:nvPicPr>
            <p:blipFill>
              <a:blip r:embed="rId3"/>
              <a:stretch>
                <a:fillRect/>
              </a:stretch>
            </p:blipFill>
            <p:spPr>
              <a:xfrm>
                <a:off x="142086" y="276451"/>
                <a:ext cx="4719136" cy="960500"/>
              </a:xfrm>
              <a:prstGeom prst="rect">
                <a:avLst/>
              </a:prstGeom>
            </p:spPr>
          </p:pic>
        </mc:Fallback>
      </mc:AlternateContent>
      <p:pic>
        <p:nvPicPr>
          <p:cNvPr id="4" name="Picture 3">
            <a:extLst>
              <a:ext uri="{FF2B5EF4-FFF2-40B4-BE49-F238E27FC236}">
                <a16:creationId xmlns:a16="http://schemas.microsoft.com/office/drawing/2014/main" id="{0563F265-DCF7-2E9D-FD23-401009635C0B}"/>
              </a:ext>
            </a:extLst>
          </p:cNvPr>
          <p:cNvPicPr>
            <a:picLocks noChangeAspect="1"/>
          </p:cNvPicPr>
          <p:nvPr/>
        </p:nvPicPr>
        <p:blipFill>
          <a:blip r:embed="rId4"/>
          <a:stretch>
            <a:fillRect/>
          </a:stretch>
        </p:blipFill>
        <p:spPr>
          <a:xfrm>
            <a:off x="160083" y="3657600"/>
            <a:ext cx="2520309" cy="3068587"/>
          </a:xfrm>
          <a:prstGeom prst="rect">
            <a:avLst/>
          </a:prstGeom>
        </p:spPr>
      </p:pic>
      <p:pic>
        <p:nvPicPr>
          <p:cNvPr id="6" name="Picture 5">
            <a:extLst>
              <a:ext uri="{FF2B5EF4-FFF2-40B4-BE49-F238E27FC236}">
                <a16:creationId xmlns:a16="http://schemas.microsoft.com/office/drawing/2014/main" id="{E5FD09EF-CFEB-F2F1-F67B-8C4F6777DD62}"/>
              </a:ext>
            </a:extLst>
          </p:cNvPr>
          <p:cNvPicPr>
            <a:picLocks noChangeAspect="1"/>
          </p:cNvPicPr>
          <p:nvPr/>
        </p:nvPicPr>
        <p:blipFill>
          <a:blip r:embed="rId5"/>
          <a:stretch>
            <a:fillRect/>
          </a:stretch>
        </p:blipFill>
        <p:spPr>
          <a:xfrm>
            <a:off x="8236547" y="102576"/>
            <a:ext cx="3919685" cy="2979999"/>
          </a:xfrm>
          <a:prstGeom prst="rect">
            <a:avLst/>
          </a:prstGeom>
        </p:spPr>
      </p:pic>
      <p:pic>
        <p:nvPicPr>
          <p:cNvPr id="9" name="Picture 8">
            <a:extLst>
              <a:ext uri="{FF2B5EF4-FFF2-40B4-BE49-F238E27FC236}">
                <a16:creationId xmlns:a16="http://schemas.microsoft.com/office/drawing/2014/main" id="{5E3F4721-9DB1-3C55-E4BE-FC8C7A84BE85}"/>
              </a:ext>
            </a:extLst>
          </p:cNvPr>
          <p:cNvPicPr>
            <a:picLocks noChangeAspect="1"/>
          </p:cNvPicPr>
          <p:nvPr/>
        </p:nvPicPr>
        <p:blipFill>
          <a:blip r:embed="rId6"/>
          <a:stretch>
            <a:fillRect/>
          </a:stretch>
        </p:blipFill>
        <p:spPr>
          <a:xfrm>
            <a:off x="7230993" y="1248533"/>
            <a:ext cx="2392439" cy="1827192"/>
          </a:xfrm>
          <a:prstGeom prst="rect">
            <a:avLst/>
          </a:prstGeom>
        </p:spPr>
      </p:pic>
      <p:pic>
        <p:nvPicPr>
          <p:cNvPr id="10" name="Picture 9">
            <a:extLst>
              <a:ext uri="{FF2B5EF4-FFF2-40B4-BE49-F238E27FC236}">
                <a16:creationId xmlns:a16="http://schemas.microsoft.com/office/drawing/2014/main" id="{EDC456FC-658C-6926-BD6F-D06242147117}"/>
              </a:ext>
            </a:extLst>
          </p:cNvPr>
          <p:cNvPicPr>
            <a:picLocks noChangeAspect="1"/>
          </p:cNvPicPr>
          <p:nvPr/>
        </p:nvPicPr>
        <p:blipFill>
          <a:blip r:embed="rId7"/>
          <a:stretch>
            <a:fillRect/>
          </a:stretch>
        </p:blipFill>
        <p:spPr>
          <a:xfrm>
            <a:off x="2757191" y="4021987"/>
            <a:ext cx="1663482" cy="2560348"/>
          </a:xfrm>
          <a:prstGeom prst="rect">
            <a:avLst/>
          </a:prstGeom>
        </p:spPr>
      </p:pic>
      <p:pic>
        <p:nvPicPr>
          <p:cNvPr id="14" name="Picture 13">
            <a:extLst>
              <a:ext uri="{FF2B5EF4-FFF2-40B4-BE49-F238E27FC236}">
                <a16:creationId xmlns:a16="http://schemas.microsoft.com/office/drawing/2014/main" id="{6CF26AD6-B79D-C905-C384-5F6861683103}"/>
              </a:ext>
            </a:extLst>
          </p:cNvPr>
          <p:cNvPicPr>
            <a:picLocks noChangeAspect="1"/>
          </p:cNvPicPr>
          <p:nvPr/>
        </p:nvPicPr>
        <p:blipFill>
          <a:blip r:embed="rId8"/>
          <a:stretch>
            <a:fillRect/>
          </a:stretch>
        </p:blipFill>
        <p:spPr>
          <a:xfrm>
            <a:off x="8427213" y="4896067"/>
            <a:ext cx="3552788" cy="1851733"/>
          </a:xfrm>
          <a:prstGeom prst="rect">
            <a:avLst/>
          </a:prstGeom>
        </p:spPr>
      </p:pic>
      <p:pic>
        <p:nvPicPr>
          <p:cNvPr id="16" name="Picture 15">
            <a:extLst>
              <a:ext uri="{FF2B5EF4-FFF2-40B4-BE49-F238E27FC236}">
                <a16:creationId xmlns:a16="http://schemas.microsoft.com/office/drawing/2014/main" id="{1FF8A0D0-0823-2B75-4FCC-7BC1B9B5C73A}"/>
              </a:ext>
            </a:extLst>
          </p:cNvPr>
          <p:cNvPicPr>
            <a:picLocks noChangeAspect="1"/>
          </p:cNvPicPr>
          <p:nvPr/>
        </p:nvPicPr>
        <p:blipFill>
          <a:blip r:embed="rId9"/>
          <a:stretch>
            <a:fillRect/>
          </a:stretch>
        </p:blipFill>
        <p:spPr>
          <a:xfrm>
            <a:off x="257530" y="1012109"/>
            <a:ext cx="4248868" cy="2521731"/>
          </a:xfrm>
          <a:prstGeom prst="rect">
            <a:avLst/>
          </a:prstGeom>
        </p:spPr>
      </p:pic>
      <p:pic>
        <p:nvPicPr>
          <p:cNvPr id="18" name="Picture 17">
            <a:extLst>
              <a:ext uri="{FF2B5EF4-FFF2-40B4-BE49-F238E27FC236}">
                <a16:creationId xmlns:a16="http://schemas.microsoft.com/office/drawing/2014/main" id="{8FF6A94B-D536-F9EB-A24E-BA589272E3E0}"/>
              </a:ext>
            </a:extLst>
          </p:cNvPr>
          <p:cNvPicPr>
            <a:picLocks noChangeAspect="1"/>
          </p:cNvPicPr>
          <p:nvPr/>
        </p:nvPicPr>
        <p:blipFill>
          <a:blip r:embed="rId10"/>
          <a:stretch>
            <a:fillRect/>
          </a:stretch>
        </p:blipFill>
        <p:spPr>
          <a:xfrm>
            <a:off x="257530" y="2631310"/>
            <a:ext cx="1302386" cy="902530"/>
          </a:xfrm>
          <a:prstGeom prst="rect">
            <a:avLst/>
          </a:prstGeom>
        </p:spPr>
      </p:pic>
      <p:sp>
        <p:nvSpPr>
          <p:cNvPr id="3" name="TextBox 2">
            <a:extLst>
              <a:ext uri="{FF2B5EF4-FFF2-40B4-BE49-F238E27FC236}">
                <a16:creationId xmlns:a16="http://schemas.microsoft.com/office/drawing/2014/main" id="{C9945176-A333-2FB4-B2D6-7760DD4FCDCC}"/>
              </a:ext>
            </a:extLst>
          </p:cNvPr>
          <p:cNvSpPr txBox="1"/>
          <p:nvPr/>
        </p:nvSpPr>
        <p:spPr>
          <a:xfrm>
            <a:off x="4497472" y="4394220"/>
            <a:ext cx="2389610" cy="1815882"/>
          </a:xfrm>
          <a:prstGeom prst="rect">
            <a:avLst/>
          </a:prstGeom>
          <a:noFill/>
        </p:spPr>
        <p:txBody>
          <a:bodyPr wrap="square" rtlCol="0">
            <a:spAutoFit/>
          </a:bodyPr>
          <a:lstStyle/>
          <a:p>
            <a:pPr marL="285750" indent="-285750">
              <a:buFont typeface="Arial" panose="020B0604020202020204" pitchFamily="34" charset="0"/>
              <a:buChar char="•"/>
            </a:pPr>
            <a:r>
              <a:rPr lang="en-GB" sz="1400" dirty="0">
                <a:solidFill>
                  <a:schemeClr val="bg1"/>
                </a:solidFill>
              </a:rPr>
              <a:t>A lot of noticeable lines and baking errors were happening on my grip. I added some more edges and completely filled in the face using the cap tool to make it all one solid geometry  </a:t>
            </a:r>
          </a:p>
        </p:txBody>
      </p:sp>
      <p:sp>
        <p:nvSpPr>
          <p:cNvPr id="5" name="TextBox 4">
            <a:extLst>
              <a:ext uri="{FF2B5EF4-FFF2-40B4-BE49-F238E27FC236}">
                <a16:creationId xmlns:a16="http://schemas.microsoft.com/office/drawing/2014/main" id="{F8B2F029-CD15-906C-70B7-84353FD6BEE5}"/>
              </a:ext>
            </a:extLst>
          </p:cNvPr>
          <p:cNvSpPr txBox="1"/>
          <p:nvPr/>
        </p:nvSpPr>
        <p:spPr>
          <a:xfrm>
            <a:off x="8764259" y="3296823"/>
            <a:ext cx="3391973" cy="1384995"/>
          </a:xfrm>
          <a:prstGeom prst="rect">
            <a:avLst/>
          </a:prstGeom>
          <a:noFill/>
        </p:spPr>
        <p:txBody>
          <a:bodyPr wrap="square" rtlCol="0">
            <a:spAutoFit/>
          </a:bodyPr>
          <a:lstStyle/>
          <a:p>
            <a:pPr marL="285750" indent="-285750">
              <a:buFont typeface="Arial" panose="020B0604020202020204" pitchFamily="34" charset="0"/>
              <a:buChar char="•"/>
            </a:pPr>
            <a:r>
              <a:rPr lang="en-GB" sz="1400" dirty="0">
                <a:solidFill>
                  <a:schemeClr val="bg1"/>
                </a:solidFill>
              </a:rPr>
              <a:t>Underneath my grip the metal underneath was too squashed and caused a lot of baking issues on my model. To fix this I made the metal thicker and stick out more this then fixed my issues</a:t>
            </a:r>
          </a:p>
        </p:txBody>
      </p:sp>
      <p:sp>
        <p:nvSpPr>
          <p:cNvPr id="7" name="TextBox 6">
            <a:extLst>
              <a:ext uri="{FF2B5EF4-FFF2-40B4-BE49-F238E27FC236}">
                <a16:creationId xmlns:a16="http://schemas.microsoft.com/office/drawing/2014/main" id="{62061120-5015-881B-D0F2-379E435224F3}"/>
              </a:ext>
            </a:extLst>
          </p:cNvPr>
          <p:cNvSpPr txBox="1"/>
          <p:nvPr/>
        </p:nvSpPr>
        <p:spPr>
          <a:xfrm>
            <a:off x="4615018" y="1301546"/>
            <a:ext cx="2729241" cy="1600438"/>
          </a:xfrm>
          <a:prstGeom prst="rect">
            <a:avLst/>
          </a:prstGeom>
          <a:noFill/>
        </p:spPr>
        <p:txBody>
          <a:bodyPr wrap="square" rtlCol="0">
            <a:spAutoFit/>
          </a:bodyPr>
          <a:lstStyle/>
          <a:p>
            <a:pPr marL="285750" indent="-285750">
              <a:buFont typeface="Arial" panose="020B0604020202020204" pitchFamily="34" charset="0"/>
              <a:buChar char="•"/>
            </a:pPr>
            <a:r>
              <a:rPr lang="en-GB" sz="1400" dirty="0">
                <a:solidFill>
                  <a:schemeClr val="bg1"/>
                </a:solidFill>
              </a:rPr>
              <a:t>I changed the edges of my barrel since it was messing up a lot in </a:t>
            </a:r>
            <a:r>
              <a:rPr lang="en-GB" sz="1400" dirty="0" err="1">
                <a:solidFill>
                  <a:schemeClr val="bg1"/>
                </a:solidFill>
              </a:rPr>
              <a:t>zbrush</a:t>
            </a:r>
            <a:r>
              <a:rPr lang="en-GB" sz="1400" dirty="0">
                <a:solidFill>
                  <a:schemeClr val="bg1"/>
                </a:solidFill>
              </a:rPr>
              <a:t>, I instead replicated the detailed edgewear in </a:t>
            </a:r>
            <a:r>
              <a:rPr lang="en-GB" sz="1400" dirty="0" err="1">
                <a:solidFill>
                  <a:schemeClr val="bg1"/>
                </a:solidFill>
              </a:rPr>
              <a:t>zbrush</a:t>
            </a:r>
            <a:r>
              <a:rPr lang="en-GB" sz="1400" dirty="0">
                <a:solidFill>
                  <a:schemeClr val="bg1"/>
                </a:solidFill>
              </a:rPr>
              <a:t> using a brush instead of modelling it in like last time.</a:t>
            </a:r>
          </a:p>
        </p:txBody>
      </p:sp>
    </p:spTree>
    <p:extLst>
      <p:ext uri="{BB962C8B-B14F-4D97-AF65-F5344CB8AC3E}">
        <p14:creationId xmlns:p14="http://schemas.microsoft.com/office/powerpoint/2010/main" val="24286149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a:extLst>
            <a:ext uri="{FF2B5EF4-FFF2-40B4-BE49-F238E27FC236}">
              <a16:creationId xmlns:a16="http://schemas.microsoft.com/office/drawing/2014/main" id="{F1056DE0-B1AF-E6D5-3D7D-E3F1FB20139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4357193-D49B-B7FF-8F01-A10401C6380D}"/>
              </a:ext>
            </a:extLst>
          </p:cNvPr>
          <p:cNvSpPr txBox="1"/>
          <p:nvPr/>
        </p:nvSpPr>
        <p:spPr>
          <a:xfrm>
            <a:off x="51148" y="49282"/>
            <a:ext cx="5993704" cy="707886"/>
          </a:xfrm>
          <a:prstGeom prst="rect">
            <a:avLst/>
          </a:prstGeom>
          <a:noFill/>
        </p:spPr>
        <p:txBody>
          <a:bodyPr wrap="square" lIns="91440" tIns="45720" rIns="91440" bIns="45720" rtlCol="0" anchor="t">
            <a:spAutoFit/>
          </a:bodyPr>
          <a:lstStyle/>
          <a:p>
            <a:r>
              <a:rPr lang="en-GB" sz="4000" b="1">
                <a:solidFill>
                  <a:srgbClr val="FF5A38"/>
                </a:solidFill>
                <a:latin typeface="Bahnschrift SemiBold"/>
              </a:rPr>
              <a:t>Production: High Poly</a:t>
            </a:r>
            <a:endParaRPr lang="en-GB" sz="4000" b="1" dirty="0">
              <a:solidFill>
                <a:srgbClr val="FF5A38"/>
              </a:solidFill>
              <a:latin typeface="Bahnschrift SemiBold"/>
            </a:endParaRP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6528062C-1011-9230-5117-AED1AE4301C6}"/>
                  </a:ext>
                </a:extLst>
              </p14:cNvPr>
              <p14:cNvContentPartPr/>
              <p14:nvPr/>
            </p14:nvContentPartPr>
            <p14:xfrm>
              <a:off x="160084" y="756701"/>
              <a:ext cx="4683500" cy="9605"/>
            </p14:xfrm>
          </p:contentPart>
        </mc:Choice>
        <mc:Fallback xmlns="">
          <p:pic>
            <p:nvPicPr>
              <p:cNvPr id="8" name="Ink 7">
                <a:extLst>
                  <a:ext uri="{FF2B5EF4-FFF2-40B4-BE49-F238E27FC236}">
                    <a16:creationId xmlns:a16="http://schemas.microsoft.com/office/drawing/2014/main" id="{6528062C-1011-9230-5117-AED1AE4301C6}"/>
                  </a:ext>
                </a:extLst>
              </p:cNvPr>
              <p:cNvPicPr/>
              <p:nvPr/>
            </p:nvPicPr>
            <p:blipFill>
              <a:blip r:embed="rId3"/>
              <a:stretch>
                <a:fillRect/>
              </a:stretch>
            </p:blipFill>
            <p:spPr>
              <a:xfrm>
                <a:off x="142086" y="276451"/>
                <a:ext cx="4719136" cy="960500"/>
              </a:xfrm>
              <a:prstGeom prst="rect">
                <a:avLst/>
              </a:prstGeom>
            </p:spPr>
          </p:pic>
        </mc:Fallback>
      </mc:AlternateContent>
      <p:pic>
        <p:nvPicPr>
          <p:cNvPr id="3" name="Picture 2" descr="A grey cylinder with holes&#10;&#10;AI-generated content may be incorrect.">
            <a:extLst>
              <a:ext uri="{FF2B5EF4-FFF2-40B4-BE49-F238E27FC236}">
                <a16:creationId xmlns:a16="http://schemas.microsoft.com/office/drawing/2014/main" id="{19BE7901-F4AE-B770-C3E7-F951D9A50B47}"/>
              </a:ext>
            </a:extLst>
          </p:cNvPr>
          <p:cNvPicPr>
            <a:picLocks noChangeAspect="1"/>
          </p:cNvPicPr>
          <p:nvPr/>
        </p:nvPicPr>
        <p:blipFill>
          <a:blip r:embed="rId4"/>
          <a:stretch>
            <a:fillRect/>
          </a:stretch>
        </p:blipFill>
        <p:spPr>
          <a:xfrm>
            <a:off x="343623" y="1372384"/>
            <a:ext cx="4125893" cy="2926828"/>
          </a:xfrm>
          <a:prstGeom prst="rect">
            <a:avLst/>
          </a:prstGeom>
        </p:spPr>
      </p:pic>
      <p:pic>
        <p:nvPicPr>
          <p:cNvPr id="4" name="Picture 3" descr="A screenshot of a computer&#10;&#10;AI-generated content may be incorrect.">
            <a:extLst>
              <a:ext uri="{FF2B5EF4-FFF2-40B4-BE49-F238E27FC236}">
                <a16:creationId xmlns:a16="http://schemas.microsoft.com/office/drawing/2014/main" id="{0DFF2E37-B3CF-F323-A5FD-0A0F30761A80}"/>
              </a:ext>
            </a:extLst>
          </p:cNvPr>
          <p:cNvPicPr>
            <a:picLocks noChangeAspect="1"/>
          </p:cNvPicPr>
          <p:nvPr/>
        </p:nvPicPr>
        <p:blipFill>
          <a:blip r:embed="rId5"/>
          <a:stretch>
            <a:fillRect/>
          </a:stretch>
        </p:blipFill>
        <p:spPr>
          <a:xfrm>
            <a:off x="6153788" y="1159148"/>
            <a:ext cx="2181225" cy="1543050"/>
          </a:xfrm>
          <a:prstGeom prst="rect">
            <a:avLst/>
          </a:prstGeom>
        </p:spPr>
      </p:pic>
      <p:pic>
        <p:nvPicPr>
          <p:cNvPr id="5" name="Picture 4" descr="A silver cylinder with holes&#10;&#10;AI-generated content may be incorrect.">
            <a:extLst>
              <a:ext uri="{FF2B5EF4-FFF2-40B4-BE49-F238E27FC236}">
                <a16:creationId xmlns:a16="http://schemas.microsoft.com/office/drawing/2014/main" id="{8110A6D9-81A3-93FE-AAD2-1D7D4A653D01}"/>
              </a:ext>
            </a:extLst>
          </p:cNvPr>
          <p:cNvPicPr>
            <a:picLocks noChangeAspect="1"/>
          </p:cNvPicPr>
          <p:nvPr/>
        </p:nvPicPr>
        <p:blipFill>
          <a:blip r:embed="rId6"/>
          <a:stretch>
            <a:fillRect/>
          </a:stretch>
        </p:blipFill>
        <p:spPr>
          <a:xfrm>
            <a:off x="343623" y="4360934"/>
            <a:ext cx="2774247" cy="2249364"/>
          </a:xfrm>
          <a:prstGeom prst="rect">
            <a:avLst/>
          </a:prstGeom>
        </p:spPr>
      </p:pic>
      <mc:AlternateContent xmlns:mc="http://schemas.openxmlformats.org/markup-compatibility/2006" xmlns:p14="http://schemas.microsoft.com/office/powerpoint/2010/main">
        <mc:Choice Requires="p14">
          <p:contentPart p14:bwMode="auto" r:id="rId7">
            <p14:nvContentPartPr>
              <p14:cNvPr id="9" name="Ink 8">
                <a:extLst>
                  <a:ext uri="{FF2B5EF4-FFF2-40B4-BE49-F238E27FC236}">
                    <a16:creationId xmlns:a16="http://schemas.microsoft.com/office/drawing/2014/main" id="{CB5E1674-7E7E-7F2C-2C40-B209D6EAD433}"/>
                  </a:ext>
                </a:extLst>
              </p14:cNvPr>
              <p14:cNvContentPartPr/>
              <p14:nvPr/>
            </p14:nvContentPartPr>
            <p14:xfrm>
              <a:off x="6455832" y="3608916"/>
              <a:ext cx="10583" cy="10583"/>
            </p14:xfrm>
          </p:contentPart>
        </mc:Choice>
        <mc:Fallback xmlns="">
          <p:pic>
            <p:nvPicPr>
              <p:cNvPr id="9" name="Ink 8">
                <a:extLst>
                  <a:ext uri="{FF2B5EF4-FFF2-40B4-BE49-F238E27FC236}">
                    <a16:creationId xmlns:a16="http://schemas.microsoft.com/office/drawing/2014/main" id="{CB5E1674-7E7E-7F2C-2C40-B209D6EAD433}"/>
                  </a:ext>
                </a:extLst>
              </p:cNvPr>
              <p:cNvPicPr/>
              <p:nvPr/>
            </p:nvPicPr>
            <p:blipFill>
              <a:blip r:embed="rId8"/>
              <a:stretch>
                <a:fillRect/>
              </a:stretch>
            </p:blipFill>
            <p:spPr>
              <a:xfrm>
                <a:off x="5926682" y="3079766"/>
                <a:ext cx="1058300" cy="1058300"/>
              </a:xfrm>
              <a:prstGeom prst="rect">
                <a:avLst/>
              </a:prstGeom>
            </p:spPr>
          </p:pic>
        </mc:Fallback>
      </mc:AlternateContent>
      <p:pic>
        <p:nvPicPr>
          <p:cNvPr id="13" name="Picture 12" descr="A screenshot of a computer&#10;&#10;AI-generated content may be incorrect.">
            <a:extLst>
              <a:ext uri="{FF2B5EF4-FFF2-40B4-BE49-F238E27FC236}">
                <a16:creationId xmlns:a16="http://schemas.microsoft.com/office/drawing/2014/main" id="{81DB7238-698F-EE4B-3941-07DAF8F7FE04}"/>
              </a:ext>
            </a:extLst>
          </p:cNvPr>
          <p:cNvPicPr>
            <a:picLocks noChangeAspect="1"/>
          </p:cNvPicPr>
          <p:nvPr/>
        </p:nvPicPr>
        <p:blipFill>
          <a:blip r:embed="rId9"/>
          <a:stretch>
            <a:fillRect/>
          </a:stretch>
        </p:blipFill>
        <p:spPr>
          <a:xfrm>
            <a:off x="9444098" y="1159148"/>
            <a:ext cx="2152650" cy="2466975"/>
          </a:xfrm>
          <a:prstGeom prst="rect">
            <a:avLst/>
          </a:prstGeom>
        </p:spPr>
      </p:pic>
      <p:sp>
        <p:nvSpPr>
          <p:cNvPr id="6" name="TextBox 5">
            <a:extLst>
              <a:ext uri="{FF2B5EF4-FFF2-40B4-BE49-F238E27FC236}">
                <a16:creationId xmlns:a16="http://schemas.microsoft.com/office/drawing/2014/main" id="{DDFC91D3-2E5D-5DF7-666A-2ED61B4A111E}"/>
              </a:ext>
            </a:extLst>
          </p:cNvPr>
          <p:cNvSpPr txBox="1"/>
          <p:nvPr/>
        </p:nvSpPr>
        <p:spPr>
          <a:xfrm>
            <a:off x="835020" y="875541"/>
            <a:ext cx="25400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chemeClr val="bg1"/>
                </a:solidFill>
                <a:latin typeface="Bahnschrift SemiBold"/>
              </a:rPr>
              <a:t>Polishing Example</a:t>
            </a:r>
          </a:p>
        </p:txBody>
      </p:sp>
      <p:sp>
        <p:nvSpPr>
          <p:cNvPr id="7" name="TextBox 6">
            <a:extLst>
              <a:ext uri="{FF2B5EF4-FFF2-40B4-BE49-F238E27FC236}">
                <a16:creationId xmlns:a16="http://schemas.microsoft.com/office/drawing/2014/main" id="{28CB1487-0CC9-0F78-718B-8314F6C0B6E8}"/>
              </a:ext>
            </a:extLst>
          </p:cNvPr>
          <p:cNvSpPr txBox="1"/>
          <p:nvPr/>
        </p:nvSpPr>
        <p:spPr>
          <a:xfrm>
            <a:off x="6153788" y="642016"/>
            <a:ext cx="46328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chemeClr val="bg1"/>
                </a:solidFill>
                <a:latin typeface="Bahnschrift SemiBold"/>
              </a:rPr>
              <a:t>(1)</a:t>
            </a:r>
          </a:p>
        </p:txBody>
      </p:sp>
      <p:sp>
        <p:nvSpPr>
          <p:cNvPr id="10" name="TextBox 9">
            <a:extLst>
              <a:ext uri="{FF2B5EF4-FFF2-40B4-BE49-F238E27FC236}">
                <a16:creationId xmlns:a16="http://schemas.microsoft.com/office/drawing/2014/main" id="{7939AB40-7FCC-4454-8BE1-F9B2194CF5D5}"/>
              </a:ext>
            </a:extLst>
          </p:cNvPr>
          <p:cNvSpPr txBox="1"/>
          <p:nvPr/>
        </p:nvSpPr>
        <p:spPr>
          <a:xfrm>
            <a:off x="9444098" y="690875"/>
            <a:ext cx="46366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chemeClr val="bg1"/>
                </a:solidFill>
                <a:latin typeface="Bahnschrift SemiBold"/>
              </a:rPr>
              <a:t>(2)</a:t>
            </a:r>
          </a:p>
        </p:txBody>
      </p:sp>
      <p:sp>
        <p:nvSpPr>
          <p:cNvPr id="11" name="TextBox 10">
            <a:extLst>
              <a:ext uri="{FF2B5EF4-FFF2-40B4-BE49-F238E27FC236}">
                <a16:creationId xmlns:a16="http://schemas.microsoft.com/office/drawing/2014/main" id="{F72AD812-9D39-6BA6-6B52-1ED6E2ECE652}"/>
              </a:ext>
            </a:extLst>
          </p:cNvPr>
          <p:cNvSpPr txBox="1"/>
          <p:nvPr/>
        </p:nvSpPr>
        <p:spPr>
          <a:xfrm>
            <a:off x="3117870" y="4591437"/>
            <a:ext cx="2305050" cy="1815882"/>
          </a:xfrm>
          <a:prstGeom prst="rect">
            <a:avLst/>
          </a:prstGeom>
          <a:noFill/>
        </p:spPr>
        <p:txBody>
          <a:bodyPr wrap="square" rtlCol="0">
            <a:spAutoFit/>
          </a:bodyPr>
          <a:lstStyle/>
          <a:p>
            <a:pPr marL="285750" indent="-285750">
              <a:buFont typeface="Arial" panose="020B0604020202020204" pitchFamily="34" charset="0"/>
              <a:buChar char="•"/>
            </a:pPr>
            <a:r>
              <a:rPr lang="en-GB" sz="1600" dirty="0">
                <a:solidFill>
                  <a:schemeClr val="bg1"/>
                </a:solidFill>
              </a:rPr>
              <a:t>This is an example of how I approached polishing and moulding my weapon to make it look as accurate to metal as possible </a:t>
            </a:r>
          </a:p>
        </p:txBody>
      </p:sp>
      <p:sp>
        <p:nvSpPr>
          <p:cNvPr id="12" name="TextBox 11">
            <a:extLst>
              <a:ext uri="{FF2B5EF4-FFF2-40B4-BE49-F238E27FC236}">
                <a16:creationId xmlns:a16="http://schemas.microsoft.com/office/drawing/2014/main" id="{136B4E5D-3DCA-61A4-908E-9B6928561DE4}"/>
              </a:ext>
            </a:extLst>
          </p:cNvPr>
          <p:cNvSpPr txBox="1"/>
          <p:nvPr/>
        </p:nvSpPr>
        <p:spPr>
          <a:xfrm>
            <a:off x="6122410" y="2849998"/>
            <a:ext cx="2181225" cy="2554545"/>
          </a:xfrm>
          <a:prstGeom prst="rect">
            <a:avLst/>
          </a:prstGeom>
          <a:noFill/>
        </p:spPr>
        <p:txBody>
          <a:bodyPr wrap="square" rtlCol="0">
            <a:spAutoFit/>
          </a:bodyPr>
          <a:lstStyle/>
          <a:p>
            <a:pPr marL="285750" indent="-285750">
              <a:buFont typeface="Arial" panose="020B0604020202020204" pitchFamily="34" charset="0"/>
              <a:buChar char="•"/>
            </a:pPr>
            <a:r>
              <a:rPr lang="en-GB" sz="1600" dirty="0">
                <a:solidFill>
                  <a:schemeClr val="bg1"/>
                </a:solidFill>
              </a:rPr>
              <a:t>I always started by increasing the polycount on all my models which I had in many separate pieces. I did this by using the </a:t>
            </a:r>
            <a:r>
              <a:rPr lang="en-GB" sz="1600" dirty="0" err="1">
                <a:solidFill>
                  <a:schemeClr val="bg1"/>
                </a:solidFill>
              </a:rPr>
              <a:t>dynamesh</a:t>
            </a:r>
            <a:r>
              <a:rPr lang="en-GB" sz="1600" dirty="0">
                <a:solidFill>
                  <a:schemeClr val="bg1"/>
                </a:solidFill>
              </a:rPr>
              <a:t> tool increasing the resolution.</a:t>
            </a:r>
          </a:p>
        </p:txBody>
      </p:sp>
      <p:sp>
        <p:nvSpPr>
          <p:cNvPr id="14" name="TextBox 13">
            <a:extLst>
              <a:ext uri="{FF2B5EF4-FFF2-40B4-BE49-F238E27FC236}">
                <a16:creationId xmlns:a16="http://schemas.microsoft.com/office/drawing/2014/main" id="{8F4DAD2F-5628-F0E6-F7FE-24C7AB693F7C}"/>
              </a:ext>
            </a:extLst>
          </p:cNvPr>
          <p:cNvSpPr txBox="1"/>
          <p:nvPr/>
        </p:nvSpPr>
        <p:spPr>
          <a:xfrm>
            <a:off x="9444098" y="3852774"/>
            <a:ext cx="2181225" cy="2677656"/>
          </a:xfrm>
          <a:prstGeom prst="rect">
            <a:avLst/>
          </a:prstGeom>
          <a:noFill/>
        </p:spPr>
        <p:txBody>
          <a:bodyPr wrap="square" rtlCol="0">
            <a:spAutoFit/>
          </a:bodyPr>
          <a:lstStyle/>
          <a:p>
            <a:pPr marL="285750" indent="-285750">
              <a:buFont typeface="Arial" panose="020B0604020202020204" pitchFamily="34" charset="0"/>
              <a:buChar char="•"/>
            </a:pPr>
            <a:r>
              <a:rPr lang="en-GB" sz="1400" dirty="0">
                <a:solidFill>
                  <a:schemeClr val="bg1"/>
                </a:solidFill>
              </a:rPr>
              <a:t>After I was comfortable with the model being high poly enough to start sculpting on, I then used the deformation tools. I mostly used this to further polish the edgewear of my model and increase the smoothness of the surface detail</a:t>
            </a:r>
          </a:p>
        </p:txBody>
      </p:sp>
    </p:spTree>
    <p:extLst>
      <p:ext uri="{BB962C8B-B14F-4D97-AF65-F5344CB8AC3E}">
        <p14:creationId xmlns:p14="http://schemas.microsoft.com/office/powerpoint/2010/main" val="39503281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a:extLst>
            <a:ext uri="{FF2B5EF4-FFF2-40B4-BE49-F238E27FC236}">
              <a16:creationId xmlns:a16="http://schemas.microsoft.com/office/drawing/2014/main" id="{E9CD6849-575D-53AF-22E8-787D886000D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12B0A01-237A-9657-3866-1613CBE5A9A5}"/>
              </a:ext>
            </a:extLst>
          </p:cNvPr>
          <p:cNvSpPr txBox="1"/>
          <p:nvPr/>
        </p:nvSpPr>
        <p:spPr>
          <a:xfrm>
            <a:off x="51148" y="49282"/>
            <a:ext cx="5993704" cy="707886"/>
          </a:xfrm>
          <a:prstGeom prst="rect">
            <a:avLst/>
          </a:prstGeom>
          <a:noFill/>
        </p:spPr>
        <p:txBody>
          <a:bodyPr wrap="square" lIns="91440" tIns="45720" rIns="91440" bIns="45720" rtlCol="0" anchor="t">
            <a:spAutoFit/>
          </a:bodyPr>
          <a:lstStyle/>
          <a:p>
            <a:r>
              <a:rPr lang="en-GB" sz="4000" b="1">
                <a:solidFill>
                  <a:srgbClr val="FF5A38"/>
                </a:solidFill>
                <a:latin typeface="Bahnschrift SemiBold"/>
              </a:rPr>
              <a:t>Production: High Poly</a:t>
            </a:r>
            <a:endParaRPr lang="en-GB" sz="4000" b="1" dirty="0">
              <a:solidFill>
                <a:srgbClr val="FF5A38"/>
              </a:solidFill>
              <a:latin typeface="Bahnschrift SemiBold"/>
            </a:endParaRP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B14B08CF-037E-4968-1F94-5022409E6B2F}"/>
                  </a:ext>
                </a:extLst>
              </p14:cNvPr>
              <p14:cNvContentPartPr/>
              <p14:nvPr/>
            </p14:nvContentPartPr>
            <p14:xfrm>
              <a:off x="160084" y="756701"/>
              <a:ext cx="4683500" cy="9605"/>
            </p14:xfrm>
          </p:contentPart>
        </mc:Choice>
        <mc:Fallback xmlns="">
          <p:pic>
            <p:nvPicPr>
              <p:cNvPr id="8" name="Ink 7">
                <a:extLst>
                  <a:ext uri="{FF2B5EF4-FFF2-40B4-BE49-F238E27FC236}">
                    <a16:creationId xmlns:a16="http://schemas.microsoft.com/office/drawing/2014/main" id="{B14B08CF-037E-4968-1F94-5022409E6B2F}"/>
                  </a:ext>
                </a:extLst>
              </p:cNvPr>
              <p:cNvPicPr/>
              <p:nvPr/>
            </p:nvPicPr>
            <p:blipFill>
              <a:blip r:embed="rId3"/>
              <a:stretch>
                <a:fillRect/>
              </a:stretch>
            </p:blipFill>
            <p:spPr>
              <a:xfrm>
                <a:off x="142086" y="276451"/>
                <a:ext cx="4719136" cy="9605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9" name="Ink 8">
                <a:extLst>
                  <a:ext uri="{FF2B5EF4-FFF2-40B4-BE49-F238E27FC236}">
                    <a16:creationId xmlns:a16="http://schemas.microsoft.com/office/drawing/2014/main" id="{EAB69727-6D19-8A64-90F1-BA8640FA4C24}"/>
                  </a:ext>
                </a:extLst>
              </p14:cNvPr>
              <p14:cNvContentPartPr/>
              <p14:nvPr/>
            </p14:nvContentPartPr>
            <p14:xfrm>
              <a:off x="6455832" y="3608916"/>
              <a:ext cx="10583" cy="10583"/>
            </p14:xfrm>
          </p:contentPart>
        </mc:Choice>
        <mc:Fallback xmlns="">
          <p:pic>
            <p:nvPicPr>
              <p:cNvPr id="9" name="Ink 8">
                <a:extLst>
                  <a:ext uri="{FF2B5EF4-FFF2-40B4-BE49-F238E27FC236}">
                    <a16:creationId xmlns:a16="http://schemas.microsoft.com/office/drawing/2014/main" id="{EAB69727-6D19-8A64-90F1-BA8640FA4C24}"/>
                  </a:ext>
                </a:extLst>
              </p:cNvPr>
              <p:cNvPicPr/>
              <p:nvPr/>
            </p:nvPicPr>
            <p:blipFill>
              <a:blip r:embed="rId5"/>
              <a:stretch>
                <a:fillRect/>
              </a:stretch>
            </p:blipFill>
            <p:spPr>
              <a:xfrm>
                <a:off x="5926682" y="3079766"/>
                <a:ext cx="1058300" cy="1058300"/>
              </a:xfrm>
              <a:prstGeom prst="rect">
                <a:avLst/>
              </a:prstGeom>
            </p:spPr>
          </p:pic>
        </mc:Fallback>
      </mc:AlternateContent>
      <p:pic>
        <p:nvPicPr>
          <p:cNvPr id="10" name="Picture 9">
            <a:extLst>
              <a:ext uri="{FF2B5EF4-FFF2-40B4-BE49-F238E27FC236}">
                <a16:creationId xmlns:a16="http://schemas.microsoft.com/office/drawing/2014/main" id="{3C567DC4-6FC0-0A80-8746-BD9B893D257A}"/>
              </a:ext>
            </a:extLst>
          </p:cNvPr>
          <p:cNvPicPr>
            <a:picLocks noChangeAspect="1"/>
          </p:cNvPicPr>
          <p:nvPr/>
        </p:nvPicPr>
        <p:blipFill>
          <a:blip r:embed="rId6"/>
          <a:stretch>
            <a:fillRect/>
          </a:stretch>
        </p:blipFill>
        <p:spPr>
          <a:xfrm>
            <a:off x="160084" y="1257300"/>
            <a:ext cx="3695029" cy="2934164"/>
          </a:xfrm>
          <a:prstGeom prst="rect">
            <a:avLst/>
          </a:prstGeom>
        </p:spPr>
      </p:pic>
      <p:pic>
        <p:nvPicPr>
          <p:cNvPr id="12" name="Picture 11">
            <a:extLst>
              <a:ext uri="{FF2B5EF4-FFF2-40B4-BE49-F238E27FC236}">
                <a16:creationId xmlns:a16="http://schemas.microsoft.com/office/drawing/2014/main" id="{5519B9B4-FD9E-5D7C-4418-719BD10AC436}"/>
              </a:ext>
            </a:extLst>
          </p:cNvPr>
          <p:cNvPicPr>
            <a:picLocks noChangeAspect="1"/>
          </p:cNvPicPr>
          <p:nvPr/>
        </p:nvPicPr>
        <p:blipFill>
          <a:blip r:embed="rId7"/>
          <a:stretch>
            <a:fillRect/>
          </a:stretch>
        </p:blipFill>
        <p:spPr>
          <a:xfrm>
            <a:off x="188529" y="4289054"/>
            <a:ext cx="4029725" cy="2154955"/>
          </a:xfrm>
          <a:prstGeom prst="rect">
            <a:avLst/>
          </a:prstGeom>
        </p:spPr>
      </p:pic>
      <p:pic>
        <p:nvPicPr>
          <p:cNvPr id="4" name="Picture 3">
            <a:extLst>
              <a:ext uri="{FF2B5EF4-FFF2-40B4-BE49-F238E27FC236}">
                <a16:creationId xmlns:a16="http://schemas.microsoft.com/office/drawing/2014/main" id="{1945E11F-2F8E-E1AD-33D4-4D5388DAAAA8}"/>
              </a:ext>
            </a:extLst>
          </p:cNvPr>
          <p:cNvPicPr>
            <a:picLocks noChangeAspect="1"/>
          </p:cNvPicPr>
          <p:nvPr/>
        </p:nvPicPr>
        <p:blipFill>
          <a:blip r:embed="rId8"/>
          <a:stretch>
            <a:fillRect/>
          </a:stretch>
        </p:blipFill>
        <p:spPr>
          <a:xfrm>
            <a:off x="5353051" y="2985885"/>
            <a:ext cx="1152686" cy="1448002"/>
          </a:xfrm>
          <a:prstGeom prst="rect">
            <a:avLst/>
          </a:prstGeom>
        </p:spPr>
      </p:pic>
      <p:pic>
        <p:nvPicPr>
          <p:cNvPr id="6" name="Picture 5">
            <a:extLst>
              <a:ext uri="{FF2B5EF4-FFF2-40B4-BE49-F238E27FC236}">
                <a16:creationId xmlns:a16="http://schemas.microsoft.com/office/drawing/2014/main" id="{79632AC9-9FCA-BC64-DF67-857D6FEB1901}"/>
              </a:ext>
            </a:extLst>
          </p:cNvPr>
          <p:cNvPicPr>
            <a:picLocks noChangeAspect="1"/>
          </p:cNvPicPr>
          <p:nvPr/>
        </p:nvPicPr>
        <p:blipFill>
          <a:blip r:embed="rId9"/>
          <a:stretch>
            <a:fillRect/>
          </a:stretch>
        </p:blipFill>
        <p:spPr>
          <a:xfrm>
            <a:off x="5259052" y="1280887"/>
            <a:ext cx="1207363" cy="1155986"/>
          </a:xfrm>
          <a:prstGeom prst="rect">
            <a:avLst/>
          </a:prstGeom>
        </p:spPr>
      </p:pic>
      <p:pic>
        <p:nvPicPr>
          <p:cNvPr id="11" name="Picture 10">
            <a:extLst>
              <a:ext uri="{FF2B5EF4-FFF2-40B4-BE49-F238E27FC236}">
                <a16:creationId xmlns:a16="http://schemas.microsoft.com/office/drawing/2014/main" id="{2CCDFA90-8D74-6C15-A4A7-D10AB7F3C69E}"/>
              </a:ext>
            </a:extLst>
          </p:cNvPr>
          <p:cNvPicPr>
            <a:picLocks noChangeAspect="1"/>
          </p:cNvPicPr>
          <p:nvPr/>
        </p:nvPicPr>
        <p:blipFill>
          <a:blip r:embed="rId10"/>
          <a:stretch>
            <a:fillRect/>
          </a:stretch>
        </p:blipFill>
        <p:spPr>
          <a:xfrm>
            <a:off x="4976934" y="5195130"/>
            <a:ext cx="4629796" cy="495369"/>
          </a:xfrm>
          <a:prstGeom prst="rect">
            <a:avLst/>
          </a:prstGeom>
        </p:spPr>
      </p:pic>
      <p:sp>
        <p:nvSpPr>
          <p:cNvPr id="13" name="TextBox 12">
            <a:extLst>
              <a:ext uri="{FF2B5EF4-FFF2-40B4-BE49-F238E27FC236}">
                <a16:creationId xmlns:a16="http://schemas.microsoft.com/office/drawing/2014/main" id="{D6610F0C-6C1E-89E9-3BB4-CBBCF0597CD6}"/>
              </a:ext>
            </a:extLst>
          </p:cNvPr>
          <p:cNvSpPr txBox="1"/>
          <p:nvPr/>
        </p:nvSpPr>
        <p:spPr>
          <a:xfrm>
            <a:off x="6934200" y="1490521"/>
            <a:ext cx="4229100" cy="3323987"/>
          </a:xfrm>
          <a:prstGeom prst="rect">
            <a:avLst/>
          </a:prstGeom>
          <a:noFill/>
        </p:spPr>
        <p:txBody>
          <a:bodyPr wrap="square" rtlCol="0">
            <a:spAutoFit/>
          </a:bodyPr>
          <a:lstStyle/>
          <a:p>
            <a:pPr marL="285750" indent="-285750">
              <a:buFont typeface="Arial" panose="020B0604020202020204" pitchFamily="34" charset="0"/>
              <a:buChar char="•"/>
            </a:pPr>
            <a:r>
              <a:rPr lang="en-GB" sz="1600" dirty="0">
                <a:solidFill>
                  <a:schemeClr val="bg1"/>
                </a:solidFill>
              </a:rPr>
              <a:t>I approached this workflow for every single individual piece of my gun, Using the brush packs I downloaded online I was able to closely replicate real life textures of metal over my weapon. </a:t>
            </a:r>
          </a:p>
          <a:p>
            <a:pPr marL="285750" indent="-285750">
              <a:buFont typeface="Arial" panose="020B0604020202020204" pitchFamily="34" charset="0"/>
              <a:buChar char="•"/>
            </a:pPr>
            <a:endParaRPr lang="en-GB" sz="1600" dirty="0">
              <a:solidFill>
                <a:schemeClr val="bg1"/>
              </a:solidFill>
            </a:endParaRPr>
          </a:p>
          <a:p>
            <a:pPr marL="285750" indent="-285750">
              <a:buFont typeface="Arial" panose="020B0604020202020204" pitchFamily="34" charset="0"/>
              <a:buChar char="•"/>
            </a:pPr>
            <a:r>
              <a:rPr lang="en-GB" sz="1600" dirty="0">
                <a:solidFill>
                  <a:schemeClr val="bg1"/>
                </a:solidFill>
              </a:rPr>
              <a:t>After using the deformation tools I use the trim dynamic brush on the edgewear of all the metal pieces to make them look more worn and slightly damaged since I want my weapon to feel more used then pristine</a:t>
            </a:r>
          </a:p>
          <a:p>
            <a:pPr marL="285750" indent="-285750">
              <a:buFont typeface="Arial" panose="020B0604020202020204" pitchFamily="34" charset="0"/>
              <a:buChar char="•"/>
            </a:pPr>
            <a:endParaRPr lang="en-GB" sz="1600" dirty="0">
              <a:solidFill>
                <a:schemeClr val="bg1"/>
              </a:solidFill>
            </a:endParaRPr>
          </a:p>
          <a:p>
            <a:endParaRPr lang="en-GB" dirty="0"/>
          </a:p>
        </p:txBody>
      </p:sp>
    </p:spTree>
    <p:extLst>
      <p:ext uri="{BB962C8B-B14F-4D97-AF65-F5344CB8AC3E}">
        <p14:creationId xmlns:p14="http://schemas.microsoft.com/office/powerpoint/2010/main" val="10221920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a:extLst>
            <a:ext uri="{FF2B5EF4-FFF2-40B4-BE49-F238E27FC236}">
              <a16:creationId xmlns:a16="http://schemas.microsoft.com/office/drawing/2014/main" id="{A7FD9F45-20D6-93A1-BEB4-20688F4FC71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23A4DCC-FDA2-07B4-FB3C-CA2AEB37279E}"/>
              </a:ext>
            </a:extLst>
          </p:cNvPr>
          <p:cNvSpPr txBox="1"/>
          <p:nvPr/>
        </p:nvSpPr>
        <p:spPr>
          <a:xfrm>
            <a:off x="51148" y="49282"/>
            <a:ext cx="5993704" cy="523220"/>
          </a:xfrm>
          <a:prstGeom prst="rect">
            <a:avLst/>
          </a:prstGeom>
          <a:noFill/>
        </p:spPr>
        <p:txBody>
          <a:bodyPr wrap="square" lIns="91440" tIns="45720" rIns="91440" bIns="45720" rtlCol="0" anchor="t">
            <a:spAutoFit/>
          </a:bodyPr>
          <a:lstStyle/>
          <a:p>
            <a:r>
              <a:rPr lang="en-GB" sz="2800" b="1" dirty="0">
                <a:solidFill>
                  <a:srgbClr val="FF5A38"/>
                </a:solidFill>
                <a:latin typeface="Bahnschrift SemiBold"/>
              </a:rPr>
              <a:t>Production: Clay Renders</a:t>
            </a:r>
          </a:p>
        </p:txBody>
      </p:sp>
      <mc:AlternateContent xmlns:mc="http://schemas.openxmlformats.org/markup-compatibility/2006">
        <mc:Choice xmlns:p14="http://schemas.microsoft.com/office/powerpoint/2010/main" Requires="p14">
          <p:contentPart p14:bwMode="auto" r:id="rId2">
            <p14:nvContentPartPr>
              <p14:cNvPr id="8" name="Ink 7">
                <a:extLst>
                  <a:ext uri="{FF2B5EF4-FFF2-40B4-BE49-F238E27FC236}">
                    <a16:creationId xmlns:a16="http://schemas.microsoft.com/office/drawing/2014/main" id="{799CAC7C-EEA7-9EA7-F735-B3719232E455}"/>
                  </a:ext>
                </a:extLst>
              </p14:cNvPr>
              <p14:cNvContentPartPr/>
              <p14:nvPr/>
            </p14:nvContentPartPr>
            <p14:xfrm>
              <a:off x="160084" y="567699"/>
              <a:ext cx="4097591" cy="9605"/>
            </p14:xfrm>
          </p:contentPart>
        </mc:Choice>
        <mc:Fallback>
          <p:pic>
            <p:nvPicPr>
              <p:cNvPr id="8" name="Ink 7">
                <a:extLst>
                  <a:ext uri="{FF2B5EF4-FFF2-40B4-BE49-F238E27FC236}">
                    <a16:creationId xmlns:a16="http://schemas.microsoft.com/office/drawing/2014/main" id="{799CAC7C-EEA7-9EA7-F735-B3719232E455}"/>
                  </a:ext>
                </a:extLst>
              </p:cNvPr>
              <p:cNvPicPr/>
              <p:nvPr/>
            </p:nvPicPr>
            <p:blipFill>
              <a:blip r:embed="rId3"/>
              <a:stretch>
                <a:fillRect/>
              </a:stretch>
            </p:blipFill>
            <p:spPr>
              <a:xfrm>
                <a:off x="142085" y="87449"/>
                <a:ext cx="4133228" cy="960500"/>
              </a:xfrm>
              <a:prstGeom prst="rect">
                <a:avLst/>
              </a:prstGeom>
            </p:spPr>
          </p:pic>
        </mc:Fallback>
      </mc:AlternateContent>
      <p:pic>
        <p:nvPicPr>
          <p:cNvPr id="4" name="Picture 3">
            <a:extLst>
              <a:ext uri="{FF2B5EF4-FFF2-40B4-BE49-F238E27FC236}">
                <a16:creationId xmlns:a16="http://schemas.microsoft.com/office/drawing/2014/main" id="{4D70ADE2-6213-5C66-C2E6-4BA904A6E710}"/>
              </a:ext>
            </a:extLst>
          </p:cNvPr>
          <p:cNvPicPr>
            <a:picLocks noChangeAspect="1"/>
          </p:cNvPicPr>
          <p:nvPr/>
        </p:nvPicPr>
        <p:blipFill>
          <a:blip r:embed="rId4">
            <a:extLst>
              <a:ext uri="{28A0092B-C50C-407E-A947-70E740481C1C}">
                <a14:useLocalDpi xmlns:a14="http://schemas.microsoft.com/office/drawing/2010/main" val="0"/>
              </a:ext>
            </a:extLst>
          </a:blip>
          <a:srcRect l="14035" t="11807" r="5734" b="18467"/>
          <a:stretch>
            <a:fillRect/>
          </a:stretch>
        </p:blipFill>
        <p:spPr>
          <a:xfrm>
            <a:off x="7258050" y="49282"/>
            <a:ext cx="4882802" cy="3046542"/>
          </a:xfrm>
          <a:prstGeom prst="rect">
            <a:avLst/>
          </a:prstGeom>
        </p:spPr>
      </p:pic>
      <p:pic>
        <p:nvPicPr>
          <p:cNvPr id="10" name="Picture 9">
            <a:extLst>
              <a:ext uri="{FF2B5EF4-FFF2-40B4-BE49-F238E27FC236}">
                <a16:creationId xmlns:a16="http://schemas.microsoft.com/office/drawing/2014/main" id="{F4AF330C-AE58-CEA9-3D20-B9C24955D875}"/>
              </a:ext>
            </a:extLst>
          </p:cNvPr>
          <p:cNvPicPr>
            <a:picLocks noChangeAspect="1"/>
          </p:cNvPicPr>
          <p:nvPr/>
        </p:nvPicPr>
        <p:blipFill>
          <a:blip r:embed="rId5">
            <a:extLst>
              <a:ext uri="{28A0092B-C50C-407E-A947-70E740481C1C}">
                <a14:useLocalDpi xmlns:a14="http://schemas.microsoft.com/office/drawing/2010/main" val="0"/>
              </a:ext>
            </a:extLst>
          </a:blip>
          <a:srcRect l="16859" t="17323" r="20229" b="18040"/>
          <a:stretch>
            <a:fillRect/>
          </a:stretch>
        </p:blipFill>
        <p:spPr>
          <a:xfrm>
            <a:off x="7324725" y="3219723"/>
            <a:ext cx="4816127" cy="3552554"/>
          </a:xfrm>
          <a:prstGeom prst="rect">
            <a:avLst/>
          </a:prstGeom>
        </p:spPr>
      </p:pic>
      <p:pic>
        <p:nvPicPr>
          <p:cNvPr id="12" name="Picture 11">
            <a:extLst>
              <a:ext uri="{FF2B5EF4-FFF2-40B4-BE49-F238E27FC236}">
                <a16:creationId xmlns:a16="http://schemas.microsoft.com/office/drawing/2014/main" id="{D9C2BBD5-5C48-D584-A689-65DB3756ADF2}"/>
              </a:ext>
            </a:extLst>
          </p:cNvPr>
          <p:cNvPicPr>
            <a:picLocks noChangeAspect="1"/>
          </p:cNvPicPr>
          <p:nvPr/>
        </p:nvPicPr>
        <p:blipFill>
          <a:blip r:embed="rId6">
            <a:extLst>
              <a:ext uri="{28A0092B-C50C-407E-A947-70E740481C1C}">
                <a14:useLocalDpi xmlns:a14="http://schemas.microsoft.com/office/drawing/2010/main" val="0"/>
              </a:ext>
            </a:extLst>
          </a:blip>
          <a:srcRect l="41753" t="29164" r="1733"/>
          <a:stretch>
            <a:fillRect/>
          </a:stretch>
        </p:blipFill>
        <p:spPr>
          <a:xfrm>
            <a:off x="1032679" y="1302923"/>
            <a:ext cx="4725183" cy="4252154"/>
          </a:xfrm>
          <a:prstGeom prst="rect">
            <a:avLst/>
          </a:prstGeom>
        </p:spPr>
      </p:pic>
    </p:spTree>
    <p:extLst>
      <p:ext uri="{BB962C8B-B14F-4D97-AF65-F5344CB8AC3E}">
        <p14:creationId xmlns:p14="http://schemas.microsoft.com/office/powerpoint/2010/main" val="11998375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a:extLst>
            <a:ext uri="{FF2B5EF4-FFF2-40B4-BE49-F238E27FC236}">
              <a16:creationId xmlns:a16="http://schemas.microsoft.com/office/drawing/2014/main" id="{4200948A-31E2-2414-BF0F-92370D3D7DB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E3E80DB-D83D-EAE9-327D-CA43931A02A7}"/>
              </a:ext>
            </a:extLst>
          </p:cNvPr>
          <p:cNvSpPr txBox="1"/>
          <p:nvPr/>
        </p:nvSpPr>
        <p:spPr>
          <a:xfrm>
            <a:off x="51148" y="49282"/>
            <a:ext cx="5993704" cy="707886"/>
          </a:xfrm>
          <a:prstGeom prst="rect">
            <a:avLst/>
          </a:prstGeom>
          <a:noFill/>
        </p:spPr>
        <p:txBody>
          <a:bodyPr wrap="square" lIns="91440" tIns="45720" rIns="91440" bIns="45720" rtlCol="0" anchor="t">
            <a:spAutoFit/>
          </a:bodyPr>
          <a:lstStyle/>
          <a:p>
            <a:r>
              <a:rPr lang="en-GB" sz="4000" b="1">
                <a:solidFill>
                  <a:srgbClr val="FF5A38"/>
                </a:solidFill>
                <a:latin typeface="Bahnschrift SemiBold"/>
              </a:rPr>
              <a:t>Production: Baking</a:t>
            </a:r>
            <a:endParaRPr lang="en-GB" sz="4000" b="1" dirty="0">
              <a:solidFill>
                <a:srgbClr val="FF5A38"/>
              </a:solidFill>
              <a:latin typeface="Bahnschrift SemiBold"/>
            </a:endParaRP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2098CC8D-6DE0-E33A-02FF-31E38A2BA640}"/>
                  </a:ext>
                </a:extLst>
              </p14:cNvPr>
              <p14:cNvContentPartPr/>
              <p14:nvPr/>
            </p14:nvContentPartPr>
            <p14:xfrm>
              <a:off x="160084" y="756701"/>
              <a:ext cx="4683500" cy="9605"/>
            </p14:xfrm>
          </p:contentPart>
        </mc:Choice>
        <mc:Fallback xmlns="">
          <p:pic>
            <p:nvPicPr>
              <p:cNvPr id="8" name="Ink 7">
                <a:extLst>
                  <a:ext uri="{FF2B5EF4-FFF2-40B4-BE49-F238E27FC236}">
                    <a16:creationId xmlns:a16="http://schemas.microsoft.com/office/drawing/2014/main" id="{2098CC8D-6DE0-E33A-02FF-31E38A2BA640}"/>
                  </a:ext>
                </a:extLst>
              </p:cNvPr>
              <p:cNvPicPr/>
              <p:nvPr/>
            </p:nvPicPr>
            <p:blipFill>
              <a:blip r:embed="rId3"/>
              <a:stretch>
                <a:fillRect/>
              </a:stretch>
            </p:blipFill>
            <p:spPr>
              <a:xfrm>
                <a:off x="142086" y="276451"/>
                <a:ext cx="4719136" cy="960500"/>
              </a:xfrm>
              <a:prstGeom prst="rect">
                <a:avLst/>
              </a:prstGeom>
            </p:spPr>
          </p:pic>
        </mc:Fallback>
      </mc:AlternateContent>
      <p:pic>
        <p:nvPicPr>
          <p:cNvPr id="4" name="Picture 3">
            <a:extLst>
              <a:ext uri="{FF2B5EF4-FFF2-40B4-BE49-F238E27FC236}">
                <a16:creationId xmlns:a16="http://schemas.microsoft.com/office/drawing/2014/main" id="{476A2CC1-5226-43B6-CBA7-EF0FE271C58B}"/>
              </a:ext>
            </a:extLst>
          </p:cNvPr>
          <p:cNvPicPr>
            <a:picLocks noChangeAspect="1"/>
          </p:cNvPicPr>
          <p:nvPr/>
        </p:nvPicPr>
        <p:blipFill>
          <a:blip r:embed="rId4"/>
          <a:stretch>
            <a:fillRect/>
          </a:stretch>
        </p:blipFill>
        <p:spPr>
          <a:xfrm>
            <a:off x="160085" y="988522"/>
            <a:ext cx="4008594" cy="2337777"/>
          </a:xfrm>
          <a:prstGeom prst="rect">
            <a:avLst/>
          </a:prstGeom>
        </p:spPr>
      </p:pic>
      <p:pic>
        <p:nvPicPr>
          <p:cNvPr id="6" name="Picture 5">
            <a:extLst>
              <a:ext uri="{FF2B5EF4-FFF2-40B4-BE49-F238E27FC236}">
                <a16:creationId xmlns:a16="http://schemas.microsoft.com/office/drawing/2014/main" id="{9B1E8BE9-18E3-E409-5806-68109F524E07}"/>
              </a:ext>
            </a:extLst>
          </p:cNvPr>
          <p:cNvPicPr>
            <a:picLocks noChangeAspect="1"/>
          </p:cNvPicPr>
          <p:nvPr/>
        </p:nvPicPr>
        <p:blipFill>
          <a:blip r:embed="rId5"/>
          <a:stretch>
            <a:fillRect/>
          </a:stretch>
        </p:blipFill>
        <p:spPr>
          <a:xfrm>
            <a:off x="160085" y="3543423"/>
            <a:ext cx="4008594" cy="2189703"/>
          </a:xfrm>
          <a:prstGeom prst="rect">
            <a:avLst/>
          </a:prstGeom>
        </p:spPr>
      </p:pic>
      <p:pic>
        <p:nvPicPr>
          <p:cNvPr id="5" name="Picture 4">
            <a:extLst>
              <a:ext uri="{FF2B5EF4-FFF2-40B4-BE49-F238E27FC236}">
                <a16:creationId xmlns:a16="http://schemas.microsoft.com/office/drawing/2014/main" id="{E8155F11-0C9C-9429-21C2-29F9CCA22267}"/>
              </a:ext>
            </a:extLst>
          </p:cNvPr>
          <p:cNvPicPr>
            <a:picLocks noChangeAspect="1"/>
          </p:cNvPicPr>
          <p:nvPr/>
        </p:nvPicPr>
        <p:blipFill>
          <a:blip r:embed="rId6"/>
          <a:stretch>
            <a:fillRect/>
          </a:stretch>
        </p:blipFill>
        <p:spPr>
          <a:xfrm>
            <a:off x="5018140" y="3544641"/>
            <a:ext cx="3754385" cy="2188614"/>
          </a:xfrm>
          <a:prstGeom prst="rect">
            <a:avLst/>
          </a:prstGeom>
        </p:spPr>
      </p:pic>
      <p:pic>
        <p:nvPicPr>
          <p:cNvPr id="7" name="Picture 6">
            <a:extLst>
              <a:ext uri="{FF2B5EF4-FFF2-40B4-BE49-F238E27FC236}">
                <a16:creationId xmlns:a16="http://schemas.microsoft.com/office/drawing/2014/main" id="{E7E9116E-9A42-678C-98E1-7378D5A90761}"/>
              </a:ext>
            </a:extLst>
          </p:cNvPr>
          <p:cNvPicPr>
            <a:picLocks noChangeAspect="1"/>
          </p:cNvPicPr>
          <p:nvPr/>
        </p:nvPicPr>
        <p:blipFill>
          <a:blip r:embed="rId7"/>
          <a:stretch>
            <a:fillRect/>
          </a:stretch>
        </p:blipFill>
        <p:spPr>
          <a:xfrm>
            <a:off x="5018140" y="979385"/>
            <a:ext cx="3754385" cy="2345942"/>
          </a:xfrm>
          <a:prstGeom prst="rect">
            <a:avLst/>
          </a:prstGeom>
        </p:spPr>
      </p:pic>
      <p:sp>
        <p:nvSpPr>
          <p:cNvPr id="9" name="TextBox 8">
            <a:extLst>
              <a:ext uri="{FF2B5EF4-FFF2-40B4-BE49-F238E27FC236}">
                <a16:creationId xmlns:a16="http://schemas.microsoft.com/office/drawing/2014/main" id="{15D1007A-0628-C7A5-0263-8EA663B1D024}"/>
              </a:ext>
            </a:extLst>
          </p:cNvPr>
          <p:cNvSpPr txBox="1"/>
          <p:nvPr/>
        </p:nvSpPr>
        <p:spPr>
          <a:xfrm>
            <a:off x="9134475" y="1228725"/>
            <a:ext cx="2562225" cy="4247317"/>
          </a:xfrm>
          <a:prstGeom prst="rect">
            <a:avLst/>
          </a:prstGeom>
          <a:noFill/>
        </p:spPr>
        <p:txBody>
          <a:bodyPr wrap="square" rtlCol="0">
            <a:spAutoFit/>
          </a:bodyPr>
          <a:lstStyle/>
          <a:p>
            <a:pPr marL="285750" indent="-285750">
              <a:buFont typeface="Arial" panose="020B0604020202020204" pitchFamily="34" charset="0"/>
              <a:buChar char="•"/>
            </a:pPr>
            <a:r>
              <a:rPr lang="en-GB" dirty="0">
                <a:solidFill>
                  <a:schemeClr val="bg1"/>
                </a:solidFill>
              </a:rPr>
              <a:t>After </a:t>
            </a:r>
            <a:r>
              <a:rPr lang="en-GB" dirty="0" err="1">
                <a:solidFill>
                  <a:schemeClr val="bg1"/>
                </a:solidFill>
              </a:rPr>
              <a:t>Zbrush</a:t>
            </a:r>
            <a:r>
              <a:rPr lang="en-GB" dirty="0">
                <a:solidFill>
                  <a:schemeClr val="bg1"/>
                </a:solidFill>
              </a:rPr>
              <a:t> I began to put my model into painter to begin the texturing phase. </a:t>
            </a:r>
          </a:p>
          <a:p>
            <a:pPr marL="285750" indent="-285750">
              <a:buFont typeface="Arial" panose="020B0604020202020204" pitchFamily="34" charset="0"/>
              <a:buChar char="•"/>
            </a:pPr>
            <a:endParaRPr lang="en-GB" dirty="0">
              <a:solidFill>
                <a:schemeClr val="bg1"/>
              </a:solidFill>
            </a:endParaRPr>
          </a:p>
          <a:p>
            <a:pPr marL="285750" indent="-285750">
              <a:buFont typeface="Arial" panose="020B0604020202020204" pitchFamily="34" charset="0"/>
              <a:buChar char="•"/>
            </a:pPr>
            <a:r>
              <a:rPr lang="en-GB" dirty="0">
                <a:solidFill>
                  <a:schemeClr val="bg1"/>
                </a:solidFill>
              </a:rPr>
              <a:t>The weapon bake came out a lot nicer this time since I worked back on the </a:t>
            </a:r>
            <a:r>
              <a:rPr lang="en-GB" dirty="0" err="1">
                <a:solidFill>
                  <a:schemeClr val="bg1"/>
                </a:solidFill>
              </a:rPr>
              <a:t>retopoloy</a:t>
            </a:r>
            <a:r>
              <a:rPr lang="en-GB" dirty="0">
                <a:solidFill>
                  <a:schemeClr val="bg1"/>
                </a:solidFill>
              </a:rPr>
              <a:t> and sculpting again, There was many issues taking place which are now mostly sorted out</a:t>
            </a:r>
          </a:p>
        </p:txBody>
      </p:sp>
    </p:spTree>
    <p:extLst>
      <p:ext uri="{BB962C8B-B14F-4D97-AF65-F5344CB8AC3E}">
        <p14:creationId xmlns:p14="http://schemas.microsoft.com/office/powerpoint/2010/main" val="36387974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a:extLst>
            <a:ext uri="{FF2B5EF4-FFF2-40B4-BE49-F238E27FC236}">
              <a16:creationId xmlns:a16="http://schemas.microsoft.com/office/drawing/2014/main" id="{44D634EC-40F4-DCD6-1758-B56F663A1B7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AA13047-A5C5-4162-4801-01EF88422A03}"/>
              </a:ext>
            </a:extLst>
          </p:cNvPr>
          <p:cNvSpPr txBox="1"/>
          <p:nvPr/>
        </p:nvSpPr>
        <p:spPr>
          <a:xfrm>
            <a:off x="51148" y="49282"/>
            <a:ext cx="5993704" cy="707886"/>
          </a:xfrm>
          <a:prstGeom prst="rect">
            <a:avLst/>
          </a:prstGeom>
          <a:noFill/>
        </p:spPr>
        <p:txBody>
          <a:bodyPr wrap="square" lIns="91440" tIns="45720" rIns="91440" bIns="45720" rtlCol="0" anchor="t">
            <a:spAutoFit/>
          </a:bodyPr>
          <a:lstStyle/>
          <a:p>
            <a:r>
              <a:rPr lang="en-GB" sz="4000" b="1" dirty="0">
                <a:solidFill>
                  <a:srgbClr val="FF5A38"/>
                </a:solidFill>
                <a:latin typeface="Bahnschrift SemiBold"/>
              </a:rPr>
              <a:t>Production: Texturing</a:t>
            </a: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430A92C7-A07B-2098-23B3-4B5A2A8B983E}"/>
                  </a:ext>
                </a:extLst>
              </p14:cNvPr>
              <p14:cNvContentPartPr/>
              <p14:nvPr/>
            </p14:nvContentPartPr>
            <p14:xfrm>
              <a:off x="160084" y="756701"/>
              <a:ext cx="4683500" cy="9605"/>
            </p14:xfrm>
          </p:contentPart>
        </mc:Choice>
        <mc:Fallback xmlns="">
          <p:pic>
            <p:nvPicPr>
              <p:cNvPr id="8" name="Ink 7">
                <a:extLst>
                  <a:ext uri="{FF2B5EF4-FFF2-40B4-BE49-F238E27FC236}">
                    <a16:creationId xmlns:a16="http://schemas.microsoft.com/office/drawing/2014/main" id="{9E8CEEF6-C08B-3DB5-BC9C-13D5DB7016DB}"/>
                  </a:ext>
                </a:extLst>
              </p:cNvPr>
              <p:cNvPicPr/>
              <p:nvPr/>
            </p:nvPicPr>
            <p:blipFill>
              <a:blip r:embed="rId3"/>
              <a:stretch>
                <a:fillRect/>
              </a:stretch>
            </p:blipFill>
            <p:spPr>
              <a:xfrm>
                <a:off x="142086" y="276451"/>
                <a:ext cx="4719136" cy="960500"/>
              </a:xfrm>
              <a:prstGeom prst="rect">
                <a:avLst/>
              </a:prstGeom>
            </p:spPr>
          </p:pic>
        </mc:Fallback>
      </mc:AlternateContent>
      <p:pic>
        <p:nvPicPr>
          <p:cNvPr id="5" name="Picture 4">
            <a:extLst>
              <a:ext uri="{FF2B5EF4-FFF2-40B4-BE49-F238E27FC236}">
                <a16:creationId xmlns:a16="http://schemas.microsoft.com/office/drawing/2014/main" id="{E85EC6E0-7E39-34B8-8C2D-2036B3FB8004}"/>
              </a:ext>
            </a:extLst>
          </p:cNvPr>
          <p:cNvPicPr>
            <a:picLocks noChangeAspect="1"/>
          </p:cNvPicPr>
          <p:nvPr/>
        </p:nvPicPr>
        <p:blipFill>
          <a:blip r:embed="rId4"/>
          <a:stretch>
            <a:fillRect/>
          </a:stretch>
        </p:blipFill>
        <p:spPr>
          <a:xfrm>
            <a:off x="270223" y="1082587"/>
            <a:ext cx="2767378" cy="2980311"/>
          </a:xfrm>
          <a:prstGeom prst="rect">
            <a:avLst/>
          </a:prstGeom>
        </p:spPr>
      </p:pic>
      <p:pic>
        <p:nvPicPr>
          <p:cNvPr id="7" name="Picture 6">
            <a:extLst>
              <a:ext uri="{FF2B5EF4-FFF2-40B4-BE49-F238E27FC236}">
                <a16:creationId xmlns:a16="http://schemas.microsoft.com/office/drawing/2014/main" id="{45453B49-A510-246E-BAB8-E3088BF586E0}"/>
              </a:ext>
            </a:extLst>
          </p:cNvPr>
          <p:cNvPicPr>
            <a:picLocks noChangeAspect="1"/>
          </p:cNvPicPr>
          <p:nvPr/>
        </p:nvPicPr>
        <p:blipFill>
          <a:blip r:embed="rId5"/>
          <a:stretch>
            <a:fillRect/>
          </a:stretch>
        </p:blipFill>
        <p:spPr>
          <a:xfrm>
            <a:off x="2373491" y="1091725"/>
            <a:ext cx="1059948" cy="1782310"/>
          </a:xfrm>
          <a:prstGeom prst="rect">
            <a:avLst/>
          </a:prstGeom>
        </p:spPr>
      </p:pic>
      <p:pic>
        <p:nvPicPr>
          <p:cNvPr id="10" name="Picture 9">
            <a:extLst>
              <a:ext uri="{FF2B5EF4-FFF2-40B4-BE49-F238E27FC236}">
                <a16:creationId xmlns:a16="http://schemas.microsoft.com/office/drawing/2014/main" id="{68A62B87-712F-BAA1-888E-8854656F6848}"/>
              </a:ext>
            </a:extLst>
          </p:cNvPr>
          <p:cNvPicPr>
            <a:picLocks noChangeAspect="1"/>
          </p:cNvPicPr>
          <p:nvPr/>
        </p:nvPicPr>
        <p:blipFill>
          <a:blip r:embed="rId6"/>
          <a:stretch>
            <a:fillRect/>
          </a:stretch>
        </p:blipFill>
        <p:spPr>
          <a:xfrm>
            <a:off x="4982329" y="1165914"/>
            <a:ext cx="2211278" cy="2389098"/>
          </a:xfrm>
          <a:prstGeom prst="rect">
            <a:avLst/>
          </a:prstGeom>
        </p:spPr>
      </p:pic>
      <p:pic>
        <p:nvPicPr>
          <p:cNvPr id="12" name="Picture 11">
            <a:extLst>
              <a:ext uri="{FF2B5EF4-FFF2-40B4-BE49-F238E27FC236}">
                <a16:creationId xmlns:a16="http://schemas.microsoft.com/office/drawing/2014/main" id="{5A28C2B3-E72F-E68F-53AE-8AE22D607594}"/>
              </a:ext>
            </a:extLst>
          </p:cNvPr>
          <p:cNvPicPr>
            <a:picLocks noChangeAspect="1"/>
          </p:cNvPicPr>
          <p:nvPr/>
        </p:nvPicPr>
        <p:blipFill>
          <a:blip r:embed="rId7"/>
          <a:stretch>
            <a:fillRect/>
          </a:stretch>
        </p:blipFill>
        <p:spPr>
          <a:xfrm>
            <a:off x="8574942" y="1201749"/>
            <a:ext cx="2222885" cy="2389098"/>
          </a:xfrm>
          <a:prstGeom prst="rect">
            <a:avLst/>
          </a:prstGeom>
        </p:spPr>
      </p:pic>
      <p:pic>
        <p:nvPicPr>
          <p:cNvPr id="14" name="Picture 13">
            <a:extLst>
              <a:ext uri="{FF2B5EF4-FFF2-40B4-BE49-F238E27FC236}">
                <a16:creationId xmlns:a16="http://schemas.microsoft.com/office/drawing/2014/main" id="{EF8FDE2B-6479-1792-5EAE-A7E148880408}"/>
              </a:ext>
            </a:extLst>
          </p:cNvPr>
          <p:cNvPicPr>
            <a:picLocks noChangeAspect="1"/>
          </p:cNvPicPr>
          <p:nvPr/>
        </p:nvPicPr>
        <p:blipFill>
          <a:blip r:embed="rId8"/>
          <a:stretch>
            <a:fillRect/>
          </a:stretch>
        </p:blipFill>
        <p:spPr>
          <a:xfrm>
            <a:off x="8574942" y="3590847"/>
            <a:ext cx="2216399" cy="1264484"/>
          </a:xfrm>
          <a:prstGeom prst="rect">
            <a:avLst/>
          </a:prstGeom>
        </p:spPr>
      </p:pic>
      <p:pic>
        <p:nvPicPr>
          <p:cNvPr id="16" name="Picture 15">
            <a:extLst>
              <a:ext uri="{FF2B5EF4-FFF2-40B4-BE49-F238E27FC236}">
                <a16:creationId xmlns:a16="http://schemas.microsoft.com/office/drawing/2014/main" id="{41C7569D-FE08-2403-F48B-35B2218931EE}"/>
              </a:ext>
            </a:extLst>
          </p:cNvPr>
          <p:cNvPicPr>
            <a:picLocks noChangeAspect="1"/>
          </p:cNvPicPr>
          <p:nvPr/>
        </p:nvPicPr>
        <p:blipFill>
          <a:blip r:embed="rId9"/>
          <a:stretch>
            <a:fillRect/>
          </a:stretch>
        </p:blipFill>
        <p:spPr>
          <a:xfrm>
            <a:off x="4972050" y="3555012"/>
            <a:ext cx="2211278" cy="1300319"/>
          </a:xfrm>
          <a:prstGeom prst="rect">
            <a:avLst/>
          </a:prstGeom>
        </p:spPr>
      </p:pic>
      <p:sp>
        <p:nvSpPr>
          <p:cNvPr id="3" name="TextBox 2">
            <a:extLst>
              <a:ext uri="{FF2B5EF4-FFF2-40B4-BE49-F238E27FC236}">
                <a16:creationId xmlns:a16="http://schemas.microsoft.com/office/drawing/2014/main" id="{CCD912C6-1374-6EF5-CC23-EC6FAE3DC67E}"/>
              </a:ext>
            </a:extLst>
          </p:cNvPr>
          <p:cNvSpPr txBox="1"/>
          <p:nvPr/>
        </p:nvSpPr>
        <p:spPr>
          <a:xfrm>
            <a:off x="336024" y="4305300"/>
            <a:ext cx="2767378" cy="2308324"/>
          </a:xfrm>
          <a:prstGeom prst="rect">
            <a:avLst/>
          </a:prstGeom>
          <a:noFill/>
        </p:spPr>
        <p:txBody>
          <a:bodyPr wrap="square" rtlCol="0">
            <a:spAutoFit/>
          </a:bodyPr>
          <a:lstStyle/>
          <a:p>
            <a:pPr marL="285750" indent="-285750">
              <a:buFont typeface="Arial" panose="020B0604020202020204" pitchFamily="34" charset="0"/>
              <a:buChar char="•"/>
            </a:pPr>
            <a:r>
              <a:rPr lang="en-GB" sz="1600" dirty="0">
                <a:solidFill>
                  <a:schemeClr val="bg1"/>
                </a:solidFill>
              </a:rPr>
              <a:t>The grip of my weapons base texture was from using the American cherry wood texture provided by substance in the library, After getting some feedback I changed the direction of the skin by a 45 degree angle </a:t>
            </a:r>
          </a:p>
        </p:txBody>
      </p:sp>
      <p:sp>
        <p:nvSpPr>
          <p:cNvPr id="4" name="TextBox 3">
            <a:extLst>
              <a:ext uri="{FF2B5EF4-FFF2-40B4-BE49-F238E27FC236}">
                <a16:creationId xmlns:a16="http://schemas.microsoft.com/office/drawing/2014/main" id="{3FD94003-9E10-DE5E-9B47-9EAF64600DE4}"/>
              </a:ext>
            </a:extLst>
          </p:cNvPr>
          <p:cNvSpPr txBox="1"/>
          <p:nvPr/>
        </p:nvSpPr>
        <p:spPr>
          <a:xfrm>
            <a:off x="3788431" y="5043964"/>
            <a:ext cx="3631544" cy="1169551"/>
          </a:xfrm>
          <a:prstGeom prst="rect">
            <a:avLst/>
          </a:prstGeom>
          <a:noFill/>
        </p:spPr>
        <p:txBody>
          <a:bodyPr wrap="square" rtlCol="0">
            <a:spAutoFit/>
          </a:bodyPr>
          <a:lstStyle/>
          <a:p>
            <a:pPr marL="285750" indent="-285750">
              <a:buFont typeface="Arial" panose="020B0604020202020204" pitchFamily="34" charset="0"/>
              <a:buChar char="•"/>
            </a:pPr>
            <a:r>
              <a:rPr lang="en-GB" sz="1400" dirty="0">
                <a:solidFill>
                  <a:schemeClr val="bg1"/>
                </a:solidFill>
              </a:rPr>
              <a:t>I did not add my own chips or cuts into the grip of my gun in </a:t>
            </a:r>
            <a:r>
              <a:rPr lang="en-GB" sz="1400" dirty="0" err="1">
                <a:solidFill>
                  <a:schemeClr val="bg1"/>
                </a:solidFill>
              </a:rPr>
              <a:t>zbrush</a:t>
            </a:r>
            <a:r>
              <a:rPr lang="en-GB" sz="1400" dirty="0">
                <a:solidFill>
                  <a:schemeClr val="bg1"/>
                </a:solidFill>
              </a:rPr>
              <a:t>, instead I used a dripping rust generator and a fill mask to manually add my own levels of damage to the gun</a:t>
            </a:r>
          </a:p>
        </p:txBody>
      </p:sp>
      <p:sp>
        <p:nvSpPr>
          <p:cNvPr id="6" name="TextBox 5">
            <a:extLst>
              <a:ext uri="{FF2B5EF4-FFF2-40B4-BE49-F238E27FC236}">
                <a16:creationId xmlns:a16="http://schemas.microsoft.com/office/drawing/2014/main" id="{4535511F-7A75-3A5C-ED0D-08E6240D027C}"/>
              </a:ext>
            </a:extLst>
          </p:cNvPr>
          <p:cNvSpPr txBox="1"/>
          <p:nvPr/>
        </p:nvSpPr>
        <p:spPr>
          <a:xfrm>
            <a:off x="7754494" y="5043964"/>
            <a:ext cx="4101482" cy="1384995"/>
          </a:xfrm>
          <a:prstGeom prst="rect">
            <a:avLst/>
          </a:prstGeom>
          <a:noFill/>
        </p:spPr>
        <p:txBody>
          <a:bodyPr wrap="square" rtlCol="0">
            <a:spAutoFit/>
          </a:bodyPr>
          <a:lstStyle/>
          <a:p>
            <a:pPr marL="285750" indent="-285750">
              <a:buFont typeface="Arial" panose="020B0604020202020204" pitchFamily="34" charset="0"/>
              <a:buChar char="•"/>
            </a:pPr>
            <a:r>
              <a:rPr lang="en-GB" sz="1400" dirty="0">
                <a:solidFill>
                  <a:schemeClr val="bg1"/>
                </a:solidFill>
              </a:rPr>
              <a:t>I wanted to create some tiger stripes and surface detail to my gun, </a:t>
            </a:r>
            <a:r>
              <a:rPr lang="en-GB" sz="1400" dirty="0" err="1">
                <a:solidFill>
                  <a:schemeClr val="bg1"/>
                </a:solidFill>
              </a:rPr>
              <a:t>Uisng</a:t>
            </a:r>
            <a:r>
              <a:rPr lang="en-GB" sz="1400" dirty="0">
                <a:solidFill>
                  <a:schemeClr val="bg1"/>
                </a:solidFill>
              </a:rPr>
              <a:t> a dirt generator and fill mask I covered the whole model in a grainy texture and then added white dirt in corners of the grip where I think a lot of dust and germs would pick up</a:t>
            </a:r>
          </a:p>
        </p:txBody>
      </p:sp>
      <p:sp>
        <p:nvSpPr>
          <p:cNvPr id="9" name="TextBox 8">
            <a:extLst>
              <a:ext uri="{FF2B5EF4-FFF2-40B4-BE49-F238E27FC236}">
                <a16:creationId xmlns:a16="http://schemas.microsoft.com/office/drawing/2014/main" id="{B77BBCF9-0BBE-F3C4-039C-2F71E9D46257}"/>
              </a:ext>
            </a:extLst>
          </p:cNvPr>
          <p:cNvSpPr txBox="1"/>
          <p:nvPr/>
        </p:nvSpPr>
        <p:spPr>
          <a:xfrm>
            <a:off x="5762625" y="371475"/>
            <a:ext cx="2995938" cy="461665"/>
          </a:xfrm>
          <a:prstGeom prst="rect">
            <a:avLst/>
          </a:prstGeom>
          <a:noFill/>
        </p:spPr>
        <p:txBody>
          <a:bodyPr wrap="square" rtlCol="0">
            <a:spAutoFit/>
          </a:bodyPr>
          <a:lstStyle/>
          <a:p>
            <a:r>
              <a:rPr lang="en-GB" sz="2400" b="1" u="sng" dirty="0">
                <a:solidFill>
                  <a:schemeClr val="bg1"/>
                </a:solidFill>
              </a:rPr>
              <a:t>Wood Grip Material</a:t>
            </a:r>
          </a:p>
        </p:txBody>
      </p:sp>
    </p:spTree>
    <p:extLst>
      <p:ext uri="{BB962C8B-B14F-4D97-AF65-F5344CB8AC3E}">
        <p14:creationId xmlns:p14="http://schemas.microsoft.com/office/powerpoint/2010/main" val="23124402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a:extLst>
            <a:ext uri="{FF2B5EF4-FFF2-40B4-BE49-F238E27FC236}">
              <a16:creationId xmlns:a16="http://schemas.microsoft.com/office/drawing/2014/main" id="{C03211D6-7C94-FB24-23EA-28502EC5D59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C118A3B-5FC3-15B9-0B85-BF2197A15105}"/>
              </a:ext>
            </a:extLst>
          </p:cNvPr>
          <p:cNvSpPr txBox="1"/>
          <p:nvPr/>
        </p:nvSpPr>
        <p:spPr>
          <a:xfrm>
            <a:off x="51148" y="49282"/>
            <a:ext cx="5993704" cy="707886"/>
          </a:xfrm>
          <a:prstGeom prst="rect">
            <a:avLst/>
          </a:prstGeom>
          <a:noFill/>
        </p:spPr>
        <p:txBody>
          <a:bodyPr wrap="square" lIns="91440" tIns="45720" rIns="91440" bIns="45720" rtlCol="0" anchor="t">
            <a:spAutoFit/>
          </a:bodyPr>
          <a:lstStyle/>
          <a:p>
            <a:r>
              <a:rPr lang="en-GB" sz="4000" b="1" dirty="0">
                <a:solidFill>
                  <a:srgbClr val="FF5A38"/>
                </a:solidFill>
                <a:latin typeface="Bahnschrift SemiBold"/>
              </a:rPr>
              <a:t>Production: Texturing</a:t>
            </a: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17A379A6-416D-B34A-716A-23E3572613B4}"/>
                  </a:ext>
                </a:extLst>
              </p14:cNvPr>
              <p14:cNvContentPartPr/>
              <p14:nvPr/>
            </p14:nvContentPartPr>
            <p14:xfrm>
              <a:off x="160084" y="756701"/>
              <a:ext cx="4683500" cy="9605"/>
            </p14:xfrm>
          </p:contentPart>
        </mc:Choice>
        <mc:Fallback xmlns="">
          <p:pic>
            <p:nvPicPr>
              <p:cNvPr id="8" name="Ink 7">
                <a:extLst>
                  <a:ext uri="{FF2B5EF4-FFF2-40B4-BE49-F238E27FC236}">
                    <a16:creationId xmlns:a16="http://schemas.microsoft.com/office/drawing/2014/main" id="{17A379A6-416D-B34A-716A-23E3572613B4}"/>
                  </a:ext>
                </a:extLst>
              </p:cNvPr>
              <p:cNvPicPr/>
              <p:nvPr/>
            </p:nvPicPr>
            <p:blipFill>
              <a:blip r:embed="rId3"/>
              <a:stretch>
                <a:fillRect/>
              </a:stretch>
            </p:blipFill>
            <p:spPr>
              <a:xfrm>
                <a:off x="142086" y="276451"/>
                <a:ext cx="4719136" cy="960500"/>
              </a:xfrm>
              <a:prstGeom prst="rect">
                <a:avLst/>
              </a:prstGeom>
            </p:spPr>
          </p:pic>
        </mc:Fallback>
      </mc:AlternateContent>
      <p:pic>
        <p:nvPicPr>
          <p:cNvPr id="5" name="Picture 4">
            <a:extLst>
              <a:ext uri="{FF2B5EF4-FFF2-40B4-BE49-F238E27FC236}">
                <a16:creationId xmlns:a16="http://schemas.microsoft.com/office/drawing/2014/main" id="{40A4F6E1-BEFB-C3ED-5D54-34312984ACD8}"/>
              </a:ext>
            </a:extLst>
          </p:cNvPr>
          <p:cNvPicPr>
            <a:picLocks noChangeAspect="1"/>
          </p:cNvPicPr>
          <p:nvPr/>
        </p:nvPicPr>
        <p:blipFill>
          <a:blip r:embed="rId4"/>
          <a:stretch>
            <a:fillRect/>
          </a:stretch>
        </p:blipFill>
        <p:spPr>
          <a:xfrm>
            <a:off x="160084" y="915177"/>
            <a:ext cx="2733187" cy="2915399"/>
          </a:xfrm>
          <a:prstGeom prst="rect">
            <a:avLst/>
          </a:prstGeom>
        </p:spPr>
      </p:pic>
      <p:pic>
        <p:nvPicPr>
          <p:cNvPr id="7" name="Picture 6">
            <a:extLst>
              <a:ext uri="{FF2B5EF4-FFF2-40B4-BE49-F238E27FC236}">
                <a16:creationId xmlns:a16="http://schemas.microsoft.com/office/drawing/2014/main" id="{2013FF27-96A9-EAA5-CFBF-97C2BAD72249}"/>
              </a:ext>
            </a:extLst>
          </p:cNvPr>
          <p:cNvPicPr>
            <a:picLocks noChangeAspect="1"/>
          </p:cNvPicPr>
          <p:nvPr/>
        </p:nvPicPr>
        <p:blipFill>
          <a:blip r:embed="rId5"/>
          <a:stretch>
            <a:fillRect/>
          </a:stretch>
        </p:blipFill>
        <p:spPr>
          <a:xfrm>
            <a:off x="160084" y="2581275"/>
            <a:ext cx="1214109" cy="1249301"/>
          </a:xfrm>
          <a:prstGeom prst="rect">
            <a:avLst/>
          </a:prstGeom>
        </p:spPr>
      </p:pic>
      <p:pic>
        <p:nvPicPr>
          <p:cNvPr id="10" name="Picture 9">
            <a:extLst>
              <a:ext uri="{FF2B5EF4-FFF2-40B4-BE49-F238E27FC236}">
                <a16:creationId xmlns:a16="http://schemas.microsoft.com/office/drawing/2014/main" id="{900D41E1-2C09-E2BD-CE86-19ABADC49125}"/>
              </a:ext>
            </a:extLst>
          </p:cNvPr>
          <p:cNvPicPr>
            <a:picLocks noChangeAspect="1"/>
          </p:cNvPicPr>
          <p:nvPr/>
        </p:nvPicPr>
        <p:blipFill>
          <a:blip r:embed="rId6"/>
          <a:stretch>
            <a:fillRect/>
          </a:stretch>
        </p:blipFill>
        <p:spPr>
          <a:xfrm>
            <a:off x="3811952" y="915177"/>
            <a:ext cx="2889533" cy="2915399"/>
          </a:xfrm>
          <a:prstGeom prst="rect">
            <a:avLst/>
          </a:prstGeom>
        </p:spPr>
      </p:pic>
      <p:pic>
        <p:nvPicPr>
          <p:cNvPr id="12" name="Picture 11">
            <a:extLst>
              <a:ext uri="{FF2B5EF4-FFF2-40B4-BE49-F238E27FC236}">
                <a16:creationId xmlns:a16="http://schemas.microsoft.com/office/drawing/2014/main" id="{04896037-0ABB-0549-D3E1-2431C0F7AAFF}"/>
              </a:ext>
            </a:extLst>
          </p:cNvPr>
          <p:cNvPicPr>
            <a:picLocks noChangeAspect="1"/>
          </p:cNvPicPr>
          <p:nvPr/>
        </p:nvPicPr>
        <p:blipFill>
          <a:blip r:embed="rId7"/>
          <a:stretch>
            <a:fillRect/>
          </a:stretch>
        </p:blipFill>
        <p:spPr>
          <a:xfrm>
            <a:off x="3820482" y="3830576"/>
            <a:ext cx="2889533" cy="787339"/>
          </a:xfrm>
          <a:prstGeom prst="rect">
            <a:avLst/>
          </a:prstGeom>
        </p:spPr>
      </p:pic>
      <p:pic>
        <p:nvPicPr>
          <p:cNvPr id="14" name="Picture 13">
            <a:extLst>
              <a:ext uri="{FF2B5EF4-FFF2-40B4-BE49-F238E27FC236}">
                <a16:creationId xmlns:a16="http://schemas.microsoft.com/office/drawing/2014/main" id="{51AA3010-EEAE-047F-2200-8B3E4B741089}"/>
              </a:ext>
            </a:extLst>
          </p:cNvPr>
          <p:cNvPicPr>
            <a:picLocks noChangeAspect="1"/>
          </p:cNvPicPr>
          <p:nvPr/>
        </p:nvPicPr>
        <p:blipFill>
          <a:blip r:embed="rId8"/>
          <a:stretch>
            <a:fillRect/>
          </a:stretch>
        </p:blipFill>
        <p:spPr>
          <a:xfrm>
            <a:off x="7468088" y="915177"/>
            <a:ext cx="3926961" cy="2915399"/>
          </a:xfrm>
          <a:prstGeom prst="rect">
            <a:avLst/>
          </a:prstGeom>
        </p:spPr>
      </p:pic>
      <p:pic>
        <p:nvPicPr>
          <p:cNvPr id="16" name="Picture 15">
            <a:extLst>
              <a:ext uri="{FF2B5EF4-FFF2-40B4-BE49-F238E27FC236}">
                <a16:creationId xmlns:a16="http://schemas.microsoft.com/office/drawing/2014/main" id="{CA88B2E1-361F-CAD5-B7DA-28CC7BE5E40D}"/>
              </a:ext>
            </a:extLst>
          </p:cNvPr>
          <p:cNvPicPr>
            <a:picLocks noChangeAspect="1"/>
          </p:cNvPicPr>
          <p:nvPr/>
        </p:nvPicPr>
        <p:blipFill>
          <a:blip r:embed="rId9"/>
          <a:stretch>
            <a:fillRect/>
          </a:stretch>
        </p:blipFill>
        <p:spPr>
          <a:xfrm>
            <a:off x="7943344" y="3830577"/>
            <a:ext cx="2810382" cy="788468"/>
          </a:xfrm>
          <a:prstGeom prst="rect">
            <a:avLst/>
          </a:prstGeom>
        </p:spPr>
      </p:pic>
      <p:sp>
        <p:nvSpPr>
          <p:cNvPr id="3" name="TextBox 2">
            <a:extLst>
              <a:ext uri="{FF2B5EF4-FFF2-40B4-BE49-F238E27FC236}">
                <a16:creationId xmlns:a16="http://schemas.microsoft.com/office/drawing/2014/main" id="{669A022F-DD5B-BE39-8F8E-77B0745EAC53}"/>
              </a:ext>
            </a:extLst>
          </p:cNvPr>
          <p:cNvSpPr txBox="1"/>
          <p:nvPr/>
        </p:nvSpPr>
        <p:spPr>
          <a:xfrm>
            <a:off x="257175" y="4181475"/>
            <a:ext cx="2921984" cy="2308324"/>
          </a:xfrm>
          <a:prstGeom prst="rect">
            <a:avLst/>
          </a:prstGeom>
          <a:noFill/>
        </p:spPr>
        <p:txBody>
          <a:bodyPr wrap="square" rtlCol="0">
            <a:spAutoFit/>
          </a:bodyPr>
          <a:lstStyle/>
          <a:p>
            <a:pPr marL="285750" indent="-285750">
              <a:buFont typeface="Arial" panose="020B0604020202020204" pitchFamily="34" charset="0"/>
              <a:buChar char="•"/>
            </a:pPr>
            <a:r>
              <a:rPr lang="en-GB" sz="1600" dirty="0">
                <a:solidFill>
                  <a:schemeClr val="bg1"/>
                </a:solidFill>
              </a:rPr>
              <a:t>I used a smart material for the base of my brass texture, I then altered the colour to a more yellow colour as well as using the smart material presets roughness values and changed them to be more rough.</a:t>
            </a:r>
          </a:p>
        </p:txBody>
      </p:sp>
      <p:sp>
        <p:nvSpPr>
          <p:cNvPr id="4" name="TextBox 3">
            <a:extLst>
              <a:ext uri="{FF2B5EF4-FFF2-40B4-BE49-F238E27FC236}">
                <a16:creationId xmlns:a16="http://schemas.microsoft.com/office/drawing/2014/main" id="{89E886F3-D8E4-6304-E7F2-CC89E99CD3AA}"/>
              </a:ext>
            </a:extLst>
          </p:cNvPr>
          <p:cNvSpPr txBox="1"/>
          <p:nvPr/>
        </p:nvSpPr>
        <p:spPr>
          <a:xfrm>
            <a:off x="3578712" y="4867275"/>
            <a:ext cx="3203088" cy="1815882"/>
          </a:xfrm>
          <a:prstGeom prst="rect">
            <a:avLst/>
          </a:prstGeom>
          <a:noFill/>
        </p:spPr>
        <p:txBody>
          <a:bodyPr wrap="square" rtlCol="0">
            <a:spAutoFit/>
          </a:bodyPr>
          <a:lstStyle/>
          <a:p>
            <a:pPr marL="285750" indent="-285750">
              <a:buFont typeface="Arial" panose="020B0604020202020204" pitchFamily="34" charset="0"/>
              <a:buChar char="•"/>
            </a:pPr>
            <a:r>
              <a:rPr lang="en-GB" sz="1400" dirty="0">
                <a:solidFill>
                  <a:schemeClr val="bg1"/>
                </a:solidFill>
              </a:rPr>
              <a:t>Using a dripping rust generator to add some old looking wear to the surface of the metal. I then used a paint brush to manually get rid of some of the rust buildup since there was too much of it and I want it to feel more authentic and less obvious.</a:t>
            </a:r>
          </a:p>
        </p:txBody>
      </p:sp>
      <p:sp>
        <p:nvSpPr>
          <p:cNvPr id="6" name="TextBox 5">
            <a:extLst>
              <a:ext uri="{FF2B5EF4-FFF2-40B4-BE49-F238E27FC236}">
                <a16:creationId xmlns:a16="http://schemas.microsoft.com/office/drawing/2014/main" id="{F04B9A1C-7C21-31FB-3F18-C5E9BD49E0CD}"/>
              </a:ext>
            </a:extLst>
          </p:cNvPr>
          <p:cNvSpPr txBox="1"/>
          <p:nvPr/>
        </p:nvSpPr>
        <p:spPr>
          <a:xfrm>
            <a:off x="7277573" y="4800600"/>
            <a:ext cx="4581051" cy="1169551"/>
          </a:xfrm>
          <a:prstGeom prst="rect">
            <a:avLst/>
          </a:prstGeom>
          <a:noFill/>
        </p:spPr>
        <p:txBody>
          <a:bodyPr wrap="square" rtlCol="0">
            <a:spAutoFit/>
          </a:bodyPr>
          <a:lstStyle/>
          <a:p>
            <a:pPr marL="285750" indent="-285750">
              <a:buFont typeface="Arial" panose="020B0604020202020204" pitchFamily="34" charset="0"/>
              <a:buChar char="•"/>
            </a:pPr>
            <a:r>
              <a:rPr lang="en-GB" sz="1400" dirty="0">
                <a:solidFill>
                  <a:schemeClr val="bg1"/>
                </a:solidFill>
              </a:rPr>
              <a:t>After I examined my reference images closely I wanted to replicate the same sort of dirty grime colour building up on the edgewear of the brass material. I did this using a dirt generator and brush tool to manually paint on the dirt</a:t>
            </a:r>
          </a:p>
        </p:txBody>
      </p:sp>
      <p:sp>
        <p:nvSpPr>
          <p:cNvPr id="9" name="TextBox 8">
            <a:extLst>
              <a:ext uri="{FF2B5EF4-FFF2-40B4-BE49-F238E27FC236}">
                <a16:creationId xmlns:a16="http://schemas.microsoft.com/office/drawing/2014/main" id="{572F18EF-4C71-53C7-5086-5863399A0950}"/>
              </a:ext>
            </a:extLst>
          </p:cNvPr>
          <p:cNvSpPr txBox="1"/>
          <p:nvPr/>
        </p:nvSpPr>
        <p:spPr>
          <a:xfrm>
            <a:off x="5779603" y="295036"/>
            <a:ext cx="3335821" cy="461665"/>
          </a:xfrm>
          <a:prstGeom prst="rect">
            <a:avLst/>
          </a:prstGeom>
          <a:noFill/>
        </p:spPr>
        <p:txBody>
          <a:bodyPr wrap="square" rtlCol="0">
            <a:spAutoFit/>
          </a:bodyPr>
          <a:lstStyle/>
          <a:p>
            <a:r>
              <a:rPr lang="en-GB" sz="2400" b="1" u="sng" dirty="0">
                <a:solidFill>
                  <a:schemeClr val="bg1"/>
                </a:solidFill>
              </a:rPr>
              <a:t>Metal Brass Material</a:t>
            </a:r>
          </a:p>
        </p:txBody>
      </p:sp>
    </p:spTree>
    <p:extLst>
      <p:ext uri="{BB962C8B-B14F-4D97-AF65-F5344CB8AC3E}">
        <p14:creationId xmlns:p14="http://schemas.microsoft.com/office/powerpoint/2010/main" val="33650822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a:extLst>
            <a:ext uri="{FF2B5EF4-FFF2-40B4-BE49-F238E27FC236}">
              <a16:creationId xmlns:a16="http://schemas.microsoft.com/office/drawing/2014/main" id="{933D3230-BDB5-44A4-86DE-10E49197026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67B2EA5-F150-3348-5A2B-8E468E94465A}"/>
              </a:ext>
            </a:extLst>
          </p:cNvPr>
          <p:cNvSpPr txBox="1"/>
          <p:nvPr/>
        </p:nvSpPr>
        <p:spPr>
          <a:xfrm>
            <a:off x="51148" y="49282"/>
            <a:ext cx="5993704" cy="707886"/>
          </a:xfrm>
          <a:prstGeom prst="rect">
            <a:avLst/>
          </a:prstGeom>
          <a:noFill/>
        </p:spPr>
        <p:txBody>
          <a:bodyPr wrap="square" lIns="91440" tIns="45720" rIns="91440" bIns="45720" rtlCol="0" anchor="t">
            <a:spAutoFit/>
          </a:bodyPr>
          <a:lstStyle/>
          <a:p>
            <a:r>
              <a:rPr lang="en-GB" sz="4000" b="1" dirty="0">
                <a:solidFill>
                  <a:srgbClr val="FF5A38"/>
                </a:solidFill>
                <a:latin typeface="Bahnschrift SemiBold"/>
              </a:rPr>
              <a:t>Production: Texturing</a:t>
            </a: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3B8FA5E4-BA2B-5051-846E-9E305AC62AFD}"/>
                  </a:ext>
                </a:extLst>
              </p14:cNvPr>
              <p14:cNvContentPartPr/>
              <p14:nvPr/>
            </p14:nvContentPartPr>
            <p14:xfrm>
              <a:off x="160084" y="756701"/>
              <a:ext cx="4683500" cy="9605"/>
            </p14:xfrm>
          </p:contentPart>
        </mc:Choice>
        <mc:Fallback xmlns="">
          <p:pic>
            <p:nvPicPr>
              <p:cNvPr id="8" name="Ink 7">
                <a:extLst>
                  <a:ext uri="{FF2B5EF4-FFF2-40B4-BE49-F238E27FC236}">
                    <a16:creationId xmlns:a16="http://schemas.microsoft.com/office/drawing/2014/main" id="{3B8FA5E4-BA2B-5051-846E-9E305AC62AFD}"/>
                  </a:ext>
                </a:extLst>
              </p:cNvPr>
              <p:cNvPicPr/>
              <p:nvPr/>
            </p:nvPicPr>
            <p:blipFill>
              <a:blip r:embed="rId3"/>
              <a:stretch>
                <a:fillRect/>
              </a:stretch>
            </p:blipFill>
            <p:spPr>
              <a:xfrm>
                <a:off x="142086" y="276451"/>
                <a:ext cx="4719136" cy="960500"/>
              </a:xfrm>
              <a:prstGeom prst="rect">
                <a:avLst/>
              </a:prstGeom>
            </p:spPr>
          </p:pic>
        </mc:Fallback>
      </mc:AlternateContent>
      <p:pic>
        <p:nvPicPr>
          <p:cNvPr id="5" name="Picture 4">
            <a:extLst>
              <a:ext uri="{FF2B5EF4-FFF2-40B4-BE49-F238E27FC236}">
                <a16:creationId xmlns:a16="http://schemas.microsoft.com/office/drawing/2014/main" id="{3BD1166F-64FC-CC08-90BB-DDA37698C640}"/>
              </a:ext>
            </a:extLst>
          </p:cNvPr>
          <p:cNvPicPr>
            <a:picLocks noChangeAspect="1"/>
          </p:cNvPicPr>
          <p:nvPr/>
        </p:nvPicPr>
        <p:blipFill>
          <a:blip r:embed="rId4"/>
          <a:stretch>
            <a:fillRect/>
          </a:stretch>
        </p:blipFill>
        <p:spPr>
          <a:xfrm>
            <a:off x="114722" y="904539"/>
            <a:ext cx="4180826" cy="2524461"/>
          </a:xfrm>
          <a:prstGeom prst="rect">
            <a:avLst/>
          </a:prstGeom>
        </p:spPr>
      </p:pic>
      <p:pic>
        <p:nvPicPr>
          <p:cNvPr id="7" name="Picture 6">
            <a:extLst>
              <a:ext uri="{FF2B5EF4-FFF2-40B4-BE49-F238E27FC236}">
                <a16:creationId xmlns:a16="http://schemas.microsoft.com/office/drawing/2014/main" id="{DC4C3D1D-00A2-C247-BF6B-B5F305D340DC}"/>
              </a:ext>
            </a:extLst>
          </p:cNvPr>
          <p:cNvPicPr>
            <a:picLocks noChangeAspect="1"/>
          </p:cNvPicPr>
          <p:nvPr/>
        </p:nvPicPr>
        <p:blipFill>
          <a:blip r:embed="rId5"/>
          <a:stretch>
            <a:fillRect/>
          </a:stretch>
        </p:blipFill>
        <p:spPr>
          <a:xfrm>
            <a:off x="114722" y="2352561"/>
            <a:ext cx="1723006" cy="2018781"/>
          </a:xfrm>
          <a:prstGeom prst="rect">
            <a:avLst/>
          </a:prstGeom>
        </p:spPr>
      </p:pic>
      <p:pic>
        <p:nvPicPr>
          <p:cNvPr id="10" name="Picture 9">
            <a:extLst>
              <a:ext uri="{FF2B5EF4-FFF2-40B4-BE49-F238E27FC236}">
                <a16:creationId xmlns:a16="http://schemas.microsoft.com/office/drawing/2014/main" id="{D5610982-DA6B-D05C-0E17-379622592C66}"/>
              </a:ext>
            </a:extLst>
          </p:cNvPr>
          <p:cNvPicPr>
            <a:picLocks noChangeAspect="1"/>
          </p:cNvPicPr>
          <p:nvPr/>
        </p:nvPicPr>
        <p:blipFill>
          <a:blip r:embed="rId6"/>
          <a:stretch>
            <a:fillRect/>
          </a:stretch>
        </p:blipFill>
        <p:spPr>
          <a:xfrm>
            <a:off x="5234361" y="1091025"/>
            <a:ext cx="2797053" cy="2523073"/>
          </a:xfrm>
          <a:prstGeom prst="rect">
            <a:avLst/>
          </a:prstGeom>
        </p:spPr>
      </p:pic>
      <p:pic>
        <p:nvPicPr>
          <p:cNvPr id="12" name="Picture 11">
            <a:extLst>
              <a:ext uri="{FF2B5EF4-FFF2-40B4-BE49-F238E27FC236}">
                <a16:creationId xmlns:a16="http://schemas.microsoft.com/office/drawing/2014/main" id="{A1DAB5B8-1401-A82D-B388-418F0D9BC929}"/>
              </a:ext>
            </a:extLst>
          </p:cNvPr>
          <p:cNvPicPr>
            <a:picLocks noChangeAspect="1"/>
          </p:cNvPicPr>
          <p:nvPr/>
        </p:nvPicPr>
        <p:blipFill>
          <a:blip r:embed="rId7"/>
          <a:stretch>
            <a:fillRect/>
          </a:stretch>
        </p:blipFill>
        <p:spPr>
          <a:xfrm>
            <a:off x="5080843" y="2940301"/>
            <a:ext cx="1723006" cy="1507030"/>
          </a:xfrm>
          <a:prstGeom prst="rect">
            <a:avLst/>
          </a:prstGeom>
        </p:spPr>
      </p:pic>
      <p:pic>
        <p:nvPicPr>
          <p:cNvPr id="14" name="Picture 13">
            <a:extLst>
              <a:ext uri="{FF2B5EF4-FFF2-40B4-BE49-F238E27FC236}">
                <a16:creationId xmlns:a16="http://schemas.microsoft.com/office/drawing/2014/main" id="{D5E71512-3BB4-8A05-A0CA-B3C9B8F6DEF6}"/>
              </a:ext>
            </a:extLst>
          </p:cNvPr>
          <p:cNvPicPr>
            <a:picLocks noChangeAspect="1"/>
          </p:cNvPicPr>
          <p:nvPr/>
        </p:nvPicPr>
        <p:blipFill>
          <a:blip r:embed="rId8"/>
          <a:stretch>
            <a:fillRect/>
          </a:stretch>
        </p:blipFill>
        <p:spPr>
          <a:xfrm>
            <a:off x="8873859" y="925191"/>
            <a:ext cx="3100907" cy="2854740"/>
          </a:xfrm>
          <a:prstGeom prst="rect">
            <a:avLst/>
          </a:prstGeom>
        </p:spPr>
      </p:pic>
      <p:pic>
        <p:nvPicPr>
          <p:cNvPr id="16" name="Picture 15">
            <a:extLst>
              <a:ext uri="{FF2B5EF4-FFF2-40B4-BE49-F238E27FC236}">
                <a16:creationId xmlns:a16="http://schemas.microsoft.com/office/drawing/2014/main" id="{C4470A5C-1304-FF43-4708-D906FBA8D0BA}"/>
              </a:ext>
            </a:extLst>
          </p:cNvPr>
          <p:cNvPicPr>
            <a:picLocks noChangeAspect="1"/>
          </p:cNvPicPr>
          <p:nvPr/>
        </p:nvPicPr>
        <p:blipFill>
          <a:blip r:embed="rId9"/>
          <a:stretch>
            <a:fillRect/>
          </a:stretch>
        </p:blipFill>
        <p:spPr>
          <a:xfrm>
            <a:off x="8873859" y="3349531"/>
            <a:ext cx="3100907" cy="931966"/>
          </a:xfrm>
          <a:prstGeom prst="rect">
            <a:avLst/>
          </a:prstGeom>
        </p:spPr>
      </p:pic>
      <p:sp>
        <p:nvSpPr>
          <p:cNvPr id="3" name="TextBox 2">
            <a:extLst>
              <a:ext uri="{FF2B5EF4-FFF2-40B4-BE49-F238E27FC236}">
                <a16:creationId xmlns:a16="http://schemas.microsoft.com/office/drawing/2014/main" id="{F677CD02-1320-EB90-4B04-BC068F986C50}"/>
              </a:ext>
            </a:extLst>
          </p:cNvPr>
          <p:cNvSpPr txBox="1"/>
          <p:nvPr/>
        </p:nvSpPr>
        <p:spPr>
          <a:xfrm>
            <a:off x="5724525" y="350381"/>
            <a:ext cx="3352800" cy="461665"/>
          </a:xfrm>
          <a:prstGeom prst="rect">
            <a:avLst/>
          </a:prstGeom>
          <a:noFill/>
        </p:spPr>
        <p:txBody>
          <a:bodyPr wrap="square" rtlCol="0">
            <a:spAutoFit/>
          </a:bodyPr>
          <a:lstStyle/>
          <a:p>
            <a:r>
              <a:rPr lang="en-GB" sz="2400" b="1" u="sng" dirty="0">
                <a:solidFill>
                  <a:schemeClr val="bg1"/>
                </a:solidFill>
              </a:rPr>
              <a:t>Blued Steel Material</a:t>
            </a:r>
          </a:p>
        </p:txBody>
      </p:sp>
      <p:sp>
        <p:nvSpPr>
          <p:cNvPr id="4" name="TextBox 3">
            <a:extLst>
              <a:ext uri="{FF2B5EF4-FFF2-40B4-BE49-F238E27FC236}">
                <a16:creationId xmlns:a16="http://schemas.microsoft.com/office/drawing/2014/main" id="{8FEF7279-73EB-C541-835D-A18236A0DA57}"/>
              </a:ext>
            </a:extLst>
          </p:cNvPr>
          <p:cNvSpPr txBox="1"/>
          <p:nvPr/>
        </p:nvSpPr>
        <p:spPr>
          <a:xfrm>
            <a:off x="160084" y="4552950"/>
            <a:ext cx="4180826" cy="1815882"/>
          </a:xfrm>
          <a:prstGeom prst="rect">
            <a:avLst/>
          </a:prstGeom>
          <a:noFill/>
        </p:spPr>
        <p:txBody>
          <a:bodyPr wrap="square" rtlCol="0">
            <a:spAutoFit/>
          </a:bodyPr>
          <a:lstStyle/>
          <a:p>
            <a:pPr marL="285750" indent="-285750">
              <a:buFont typeface="Arial" panose="020B0604020202020204" pitchFamily="34" charset="0"/>
              <a:buChar char="•"/>
            </a:pPr>
            <a:r>
              <a:rPr lang="en-GB" sz="1600" dirty="0">
                <a:solidFill>
                  <a:schemeClr val="bg1"/>
                </a:solidFill>
              </a:rPr>
              <a:t>Creating the steel was the most complicated compared to the other two materials I wanted on my gun. I first added a steel smart material and changed the colour of my material with a </a:t>
            </a:r>
            <a:r>
              <a:rPr lang="en-GB" sz="1600" dirty="0" err="1">
                <a:solidFill>
                  <a:schemeClr val="bg1"/>
                </a:solidFill>
              </a:rPr>
              <a:t>ligh</a:t>
            </a:r>
            <a:r>
              <a:rPr lang="en-GB" sz="1600" dirty="0">
                <a:solidFill>
                  <a:schemeClr val="bg1"/>
                </a:solidFill>
              </a:rPr>
              <a:t> tint of purple and then a layer of low opacity blue on top </a:t>
            </a:r>
          </a:p>
        </p:txBody>
      </p:sp>
      <p:sp>
        <p:nvSpPr>
          <p:cNvPr id="6" name="TextBox 5">
            <a:extLst>
              <a:ext uri="{FF2B5EF4-FFF2-40B4-BE49-F238E27FC236}">
                <a16:creationId xmlns:a16="http://schemas.microsoft.com/office/drawing/2014/main" id="{052FC70E-7233-391E-E43D-53AD21E4DEE6}"/>
              </a:ext>
            </a:extLst>
          </p:cNvPr>
          <p:cNvSpPr txBox="1"/>
          <p:nvPr/>
        </p:nvSpPr>
        <p:spPr>
          <a:xfrm>
            <a:off x="4731435" y="4552950"/>
            <a:ext cx="3205382" cy="1569660"/>
          </a:xfrm>
          <a:prstGeom prst="rect">
            <a:avLst/>
          </a:prstGeom>
          <a:noFill/>
        </p:spPr>
        <p:txBody>
          <a:bodyPr wrap="square" rtlCol="0">
            <a:spAutoFit/>
          </a:bodyPr>
          <a:lstStyle/>
          <a:p>
            <a:pPr marL="285750" indent="-285750">
              <a:buFont typeface="Arial" panose="020B0604020202020204" pitchFamily="34" charset="0"/>
              <a:buChar char="•"/>
            </a:pPr>
            <a:r>
              <a:rPr lang="en-GB" sz="1600" dirty="0">
                <a:solidFill>
                  <a:schemeClr val="bg1"/>
                </a:solidFill>
              </a:rPr>
              <a:t>I then wanted to add some marks around the surface of my gun that suggested a lot of heat has altered the colour of the trigger guard around the chamber </a:t>
            </a:r>
          </a:p>
        </p:txBody>
      </p:sp>
      <p:sp>
        <p:nvSpPr>
          <p:cNvPr id="9" name="TextBox 8">
            <a:extLst>
              <a:ext uri="{FF2B5EF4-FFF2-40B4-BE49-F238E27FC236}">
                <a16:creationId xmlns:a16="http://schemas.microsoft.com/office/drawing/2014/main" id="{8DB138FF-D7D4-7188-08E0-0149477E39D5}"/>
              </a:ext>
            </a:extLst>
          </p:cNvPr>
          <p:cNvSpPr txBox="1"/>
          <p:nvPr/>
        </p:nvSpPr>
        <p:spPr>
          <a:xfrm>
            <a:off x="8722112" y="4552950"/>
            <a:ext cx="3205382" cy="2062103"/>
          </a:xfrm>
          <a:prstGeom prst="rect">
            <a:avLst/>
          </a:prstGeom>
          <a:noFill/>
        </p:spPr>
        <p:txBody>
          <a:bodyPr wrap="square" rtlCol="0">
            <a:spAutoFit/>
          </a:bodyPr>
          <a:lstStyle/>
          <a:p>
            <a:pPr marL="285750" indent="-285750">
              <a:buFont typeface="Arial" panose="020B0604020202020204" pitchFamily="34" charset="0"/>
              <a:buChar char="•"/>
            </a:pPr>
            <a:r>
              <a:rPr lang="en-GB" sz="1600" dirty="0">
                <a:solidFill>
                  <a:schemeClr val="bg1"/>
                </a:solidFill>
              </a:rPr>
              <a:t>I wanted to add further edgewear around my gun to really show off the edges of the trigger guard, Using the same metal and a paint brush I changed the colour to a more white base and brushed around parts of the chamber</a:t>
            </a:r>
          </a:p>
        </p:txBody>
      </p:sp>
    </p:spTree>
    <p:extLst>
      <p:ext uri="{BB962C8B-B14F-4D97-AF65-F5344CB8AC3E}">
        <p14:creationId xmlns:p14="http://schemas.microsoft.com/office/powerpoint/2010/main" val="8280027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a:extLst>
            <a:ext uri="{FF2B5EF4-FFF2-40B4-BE49-F238E27FC236}">
              <a16:creationId xmlns:a16="http://schemas.microsoft.com/office/drawing/2014/main" id="{1B6FA312-1658-D45A-BA4A-5C20E695062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397FF6B-9E62-EA99-290D-A719AE207059}"/>
              </a:ext>
            </a:extLst>
          </p:cNvPr>
          <p:cNvSpPr txBox="1"/>
          <p:nvPr/>
        </p:nvSpPr>
        <p:spPr>
          <a:xfrm>
            <a:off x="51148" y="49282"/>
            <a:ext cx="5993704" cy="707886"/>
          </a:xfrm>
          <a:prstGeom prst="rect">
            <a:avLst/>
          </a:prstGeom>
          <a:noFill/>
        </p:spPr>
        <p:txBody>
          <a:bodyPr wrap="square" lIns="91440" tIns="45720" rIns="91440" bIns="45720" rtlCol="0" anchor="t">
            <a:spAutoFit/>
          </a:bodyPr>
          <a:lstStyle/>
          <a:p>
            <a:r>
              <a:rPr lang="en-GB" sz="4000" b="1" dirty="0">
                <a:solidFill>
                  <a:srgbClr val="FF5A38"/>
                </a:solidFill>
                <a:latin typeface="Bahnschrift SemiBold"/>
              </a:rPr>
              <a:t>Production: Texturing</a:t>
            </a: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95EA98B6-8102-2F7E-53AB-A3EE367C11B2}"/>
                  </a:ext>
                </a:extLst>
              </p14:cNvPr>
              <p14:cNvContentPartPr/>
              <p14:nvPr/>
            </p14:nvContentPartPr>
            <p14:xfrm>
              <a:off x="160084" y="756701"/>
              <a:ext cx="4683500" cy="9605"/>
            </p14:xfrm>
          </p:contentPart>
        </mc:Choice>
        <mc:Fallback xmlns="">
          <p:pic>
            <p:nvPicPr>
              <p:cNvPr id="8" name="Ink 7">
                <a:extLst>
                  <a:ext uri="{FF2B5EF4-FFF2-40B4-BE49-F238E27FC236}">
                    <a16:creationId xmlns:a16="http://schemas.microsoft.com/office/drawing/2014/main" id="{95EA98B6-8102-2F7E-53AB-A3EE367C11B2}"/>
                  </a:ext>
                </a:extLst>
              </p:cNvPr>
              <p:cNvPicPr/>
              <p:nvPr/>
            </p:nvPicPr>
            <p:blipFill>
              <a:blip r:embed="rId3"/>
              <a:stretch>
                <a:fillRect/>
              </a:stretch>
            </p:blipFill>
            <p:spPr>
              <a:xfrm>
                <a:off x="142086" y="276451"/>
                <a:ext cx="4719136" cy="960500"/>
              </a:xfrm>
              <a:prstGeom prst="rect">
                <a:avLst/>
              </a:prstGeom>
            </p:spPr>
          </p:pic>
        </mc:Fallback>
      </mc:AlternateContent>
      <p:pic>
        <p:nvPicPr>
          <p:cNvPr id="5" name="Picture 4">
            <a:extLst>
              <a:ext uri="{FF2B5EF4-FFF2-40B4-BE49-F238E27FC236}">
                <a16:creationId xmlns:a16="http://schemas.microsoft.com/office/drawing/2014/main" id="{7DB68C07-D370-FF1D-A4E3-3D39E69D76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800350" y="1095375"/>
            <a:ext cx="2286000" cy="3429000"/>
          </a:xfrm>
          <a:prstGeom prst="rect">
            <a:avLst/>
          </a:prstGeom>
        </p:spPr>
      </p:pic>
      <p:pic>
        <p:nvPicPr>
          <p:cNvPr id="7" name="Picture 6">
            <a:extLst>
              <a:ext uri="{FF2B5EF4-FFF2-40B4-BE49-F238E27FC236}">
                <a16:creationId xmlns:a16="http://schemas.microsoft.com/office/drawing/2014/main" id="{B8D7BBAF-CC72-505B-4FA0-8798FB44693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9172" y="1008529"/>
            <a:ext cx="2252662" cy="1325095"/>
          </a:xfrm>
          <a:prstGeom prst="rect">
            <a:avLst/>
          </a:prstGeom>
        </p:spPr>
      </p:pic>
      <p:pic>
        <p:nvPicPr>
          <p:cNvPr id="10" name="Picture 9">
            <a:extLst>
              <a:ext uri="{FF2B5EF4-FFF2-40B4-BE49-F238E27FC236}">
                <a16:creationId xmlns:a16="http://schemas.microsoft.com/office/drawing/2014/main" id="{34F00491-64C7-B134-86B1-488C535BE7B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0084" y="2495550"/>
            <a:ext cx="2480929" cy="2133599"/>
          </a:xfrm>
          <a:prstGeom prst="rect">
            <a:avLst/>
          </a:prstGeom>
        </p:spPr>
      </p:pic>
      <p:pic>
        <p:nvPicPr>
          <p:cNvPr id="12" name="Picture 11">
            <a:extLst>
              <a:ext uri="{FF2B5EF4-FFF2-40B4-BE49-F238E27FC236}">
                <a16:creationId xmlns:a16="http://schemas.microsoft.com/office/drawing/2014/main" id="{0CEAB12C-E1B9-DDFB-4DBA-C349E5AB3D4A}"/>
              </a:ext>
            </a:extLst>
          </p:cNvPr>
          <p:cNvPicPr>
            <a:picLocks noChangeAspect="1"/>
          </p:cNvPicPr>
          <p:nvPr/>
        </p:nvPicPr>
        <p:blipFill>
          <a:blip r:embed="rId7"/>
          <a:stretch>
            <a:fillRect/>
          </a:stretch>
        </p:blipFill>
        <p:spPr>
          <a:xfrm>
            <a:off x="6204189" y="192172"/>
            <a:ext cx="5087063" cy="2870964"/>
          </a:xfrm>
          <a:prstGeom prst="rect">
            <a:avLst/>
          </a:prstGeom>
        </p:spPr>
      </p:pic>
      <p:pic>
        <p:nvPicPr>
          <p:cNvPr id="14" name="Picture 13">
            <a:extLst>
              <a:ext uri="{FF2B5EF4-FFF2-40B4-BE49-F238E27FC236}">
                <a16:creationId xmlns:a16="http://schemas.microsoft.com/office/drawing/2014/main" id="{559E26DC-0E8F-3E33-F2DF-A77A7554ED14}"/>
              </a:ext>
            </a:extLst>
          </p:cNvPr>
          <p:cNvPicPr>
            <a:picLocks noChangeAspect="1"/>
          </p:cNvPicPr>
          <p:nvPr/>
        </p:nvPicPr>
        <p:blipFill>
          <a:blip r:embed="rId8"/>
          <a:stretch>
            <a:fillRect/>
          </a:stretch>
        </p:blipFill>
        <p:spPr>
          <a:xfrm>
            <a:off x="6461364" y="3170536"/>
            <a:ext cx="4311411" cy="3495292"/>
          </a:xfrm>
          <a:prstGeom prst="rect">
            <a:avLst/>
          </a:prstGeom>
        </p:spPr>
      </p:pic>
      <p:cxnSp>
        <p:nvCxnSpPr>
          <p:cNvPr id="9" name="Straight Arrow Connector 8">
            <a:extLst>
              <a:ext uri="{FF2B5EF4-FFF2-40B4-BE49-F238E27FC236}">
                <a16:creationId xmlns:a16="http://schemas.microsoft.com/office/drawing/2014/main" id="{5A5ED53C-F1C9-6925-0311-7FCBCA830271}"/>
              </a:ext>
            </a:extLst>
          </p:cNvPr>
          <p:cNvCxnSpPr/>
          <p:nvPr/>
        </p:nvCxnSpPr>
        <p:spPr>
          <a:xfrm flipV="1">
            <a:off x="2219325" y="1371600"/>
            <a:ext cx="6515100" cy="1691536"/>
          </a:xfrm>
          <a:prstGeom prst="straightConnector1">
            <a:avLst/>
          </a:prstGeom>
          <a:ln w="38100">
            <a:solidFill>
              <a:srgbClr val="FF5532"/>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69F0102B-0364-597E-220E-D0E7E9BA09BD}"/>
              </a:ext>
            </a:extLst>
          </p:cNvPr>
          <p:cNvCxnSpPr/>
          <p:nvPr/>
        </p:nvCxnSpPr>
        <p:spPr>
          <a:xfrm>
            <a:off x="4843584" y="2009775"/>
            <a:ext cx="4300416" cy="1685925"/>
          </a:xfrm>
          <a:prstGeom prst="straightConnector1">
            <a:avLst/>
          </a:prstGeom>
          <a:ln w="38100">
            <a:solidFill>
              <a:srgbClr val="FF5532"/>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2774EDD0-F472-B225-1902-D8B29109F9E2}"/>
              </a:ext>
            </a:extLst>
          </p:cNvPr>
          <p:cNvCxnSpPr>
            <a:stCxn id="7" idx="3"/>
          </p:cNvCxnSpPr>
          <p:nvPr/>
        </p:nvCxnSpPr>
        <p:spPr>
          <a:xfrm flipV="1">
            <a:off x="2501834" y="914400"/>
            <a:ext cx="3702355" cy="756677"/>
          </a:xfrm>
          <a:prstGeom prst="straightConnector1">
            <a:avLst/>
          </a:prstGeom>
          <a:ln w="38100">
            <a:solidFill>
              <a:srgbClr val="FF5532"/>
            </a:solidFill>
            <a:tailEnd type="triangle"/>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952E83DC-89B9-AE18-8727-F1DAA060DA48}"/>
              </a:ext>
            </a:extLst>
          </p:cNvPr>
          <p:cNvSpPr txBox="1"/>
          <p:nvPr/>
        </p:nvSpPr>
        <p:spPr>
          <a:xfrm>
            <a:off x="249172" y="4953000"/>
            <a:ext cx="5399153" cy="1169551"/>
          </a:xfrm>
          <a:prstGeom prst="rect">
            <a:avLst/>
          </a:prstGeom>
          <a:noFill/>
        </p:spPr>
        <p:txBody>
          <a:bodyPr wrap="square" rtlCol="0">
            <a:spAutoFit/>
          </a:bodyPr>
          <a:lstStyle/>
          <a:p>
            <a:pPr marL="285750" indent="-285750">
              <a:buFont typeface="Arial" panose="020B0604020202020204" pitchFamily="34" charset="0"/>
              <a:buChar char="•"/>
            </a:pPr>
            <a:r>
              <a:rPr lang="en-GB" sz="1400" dirty="0">
                <a:solidFill>
                  <a:schemeClr val="bg1"/>
                </a:solidFill>
              </a:rPr>
              <a:t>Using online resources I found some engraving designs that I could paint over my gun with using the height mask, I had a lot of fun with this part of the workflow, I wanted several images since I didn’t want the engraving to feel too boring and all the same</a:t>
            </a:r>
          </a:p>
        </p:txBody>
      </p:sp>
    </p:spTree>
    <p:extLst>
      <p:ext uri="{BB962C8B-B14F-4D97-AF65-F5344CB8AC3E}">
        <p14:creationId xmlns:p14="http://schemas.microsoft.com/office/powerpoint/2010/main" val="22198150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a:extLst>
            <a:ext uri="{FF2B5EF4-FFF2-40B4-BE49-F238E27FC236}">
              <a16:creationId xmlns:a16="http://schemas.microsoft.com/office/drawing/2014/main" id="{2691D9DA-13F7-42CE-48D2-5650F02CD1F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4484A36-5224-9B3E-0979-F73789A72DA0}"/>
              </a:ext>
            </a:extLst>
          </p:cNvPr>
          <p:cNvSpPr txBox="1"/>
          <p:nvPr/>
        </p:nvSpPr>
        <p:spPr>
          <a:xfrm>
            <a:off x="51148" y="49282"/>
            <a:ext cx="5993704" cy="707886"/>
          </a:xfrm>
          <a:prstGeom prst="rect">
            <a:avLst/>
          </a:prstGeom>
          <a:noFill/>
        </p:spPr>
        <p:txBody>
          <a:bodyPr wrap="square" lIns="91440" tIns="45720" rIns="91440" bIns="45720" rtlCol="0" anchor="t">
            <a:spAutoFit/>
          </a:bodyPr>
          <a:lstStyle/>
          <a:p>
            <a:r>
              <a:rPr lang="en-GB" sz="4000" b="1" dirty="0">
                <a:solidFill>
                  <a:srgbClr val="FF5A38"/>
                </a:solidFill>
                <a:latin typeface="Bahnschrift SemiBold"/>
              </a:rPr>
              <a:t>Production: Weapon Skin</a:t>
            </a: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7B9B6465-0264-CBB9-385F-8649F3D3BAB9}"/>
                  </a:ext>
                </a:extLst>
              </p14:cNvPr>
              <p14:cNvContentPartPr/>
              <p14:nvPr/>
            </p14:nvContentPartPr>
            <p14:xfrm>
              <a:off x="160084" y="756701"/>
              <a:ext cx="4683500" cy="9605"/>
            </p14:xfrm>
          </p:contentPart>
        </mc:Choice>
        <mc:Fallback xmlns="">
          <p:pic>
            <p:nvPicPr>
              <p:cNvPr id="8" name="Ink 7">
                <a:extLst>
                  <a:ext uri="{FF2B5EF4-FFF2-40B4-BE49-F238E27FC236}">
                    <a16:creationId xmlns:a16="http://schemas.microsoft.com/office/drawing/2014/main" id="{7B9B6465-0264-CBB9-385F-8649F3D3BAB9}"/>
                  </a:ext>
                </a:extLst>
              </p:cNvPr>
              <p:cNvPicPr/>
              <p:nvPr/>
            </p:nvPicPr>
            <p:blipFill>
              <a:blip r:embed="rId3"/>
              <a:stretch>
                <a:fillRect/>
              </a:stretch>
            </p:blipFill>
            <p:spPr>
              <a:xfrm>
                <a:off x="142086" y="276451"/>
                <a:ext cx="4719136" cy="960500"/>
              </a:xfrm>
              <a:prstGeom prst="rect">
                <a:avLst/>
              </a:prstGeom>
            </p:spPr>
          </p:pic>
        </mc:Fallback>
      </mc:AlternateContent>
      <p:pic>
        <p:nvPicPr>
          <p:cNvPr id="4" name="Picture 3">
            <a:extLst>
              <a:ext uri="{FF2B5EF4-FFF2-40B4-BE49-F238E27FC236}">
                <a16:creationId xmlns:a16="http://schemas.microsoft.com/office/drawing/2014/main" id="{D4D29ED4-BF10-A461-0E20-18AA1E125929}"/>
              </a:ext>
            </a:extLst>
          </p:cNvPr>
          <p:cNvPicPr>
            <a:picLocks noChangeAspect="1"/>
          </p:cNvPicPr>
          <p:nvPr/>
        </p:nvPicPr>
        <p:blipFill>
          <a:blip r:embed="rId4"/>
          <a:stretch>
            <a:fillRect/>
          </a:stretch>
        </p:blipFill>
        <p:spPr>
          <a:xfrm>
            <a:off x="284782" y="976106"/>
            <a:ext cx="6302519" cy="3400837"/>
          </a:xfrm>
          <a:prstGeom prst="rect">
            <a:avLst/>
          </a:prstGeom>
        </p:spPr>
      </p:pic>
      <p:pic>
        <p:nvPicPr>
          <p:cNvPr id="9" name="Picture 8">
            <a:extLst>
              <a:ext uri="{FF2B5EF4-FFF2-40B4-BE49-F238E27FC236}">
                <a16:creationId xmlns:a16="http://schemas.microsoft.com/office/drawing/2014/main" id="{EDEFDD97-EA8A-02A3-BCF8-E9E4EE430A06}"/>
              </a:ext>
            </a:extLst>
          </p:cNvPr>
          <p:cNvPicPr>
            <a:picLocks noChangeAspect="1"/>
          </p:cNvPicPr>
          <p:nvPr/>
        </p:nvPicPr>
        <p:blipFill>
          <a:blip r:embed="rId5"/>
          <a:stretch>
            <a:fillRect/>
          </a:stretch>
        </p:blipFill>
        <p:spPr>
          <a:xfrm>
            <a:off x="6990509" y="309768"/>
            <a:ext cx="4697634" cy="4067175"/>
          </a:xfrm>
          <a:prstGeom prst="rect">
            <a:avLst/>
          </a:prstGeom>
        </p:spPr>
      </p:pic>
      <p:sp>
        <p:nvSpPr>
          <p:cNvPr id="3" name="TextBox 2">
            <a:extLst>
              <a:ext uri="{FF2B5EF4-FFF2-40B4-BE49-F238E27FC236}">
                <a16:creationId xmlns:a16="http://schemas.microsoft.com/office/drawing/2014/main" id="{568B0E19-0DA9-CCEA-95D8-62CDC2196BE3}"/>
              </a:ext>
            </a:extLst>
          </p:cNvPr>
          <p:cNvSpPr txBox="1"/>
          <p:nvPr/>
        </p:nvSpPr>
        <p:spPr>
          <a:xfrm>
            <a:off x="361950" y="4657725"/>
            <a:ext cx="11210925" cy="1077218"/>
          </a:xfrm>
          <a:prstGeom prst="rect">
            <a:avLst/>
          </a:prstGeom>
          <a:noFill/>
        </p:spPr>
        <p:txBody>
          <a:bodyPr wrap="square" rtlCol="0">
            <a:spAutoFit/>
          </a:bodyPr>
          <a:lstStyle/>
          <a:p>
            <a:pPr marL="285750" indent="-285750">
              <a:buFont typeface="Arial" panose="020B0604020202020204" pitchFamily="34" charset="0"/>
              <a:buChar char="•"/>
            </a:pPr>
            <a:r>
              <a:rPr lang="en-GB" sz="1600" dirty="0">
                <a:solidFill>
                  <a:schemeClr val="bg1"/>
                </a:solidFill>
              </a:rPr>
              <a:t>The weapon skin was created by using the same engraving patterns but completely changing the weapons colour scheme and roughness values. My inspiration for the gun design came from how I would colour my guns in the game red dead redemption 2, I used a black steeled metal with golden engravings and a white pearl grip, I would say its pretty basic design but still looks really cool and fits the term luxury nicely</a:t>
            </a:r>
          </a:p>
        </p:txBody>
      </p:sp>
    </p:spTree>
    <p:extLst>
      <p:ext uri="{BB962C8B-B14F-4D97-AF65-F5344CB8AC3E}">
        <p14:creationId xmlns:p14="http://schemas.microsoft.com/office/powerpoint/2010/main" val="32028192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a:extLst>
            <a:ext uri="{FF2B5EF4-FFF2-40B4-BE49-F238E27FC236}">
              <a16:creationId xmlns:a16="http://schemas.microsoft.com/office/drawing/2014/main" id="{956CEB05-D67D-FD0B-F0ED-7D775C674F8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D5D4136-41C9-1FD3-EEA3-B7722A83A571}"/>
              </a:ext>
            </a:extLst>
          </p:cNvPr>
          <p:cNvSpPr txBox="1"/>
          <p:nvPr/>
        </p:nvSpPr>
        <p:spPr>
          <a:xfrm>
            <a:off x="51148" y="49282"/>
            <a:ext cx="7350316" cy="707886"/>
          </a:xfrm>
          <a:prstGeom prst="rect">
            <a:avLst/>
          </a:prstGeom>
          <a:noFill/>
        </p:spPr>
        <p:txBody>
          <a:bodyPr wrap="square" lIns="91440" tIns="45720" rIns="91440" bIns="45720" rtlCol="0" anchor="t">
            <a:spAutoFit/>
          </a:bodyPr>
          <a:lstStyle/>
          <a:p>
            <a:r>
              <a:rPr lang="en-GB" sz="4000" b="1" dirty="0">
                <a:solidFill>
                  <a:srgbClr val="FF5A38"/>
                </a:solidFill>
                <a:latin typeface="Bahnschrift SemiBold"/>
              </a:rPr>
              <a:t>Unreal Engine: Dressing Scene</a:t>
            </a: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625B92C3-62F9-79C7-770F-4AEAB8927D21}"/>
                  </a:ext>
                </a:extLst>
              </p14:cNvPr>
              <p14:cNvContentPartPr/>
              <p14:nvPr/>
            </p14:nvContentPartPr>
            <p14:xfrm>
              <a:off x="160083" y="756701"/>
              <a:ext cx="7086105" cy="9605"/>
            </p14:xfrm>
          </p:contentPart>
        </mc:Choice>
        <mc:Fallback xmlns="">
          <p:pic>
            <p:nvPicPr>
              <p:cNvPr id="8" name="Ink 7">
                <a:extLst>
                  <a:ext uri="{FF2B5EF4-FFF2-40B4-BE49-F238E27FC236}">
                    <a16:creationId xmlns:a16="http://schemas.microsoft.com/office/drawing/2014/main" id="{625B92C3-62F9-79C7-770F-4AEAB8927D21}"/>
                  </a:ext>
                </a:extLst>
              </p:cNvPr>
              <p:cNvPicPr/>
              <p:nvPr/>
            </p:nvPicPr>
            <p:blipFill>
              <a:blip r:embed="rId3"/>
              <a:stretch>
                <a:fillRect/>
              </a:stretch>
            </p:blipFill>
            <p:spPr>
              <a:xfrm>
                <a:off x="142084" y="276451"/>
                <a:ext cx="7121743" cy="960500"/>
              </a:xfrm>
              <a:prstGeom prst="rect">
                <a:avLst/>
              </a:prstGeom>
            </p:spPr>
          </p:pic>
        </mc:Fallback>
      </mc:AlternateContent>
      <p:pic>
        <p:nvPicPr>
          <p:cNvPr id="4" name="Picture 3">
            <a:extLst>
              <a:ext uri="{FF2B5EF4-FFF2-40B4-BE49-F238E27FC236}">
                <a16:creationId xmlns:a16="http://schemas.microsoft.com/office/drawing/2014/main" id="{22B5B807-BCAF-8C46-C251-F09A2CA52FEC}"/>
              </a:ext>
            </a:extLst>
          </p:cNvPr>
          <p:cNvPicPr>
            <a:picLocks noChangeAspect="1"/>
          </p:cNvPicPr>
          <p:nvPr/>
        </p:nvPicPr>
        <p:blipFill>
          <a:blip r:embed="rId4"/>
          <a:stretch>
            <a:fillRect/>
          </a:stretch>
        </p:blipFill>
        <p:spPr>
          <a:xfrm>
            <a:off x="219075" y="1083588"/>
            <a:ext cx="3724275" cy="2717493"/>
          </a:xfrm>
          <a:prstGeom prst="rect">
            <a:avLst/>
          </a:prstGeom>
        </p:spPr>
      </p:pic>
      <p:pic>
        <p:nvPicPr>
          <p:cNvPr id="6" name="Picture 5">
            <a:extLst>
              <a:ext uri="{FF2B5EF4-FFF2-40B4-BE49-F238E27FC236}">
                <a16:creationId xmlns:a16="http://schemas.microsoft.com/office/drawing/2014/main" id="{43B346DF-2645-A14E-923D-83633221EDE0}"/>
              </a:ext>
            </a:extLst>
          </p:cNvPr>
          <p:cNvPicPr>
            <a:picLocks noChangeAspect="1"/>
          </p:cNvPicPr>
          <p:nvPr/>
        </p:nvPicPr>
        <p:blipFill>
          <a:blip r:embed="rId5"/>
          <a:stretch>
            <a:fillRect/>
          </a:stretch>
        </p:blipFill>
        <p:spPr>
          <a:xfrm>
            <a:off x="4609955" y="4011926"/>
            <a:ext cx="3343420" cy="2262400"/>
          </a:xfrm>
          <a:prstGeom prst="rect">
            <a:avLst/>
          </a:prstGeom>
        </p:spPr>
      </p:pic>
      <p:pic>
        <p:nvPicPr>
          <p:cNvPr id="9" name="Picture 8">
            <a:extLst>
              <a:ext uri="{FF2B5EF4-FFF2-40B4-BE49-F238E27FC236}">
                <a16:creationId xmlns:a16="http://schemas.microsoft.com/office/drawing/2014/main" id="{55272DC9-3133-E7A1-FDD9-7CE1867ED1E9}"/>
              </a:ext>
            </a:extLst>
          </p:cNvPr>
          <p:cNvPicPr>
            <a:picLocks noChangeAspect="1"/>
          </p:cNvPicPr>
          <p:nvPr/>
        </p:nvPicPr>
        <p:blipFill>
          <a:blip r:embed="rId6"/>
          <a:stretch>
            <a:fillRect/>
          </a:stretch>
        </p:blipFill>
        <p:spPr>
          <a:xfrm>
            <a:off x="4567509" y="1473725"/>
            <a:ext cx="3385866" cy="2333625"/>
          </a:xfrm>
          <a:prstGeom prst="rect">
            <a:avLst/>
          </a:prstGeom>
        </p:spPr>
      </p:pic>
      <p:pic>
        <p:nvPicPr>
          <p:cNvPr id="11" name="Picture 10">
            <a:extLst>
              <a:ext uri="{FF2B5EF4-FFF2-40B4-BE49-F238E27FC236}">
                <a16:creationId xmlns:a16="http://schemas.microsoft.com/office/drawing/2014/main" id="{EBD8C699-2835-CE94-01FB-C7FE8551A554}"/>
              </a:ext>
            </a:extLst>
          </p:cNvPr>
          <p:cNvPicPr>
            <a:picLocks noChangeAspect="1"/>
          </p:cNvPicPr>
          <p:nvPr/>
        </p:nvPicPr>
        <p:blipFill>
          <a:blip r:embed="rId7"/>
          <a:stretch>
            <a:fillRect/>
          </a:stretch>
        </p:blipFill>
        <p:spPr>
          <a:xfrm>
            <a:off x="160083" y="3871838"/>
            <a:ext cx="3888042" cy="2776612"/>
          </a:xfrm>
          <a:prstGeom prst="rect">
            <a:avLst/>
          </a:prstGeom>
        </p:spPr>
      </p:pic>
      <p:sp>
        <p:nvSpPr>
          <p:cNvPr id="3" name="TextBox 2">
            <a:extLst>
              <a:ext uri="{FF2B5EF4-FFF2-40B4-BE49-F238E27FC236}">
                <a16:creationId xmlns:a16="http://schemas.microsoft.com/office/drawing/2014/main" id="{DAB4351D-BDAE-2CA9-BF79-781244D4B3B8}"/>
              </a:ext>
            </a:extLst>
          </p:cNvPr>
          <p:cNvSpPr txBox="1"/>
          <p:nvPr/>
        </p:nvSpPr>
        <p:spPr>
          <a:xfrm>
            <a:off x="8134352" y="486149"/>
            <a:ext cx="3838573" cy="3139321"/>
          </a:xfrm>
          <a:prstGeom prst="rect">
            <a:avLst/>
          </a:prstGeom>
          <a:noFill/>
        </p:spPr>
        <p:txBody>
          <a:bodyPr wrap="square" rtlCol="0">
            <a:spAutoFit/>
          </a:bodyPr>
          <a:lstStyle/>
          <a:p>
            <a:pPr marL="285750" indent="-285750">
              <a:buFont typeface="Arial" panose="020B0604020202020204" pitchFamily="34" charset="0"/>
              <a:buChar char="•"/>
            </a:pPr>
            <a:r>
              <a:rPr lang="en-GB" dirty="0">
                <a:solidFill>
                  <a:schemeClr val="bg1"/>
                </a:solidFill>
              </a:rPr>
              <a:t>I used some free assets off of </a:t>
            </a:r>
            <a:r>
              <a:rPr lang="en-GB" dirty="0" err="1">
                <a:solidFill>
                  <a:schemeClr val="bg1"/>
                </a:solidFill>
              </a:rPr>
              <a:t>sketchfab</a:t>
            </a:r>
            <a:r>
              <a:rPr lang="en-GB" dirty="0">
                <a:solidFill>
                  <a:schemeClr val="bg1"/>
                </a:solidFill>
              </a:rPr>
              <a:t> to use as my setup for my renders, I went with a plain wooden table for my weapons base variant and a poker table for the skin, the idea behind this was to imagine a person of high status and wealth with this gun in his holster with gold engraving playing a game of high-stake poker.</a:t>
            </a:r>
          </a:p>
        </p:txBody>
      </p:sp>
      <p:pic>
        <p:nvPicPr>
          <p:cNvPr id="7" name="Picture 6">
            <a:extLst>
              <a:ext uri="{FF2B5EF4-FFF2-40B4-BE49-F238E27FC236}">
                <a16:creationId xmlns:a16="http://schemas.microsoft.com/office/drawing/2014/main" id="{F31BD6A9-2F95-2D35-F31A-864C671F5FA4}"/>
              </a:ext>
            </a:extLst>
          </p:cNvPr>
          <p:cNvPicPr>
            <a:picLocks noChangeAspect="1"/>
          </p:cNvPicPr>
          <p:nvPr/>
        </p:nvPicPr>
        <p:blipFill>
          <a:blip r:embed="rId8"/>
          <a:stretch>
            <a:fillRect/>
          </a:stretch>
        </p:blipFill>
        <p:spPr>
          <a:xfrm>
            <a:off x="8248652" y="3914401"/>
            <a:ext cx="3657747" cy="2457450"/>
          </a:xfrm>
          <a:prstGeom prst="rect">
            <a:avLst/>
          </a:prstGeom>
        </p:spPr>
      </p:pic>
    </p:spTree>
    <p:extLst>
      <p:ext uri="{BB962C8B-B14F-4D97-AF65-F5344CB8AC3E}">
        <p14:creationId xmlns:p14="http://schemas.microsoft.com/office/powerpoint/2010/main" val="7795045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a:extLst>
            <a:ext uri="{FF2B5EF4-FFF2-40B4-BE49-F238E27FC236}">
              <a16:creationId xmlns:a16="http://schemas.microsoft.com/office/drawing/2014/main" id="{F258AA3D-B0CD-F839-E0ED-89A3B9ACAF0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0C7D769-4196-1DC3-217D-7B0352CE37BC}"/>
              </a:ext>
            </a:extLst>
          </p:cNvPr>
          <p:cNvSpPr txBox="1"/>
          <p:nvPr/>
        </p:nvSpPr>
        <p:spPr>
          <a:xfrm>
            <a:off x="51148" y="49282"/>
            <a:ext cx="7712626" cy="584775"/>
          </a:xfrm>
          <a:prstGeom prst="rect">
            <a:avLst/>
          </a:prstGeom>
          <a:noFill/>
        </p:spPr>
        <p:txBody>
          <a:bodyPr wrap="square" lIns="91440" tIns="45720" rIns="91440" bIns="45720" rtlCol="0" anchor="t">
            <a:spAutoFit/>
          </a:bodyPr>
          <a:lstStyle/>
          <a:p>
            <a:r>
              <a:rPr lang="en-GB" sz="3200" b="1" dirty="0">
                <a:solidFill>
                  <a:srgbClr val="FF5A38"/>
                </a:solidFill>
                <a:latin typeface="Bahnschrift SemiBold"/>
              </a:rPr>
              <a:t>Unreal Engine: Lighting Setup</a:t>
            </a: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1A145D2C-7CC6-A11A-EEF0-EA1EAFAE7D2E}"/>
                  </a:ext>
                </a:extLst>
              </p14:cNvPr>
              <p14:cNvContentPartPr/>
              <p14:nvPr/>
            </p14:nvContentPartPr>
            <p14:xfrm>
              <a:off x="160083" y="756701"/>
              <a:ext cx="7086105" cy="9605"/>
            </p14:xfrm>
          </p:contentPart>
        </mc:Choice>
        <mc:Fallback xmlns="">
          <p:pic>
            <p:nvPicPr>
              <p:cNvPr id="8" name="Ink 7">
                <a:extLst>
                  <a:ext uri="{FF2B5EF4-FFF2-40B4-BE49-F238E27FC236}">
                    <a16:creationId xmlns:a16="http://schemas.microsoft.com/office/drawing/2014/main" id="{1A145D2C-7CC6-A11A-EEF0-EA1EAFAE7D2E}"/>
                  </a:ext>
                </a:extLst>
              </p:cNvPr>
              <p:cNvPicPr/>
              <p:nvPr/>
            </p:nvPicPr>
            <p:blipFill>
              <a:blip r:embed="rId3"/>
              <a:stretch>
                <a:fillRect/>
              </a:stretch>
            </p:blipFill>
            <p:spPr>
              <a:xfrm>
                <a:off x="142084" y="276451"/>
                <a:ext cx="7121743" cy="960500"/>
              </a:xfrm>
              <a:prstGeom prst="rect">
                <a:avLst/>
              </a:prstGeom>
            </p:spPr>
          </p:pic>
        </mc:Fallback>
      </mc:AlternateContent>
      <p:pic>
        <p:nvPicPr>
          <p:cNvPr id="4" name="Picture 3">
            <a:extLst>
              <a:ext uri="{FF2B5EF4-FFF2-40B4-BE49-F238E27FC236}">
                <a16:creationId xmlns:a16="http://schemas.microsoft.com/office/drawing/2014/main" id="{DD1A94F8-8586-DAF4-E4C1-FC7F52AF2E2A}"/>
              </a:ext>
            </a:extLst>
          </p:cNvPr>
          <p:cNvPicPr>
            <a:picLocks noChangeAspect="1"/>
          </p:cNvPicPr>
          <p:nvPr/>
        </p:nvPicPr>
        <p:blipFill>
          <a:blip r:embed="rId4"/>
          <a:stretch>
            <a:fillRect/>
          </a:stretch>
        </p:blipFill>
        <p:spPr>
          <a:xfrm>
            <a:off x="250903" y="888951"/>
            <a:ext cx="4852364" cy="3178066"/>
          </a:xfrm>
          <a:prstGeom prst="rect">
            <a:avLst/>
          </a:prstGeom>
        </p:spPr>
      </p:pic>
      <p:pic>
        <p:nvPicPr>
          <p:cNvPr id="6" name="Picture 5">
            <a:extLst>
              <a:ext uri="{FF2B5EF4-FFF2-40B4-BE49-F238E27FC236}">
                <a16:creationId xmlns:a16="http://schemas.microsoft.com/office/drawing/2014/main" id="{3E98DF8C-11E4-0398-65FF-C321A3E243E0}"/>
              </a:ext>
            </a:extLst>
          </p:cNvPr>
          <p:cNvPicPr>
            <a:picLocks noChangeAspect="1"/>
          </p:cNvPicPr>
          <p:nvPr/>
        </p:nvPicPr>
        <p:blipFill>
          <a:blip r:embed="rId5"/>
          <a:stretch>
            <a:fillRect/>
          </a:stretch>
        </p:blipFill>
        <p:spPr>
          <a:xfrm>
            <a:off x="205828" y="4189662"/>
            <a:ext cx="3701633" cy="2421101"/>
          </a:xfrm>
          <a:prstGeom prst="rect">
            <a:avLst/>
          </a:prstGeom>
        </p:spPr>
      </p:pic>
      <p:pic>
        <p:nvPicPr>
          <p:cNvPr id="9" name="Picture 8">
            <a:extLst>
              <a:ext uri="{FF2B5EF4-FFF2-40B4-BE49-F238E27FC236}">
                <a16:creationId xmlns:a16="http://schemas.microsoft.com/office/drawing/2014/main" id="{4B34B6A9-48FD-FA1A-94E0-2C8D341B555B}"/>
              </a:ext>
            </a:extLst>
          </p:cNvPr>
          <p:cNvPicPr>
            <a:picLocks noChangeAspect="1"/>
          </p:cNvPicPr>
          <p:nvPr/>
        </p:nvPicPr>
        <p:blipFill>
          <a:blip r:embed="rId6"/>
          <a:stretch>
            <a:fillRect/>
          </a:stretch>
        </p:blipFill>
        <p:spPr>
          <a:xfrm>
            <a:off x="4051717" y="4384898"/>
            <a:ext cx="3557865" cy="2030628"/>
          </a:xfrm>
          <a:prstGeom prst="rect">
            <a:avLst/>
          </a:prstGeom>
        </p:spPr>
      </p:pic>
      <p:sp>
        <p:nvSpPr>
          <p:cNvPr id="3" name="TextBox 2">
            <a:extLst>
              <a:ext uri="{FF2B5EF4-FFF2-40B4-BE49-F238E27FC236}">
                <a16:creationId xmlns:a16="http://schemas.microsoft.com/office/drawing/2014/main" id="{4CFFB9E5-4D59-F639-7997-969B62FB2D1A}"/>
              </a:ext>
            </a:extLst>
          </p:cNvPr>
          <p:cNvSpPr txBox="1"/>
          <p:nvPr/>
        </p:nvSpPr>
        <p:spPr>
          <a:xfrm>
            <a:off x="5286375" y="1355315"/>
            <a:ext cx="6353175" cy="2308324"/>
          </a:xfrm>
          <a:prstGeom prst="rect">
            <a:avLst/>
          </a:prstGeom>
          <a:noFill/>
        </p:spPr>
        <p:txBody>
          <a:bodyPr wrap="square" rtlCol="0">
            <a:spAutoFit/>
          </a:bodyPr>
          <a:lstStyle/>
          <a:p>
            <a:r>
              <a:rPr lang="en-GB" dirty="0">
                <a:solidFill>
                  <a:schemeClr val="bg1"/>
                </a:solidFill>
              </a:rPr>
              <a:t>My camera and lighting setups consisted of using three light sources and three different camera angles for both the skin and base weapon. My lighting included one directional low intensity light and two spotlights. </a:t>
            </a:r>
          </a:p>
          <a:p>
            <a:endParaRPr lang="en-GB" dirty="0">
              <a:solidFill>
                <a:schemeClr val="bg1"/>
              </a:solidFill>
            </a:endParaRPr>
          </a:p>
          <a:p>
            <a:r>
              <a:rPr lang="en-GB" dirty="0">
                <a:solidFill>
                  <a:schemeClr val="bg1"/>
                </a:solidFill>
              </a:rPr>
              <a:t>My camera setup consisted of two close up detail shots and one context shot from further away showing more of the surroundings and body of the entire gun.</a:t>
            </a:r>
          </a:p>
        </p:txBody>
      </p:sp>
    </p:spTree>
    <p:extLst>
      <p:ext uri="{BB962C8B-B14F-4D97-AF65-F5344CB8AC3E}">
        <p14:creationId xmlns:p14="http://schemas.microsoft.com/office/powerpoint/2010/main" val="17291651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a:extLst>
            <a:ext uri="{FF2B5EF4-FFF2-40B4-BE49-F238E27FC236}">
              <a16:creationId xmlns:a16="http://schemas.microsoft.com/office/drawing/2014/main" id="{DB8A6A9A-E4EE-1F97-7B12-ED6828F508F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E46B613-B4C4-2BB4-27E3-D27310F6F9D2}"/>
              </a:ext>
            </a:extLst>
          </p:cNvPr>
          <p:cNvSpPr txBox="1"/>
          <p:nvPr/>
        </p:nvSpPr>
        <p:spPr>
          <a:xfrm>
            <a:off x="51148" y="49282"/>
            <a:ext cx="7712626" cy="461665"/>
          </a:xfrm>
          <a:prstGeom prst="rect">
            <a:avLst/>
          </a:prstGeom>
          <a:noFill/>
        </p:spPr>
        <p:txBody>
          <a:bodyPr wrap="square" lIns="91440" tIns="45720" rIns="91440" bIns="45720" rtlCol="0" anchor="t">
            <a:spAutoFit/>
          </a:bodyPr>
          <a:lstStyle/>
          <a:p>
            <a:r>
              <a:rPr lang="en-GB" sz="2400" b="1" dirty="0">
                <a:solidFill>
                  <a:srgbClr val="FF5A38"/>
                </a:solidFill>
                <a:latin typeface="Bahnschrift SemiBold"/>
              </a:rPr>
              <a:t>Unreal Engine: Beauty Renders</a:t>
            </a: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82C0B2C5-E280-E74B-3990-748052C465D9}"/>
                  </a:ext>
                </a:extLst>
              </p14:cNvPr>
              <p14:cNvContentPartPr/>
              <p14:nvPr/>
            </p14:nvContentPartPr>
            <p14:xfrm>
              <a:off x="160084" y="604301"/>
              <a:ext cx="4211892" cy="9605"/>
            </p14:xfrm>
          </p:contentPart>
        </mc:Choice>
        <mc:Fallback xmlns="">
          <p:pic>
            <p:nvPicPr>
              <p:cNvPr id="8" name="Ink 7">
                <a:extLst>
                  <a:ext uri="{FF2B5EF4-FFF2-40B4-BE49-F238E27FC236}">
                    <a16:creationId xmlns:a16="http://schemas.microsoft.com/office/drawing/2014/main" id="{82C0B2C5-E280-E74B-3990-748052C465D9}"/>
                  </a:ext>
                </a:extLst>
              </p:cNvPr>
              <p:cNvPicPr/>
              <p:nvPr/>
            </p:nvPicPr>
            <p:blipFill>
              <a:blip r:embed="rId3"/>
              <a:stretch>
                <a:fillRect/>
              </a:stretch>
            </p:blipFill>
            <p:spPr>
              <a:xfrm>
                <a:off x="142086" y="124051"/>
                <a:ext cx="4247528" cy="960500"/>
              </a:xfrm>
              <a:prstGeom prst="rect">
                <a:avLst/>
              </a:prstGeom>
            </p:spPr>
          </p:pic>
        </mc:Fallback>
      </mc:AlternateContent>
      <p:pic>
        <p:nvPicPr>
          <p:cNvPr id="4" name="Picture 3">
            <a:extLst>
              <a:ext uri="{FF2B5EF4-FFF2-40B4-BE49-F238E27FC236}">
                <a16:creationId xmlns:a16="http://schemas.microsoft.com/office/drawing/2014/main" id="{60DED846-AF10-7158-49A3-9330F90E70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144" y="1389508"/>
            <a:ext cx="5439462" cy="4078984"/>
          </a:xfrm>
          <a:prstGeom prst="rect">
            <a:avLst/>
          </a:prstGeom>
        </p:spPr>
      </p:pic>
      <p:pic>
        <p:nvPicPr>
          <p:cNvPr id="6" name="Picture 5">
            <a:extLst>
              <a:ext uri="{FF2B5EF4-FFF2-40B4-BE49-F238E27FC236}">
                <a16:creationId xmlns:a16="http://schemas.microsoft.com/office/drawing/2014/main" id="{4D197860-CC08-19A8-7825-33FD28FD3E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85637" y="3527914"/>
            <a:ext cx="5655881" cy="3180297"/>
          </a:xfrm>
          <a:prstGeom prst="rect">
            <a:avLst/>
          </a:prstGeom>
        </p:spPr>
      </p:pic>
      <p:pic>
        <p:nvPicPr>
          <p:cNvPr id="9" name="Picture 8">
            <a:extLst>
              <a:ext uri="{FF2B5EF4-FFF2-40B4-BE49-F238E27FC236}">
                <a16:creationId xmlns:a16="http://schemas.microsoft.com/office/drawing/2014/main" id="{539033E1-2261-EE43-3FD8-6DF0DFE50D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76975" y="149789"/>
            <a:ext cx="5655881" cy="3180297"/>
          </a:xfrm>
          <a:prstGeom prst="rect">
            <a:avLst/>
          </a:prstGeom>
        </p:spPr>
      </p:pic>
    </p:spTree>
    <p:extLst>
      <p:ext uri="{BB962C8B-B14F-4D97-AF65-F5344CB8AC3E}">
        <p14:creationId xmlns:p14="http://schemas.microsoft.com/office/powerpoint/2010/main" val="3000849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a:extLst>
            <a:ext uri="{FF2B5EF4-FFF2-40B4-BE49-F238E27FC236}">
              <a16:creationId xmlns:a16="http://schemas.microsoft.com/office/drawing/2014/main" id="{C72B2FAE-20FB-C4F6-C0A2-23E6E015B9D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876F673-9102-4C22-55A3-473F34AD4EF2}"/>
              </a:ext>
            </a:extLst>
          </p:cNvPr>
          <p:cNvSpPr txBox="1"/>
          <p:nvPr/>
        </p:nvSpPr>
        <p:spPr>
          <a:xfrm>
            <a:off x="51148" y="49282"/>
            <a:ext cx="7712626" cy="461665"/>
          </a:xfrm>
          <a:prstGeom prst="rect">
            <a:avLst/>
          </a:prstGeom>
          <a:noFill/>
        </p:spPr>
        <p:txBody>
          <a:bodyPr wrap="square" lIns="91440" tIns="45720" rIns="91440" bIns="45720" rtlCol="0" anchor="t">
            <a:spAutoFit/>
          </a:bodyPr>
          <a:lstStyle/>
          <a:p>
            <a:r>
              <a:rPr lang="en-GB" sz="2400" b="1" dirty="0">
                <a:solidFill>
                  <a:srgbClr val="FF5A38"/>
                </a:solidFill>
                <a:latin typeface="Bahnschrift SemiBold"/>
              </a:rPr>
              <a:t>Unreal Engine: Beauty Renders</a:t>
            </a: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25C8D69F-D1BC-BB7E-AA4E-7B12F1C953C1}"/>
                  </a:ext>
                </a:extLst>
              </p14:cNvPr>
              <p14:cNvContentPartPr/>
              <p14:nvPr/>
            </p14:nvContentPartPr>
            <p14:xfrm>
              <a:off x="160084" y="604301"/>
              <a:ext cx="4211892" cy="9605"/>
            </p14:xfrm>
          </p:contentPart>
        </mc:Choice>
        <mc:Fallback xmlns="">
          <p:pic>
            <p:nvPicPr>
              <p:cNvPr id="8" name="Ink 7">
                <a:extLst>
                  <a:ext uri="{FF2B5EF4-FFF2-40B4-BE49-F238E27FC236}">
                    <a16:creationId xmlns:a16="http://schemas.microsoft.com/office/drawing/2014/main" id="{25C8D69F-D1BC-BB7E-AA4E-7B12F1C953C1}"/>
                  </a:ext>
                </a:extLst>
              </p:cNvPr>
              <p:cNvPicPr/>
              <p:nvPr/>
            </p:nvPicPr>
            <p:blipFill>
              <a:blip r:embed="rId3"/>
              <a:stretch>
                <a:fillRect/>
              </a:stretch>
            </p:blipFill>
            <p:spPr>
              <a:xfrm>
                <a:off x="142086" y="124051"/>
                <a:ext cx="4247528" cy="960500"/>
              </a:xfrm>
              <a:prstGeom prst="rect">
                <a:avLst/>
              </a:prstGeom>
            </p:spPr>
          </p:pic>
        </mc:Fallback>
      </mc:AlternateContent>
      <p:pic>
        <p:nvPicPr>
          <p:cNvPr id="14" name="Picture 13">
            <a:extLst>
              <a:ext uri="{FF2B5EF4-FFF2-40B4-BE49-F238E27FC236}">
                <a16:creationId xmlns:a16="http://schemas.microsoft.com/office/drawing/2014/main" id="{06E0B268-89EA-7979-ACAF-CC4B257C011D}"/>
              </a:ext>
            </a:extLst>
          </p:cNvPr>
          <p:cNvPicPr>
            <a:picLocks noChangeAspect="1"/>
          </p:cNvPicPr>
          <p:nvPr/>
        </p:nvPicPr>
        <p:blipFill>
          <a:blip r:embed="rId4"/>
          <a:stretch>
            <a:fillRect/>
          </a:stretch>
        </p:blipFill>
        <p:spPr>
          <a:xfrm>
            <a:off x="6391274" y="280114"/>
            <a:ext cx="5487229" cy="3068979"/>
          </a:xfrm>
          <a:prstGeom prst="rect">
            <a:avLst/>
          </a:prstGeom>
        </p:spPr>
      </p:pic>
      <p:pic>
        <p:nvPicPr>
          <p:cNvPr id="16" name="Picture 15">
            <a:extLst>
              <a:ext uri="{FF2B5EF4-FFF2-40B4-BE49-F238E27FC236}">
                <a16:creationId xmlns:a16="http://schemas.microsoft.com/office/drawing/2014/main" id="{13E073AA-C956-7E49-8BFF-B45DE96BE0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148" y="1838407"/>
            <a:ext cx="6045036" cy="3399118"/>
          </a:xfrm>
          <a:prstGeom prst="rect">
            <a:avLst/>
          </a:prstGeom>
        </p:spPr>
      </p:pic>
      <p:pic>
        <p:nvPicPr>
          <p:cNvPr id="18" name="Picture 17">
            <a:extLst>
              <a:ext uri="{FF2B5EF4-FFF2-40B4-BE49-F238E27FC236}">
                <a16:creationId xmlns:a16="http://schemas.microsoft.com/office/drawing/2014/main" id="{0F39994C-D9D5-68C2-4DFE-6710F1434C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91274" y="3428999"/>
            <a:ext cx="5457912" cy="3068979"/>
          </a:xfrm>
          <a:prstGeom prst="rect">
            <a:avLst/>
          </a:prstGeom>
        </p:spPr>
      </p:pic>
    </p:spTree>
    <p:extLst>
      <p:ext uri="{BB962C8B-B14F-4D97-AF65-F5344CB8AC3E}">
        <p14:creationId xmlns:p14="http://schemas.microsoft.com/office/powerpoint/2010/main" val="29525711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a:extLst>
            <a:ext uri="{FF2B5EF4-FFF2-40B4-BE49-F238E27FC236}">
              <a16:creationId xmlns:a16="http://schemas.microsoft.com/office/drawing/2014/main" id="{E0A8DC49-A4D0-696E-EE36-FF8F0C025DB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3635F6C-2CCB-98AE-CCD7-171F1D53322D}"/>
              </a:ext>
            </a:extLst>
          </p:cNvPr>
          <p:cNvSpPr txBox="1"/>
          <p:nvPr/>
        </p:nvSpPr>
        <p:spPr>
          <a:xfrm>
            <a:off x="51147" y="49282"/>
            <a:ext cx="6740178" cy="707886"/>
          </a:xfrm>
          <a:prstGeom prst="rect">
            <a:avLst/>
          </a:prstGeom>
          <a:noFill/>
        </p:spPr>
        <p:txBody>
          <a:bodyPr wrap="square" lIns="91440" tIns="45720" rIns="91440" bIns="45720" rtlCol="0" anchor="t">
            <a:spAutoFit/>
          </a:bodyPr>
          <a:lstStyle/>
          <a:p>
            <a:r>
              <a:rPr lang="en-GB" sz="4000" b="1" dirty="0">
                <a:solidFill>
                  <a:srgbClr val="FF5A38"/>
                </a:solidFill>
                <a:latin typeface="Bahnschrift SemiBold"/>
              </a:rPr>
              <a:t>analysis on renders</a:t>
            </a:r>
          </a:p>
        </p:txBody>
      </p:sp>
      <mc:AlternateContent xmlns:mc="http://schemas.openxmlformats.org/markup-compatibility/2006">
        <mc:Choice xmlns:p14="http://schemas.microsoft.com/office/powerpoint/2010/main" Requires="p14">
          <p:contentPart p14:bwMode="auto" r:id="rId2">
            <p14:nvContentPartPr>
              <p14:cNvPr id="8" name="Ink 7">
                <a:extLst>
                  <a:ext uri="{FF2B5EF4-FFF2-40B4-BE49-F238E27FC236}">
                    <a16:creationId xmlns:a16="http://schemas.microsoft.com/office/drawing/2014/main" id="{D5E29C19-E2F6-57AB-BFA8-3E609450BDC1}"/>
                  </a:ext>
                </a:extLst>
              </p14:cNvPr>
              <p14:cNvContentPartPr/>
              <p14:nvPr/>
            </p14:nvContentPartPr>
            <p14:xfrm>
              <a:off x="160083" y="756701"/>
              <a:ext cx="4564317" cy="9605"/>
            </p14:xfrm>
          </p:contentPart>
        </mc:Choice>
        <mc:Fallback>
          <p:pic>
            <p:nvPicPr>
              <p:cNvPr id="8" name="Ink 7">
                <a:extLst>
                  <a:ext uri="{FF2B5EF4-FFF2-40B4-BE49-F238E27FC236}">
                    <a16:creationId xmlns:a16="http://schemas.microsoft.com/office/drawing/2014/main" id="{D5E29C19-E2F6-57AB-BFA8-3E609450BDC1}"/>
                  </a:ext>
                </a:extLst>
              </p:cNvPr>
              <p:cNvPicPr/>
              <p:nvPr/>
            </p:nvPicPr>
            <p:blipFill>
              <a:blip r:embed="rId3"/>
              <a:stretch>
                <a:fillRect/>
              </a:stretch>
            </p:blipFill>
            <p:spPr>
              <a:xfrm>
                <a:off x="142085" y="276451"/>
                <a:ext cx="4599953" cy="960500"/>
              </a:xfrm>
              <a:prstGeom prst="rect">
                <a:avLst/>
              </a:prstGeom>
            </p:spPr>
          </p:pic>
        </mc:Fallback>
      </mc:AlternateContent>
      <p:pic>
        <p:nvPicPr>
          <p:cNvPr id="3" name="Picture 2">
            <a:extLst>
              <a:ext uri="{FF2B5EF4-FFF2-40B4-BE49-F238E27FC236}">
                <a16:creationId xmlns:a16="http://schemas.microsoft.com/office/drawing/2014/main" id="{48F387DC-D34A-1364-15E0-C21832A52B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8125" y="1133550"/>
            <a:ext cx="4302469" cy="2419275"/>
          </a:xfrm>
          <a:prstGeom prst="rect">
            <a:avLst/>
          </a:prstGeom>
        </p:spPr>
      </p:pic>
      <p:pic>
        <p:nvPicPr>
          <p:cNvPr id="4" name="Picture 3">
            <a:extLst>
              <a:ext uri="{FF2B5EF4-FFF2-40B4-BE49-F238E27FC236}">
                <a16:creationId xmlns:a16="http://schemas.microsoft.com/office/drawing/2014/main" id="{4427EBCE-B9FA-74DF-908C-6CA8699089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850" y="4438650"/>
            <a:ext cx="3937230" cy="2213901"/>
          </a:xfrm>
          <a:prstGeom prst="rect">
            <a:avLst/>
          </a:prstGeom>
        </p:spPr>
      </p:pic>
      <p:sp>
        <p:nvSpPr>
          <p:cNvPr id="5" name="Rectangle 4">
            <a:extLst>
              <a:ext uri="{FF2B5EF4-FFF2-40B4-BE49-F238E27FC236}">
                <a16:creationId xmlns:a16="http://schemas.microsoft.com/office/drawing/2014/main" id="{1F37175D-40C2-6FE9-1F89-2FC78BFEAD95}"/>
              </a:ext>
            </a:extLst>
          </p:cNvPr>
          <p:cNvSpPr/>
          <p:nvPr/>
        </p:nvSpPr>
        <p:spPr>
          <a:xfrm>
            <a:off x="2054567" y="2505075"/>
            <a:ext cx="1190625" cy="71437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2">
            <a:extLst>
              <a:ext uri="{FF2B5EF4-FFF2-40B4-BE49-F238E27FC236}">
                <a16:creationId xmlns:a16="http://schemas.microsoft.com/office/drawing/2014/main" id="{09A7B439-002D-9D3C-F6FA-6B349DCF4D6A}"/>
              </a:ext>
            </a:extLst>
          </p:cNvPr>
          <p:cNvSpPr>
            <a:spLocks noChangeArrowheads="1"/>
          </p:cNvSpPr>
          <p:nvPr/>
        </p:nvSpPr>
        <p:spPr bwMode="auto">
          <a:xfrm>
            <a:off x="0" y="1111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AutoNum type="arabicPeriod" startAt="2"/>
              <a:tabLst/>
            </a:pPr>
            <a:br>
              <a:rPr kumimoji="0" lang="en-US" altLang="en-US" sz="1200" b="0" i="0" u="none" strike="noStrike" cap="none" normalizeH="0" baseline="0">
                <a:ln>
                  <a:noFill/>
                </a:ln>
                <a:solidFill>
                  <a:schemeClr val="tx1"/>
                </a:solidFill>
                <a:effectLst/>
                <a:latin typeface="inherit"/>
              </a:rPr>
            </a:br>
            <a:endParaRPr kumimoji="0" lang="en-US" altLang="en-US" sz="1200" b="0" i="0" u="none" strike="noStrike" cap="none" normalizeH="0" baseline="0">
              <a:ln>
                <a:noFill/>
              </a:ln>
              <a:solidFill>
                <a:schemeClr val="tx1"/>
              </a:solidFill>
              <a:effectLst/>
              <a:latin typeface="gg sans"/>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 name="TextBox 14">
            <a:extLst>
              <a:ext uri="{FF2B5EF4-FFF2-40B4-BE49-F238E27FC236}">
                <a16:creationId xmlns:a16="http://schemas.microsoft.com/office/drawing/2014/main" id="{11033355-966C-AD67-AE5A-C922F24A3DC1}"/>
              </a:ext>
            </a:extLst>
          </p:cNvPr>
          <p:cNvSpPr txBox="1"/>
          <p:nvPr/>
        </p:nvSpPr>
        <p:spPr>
          <a:xfrm>
            <a:off x="4724400" y="1371600"/>
            <a:ext cx="6105525" cy="2031325"/>
          </a:xfrm>
          <a:prstGeom prst="rect">
            <a:avLst/>
          </a:prstGeom>
          <a:noFill/>
        </p:spPr>
        <p:txBody>
          <a:bodyPr wrap="square" rtlCol="0">
            <a:spAutoFit/>
          </a:bodyPr>
          <a:lstStyle/>
          <a:p>
            <a:r>
              <a:rPr lang="en-GB" dirty="0">
                <a:solidFill>
                  <a:schemeClr val="bg1"/>
                </a:solidFill>
              </a:rPr>
              <a:t>The resolution texture on the table is very low resolution compared to the resolution of my gun, the uniform and connection of the models together don’t match properly. The lighting is a big issues in this render, the source angle wasn't adjusted correctly causing very harsh outline of the shadow beneath the grip of the gun which makes the render looks very unauthentic. </a:t>
            </a:r>
          </a:p>
        </p:txBody>
      </p:sp>
      <p:sp>
        <p:nvSpPr>
          <p:cNvPr id="16" name="Rectangle 15">
            <a:extLst>
              <a:ext uri="{FF2B5EF4-FFF2-40B4-BE49-F238E27FC236}">
                <a16:creationId xmlns:a16="http://schemas.microsoft.com/office/drawing/2014/main" id="{E21A30F1-A778-D999-54A0-5B81660D209E}"/>
              </a:ext>
            </a:extLst>
          </p:cNvPr>
          <p:cNvSpPr/>
          <p:nvPr/>
        </p:nvSpPr>
        <p:spPr>
          <a:xfrm>
            <a:off x="3409949" y="1704975"/>
            <a:ext cx="1190625" cy="187642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CD750398-E461-0D7D-98F6-3C4275F8F145}"/>
              </a:ext>
            </a:extLst>
          </p:cNvPr>
          <p:cNvSpPr txBox="1"/>
          <p:nvPr/>
        </p:nvSpPr>
        <p:spPr>
          <a:xfrm>
            <a:off x="4540594" y="4886235"/>
            <a:ext cx="6105525" cy="1200329"/>
          </a:xfrm>
          <a:prstGeom prst="rect">
            <a:avLst/>
          </a:prstGeom>
          <a:noFill/>
        </p:spPr>
        <p:txBody>
          <a:bodyPr wrap="square" rtlCol="0">
            <a:spAutoFit/>
          </a:bodyPr>
          <a:lstStyle/>
          <a:p>
            <a:r>
              <a:rPr lang="en-GB" dirty="0">
                <a:solidFill>
                  <a:schemeClr val="bg1"/>
                </a:solidFill>
              </a:rPr>
              <a:t>The lighting in this image looks very weird and flat on the handle, the shadow going across the gun looks far too sharp, if the light was very close shadows are a bit more defused in reality </a:t>
            </a:r>
          </a:p>
        </p:txBody>
      </p:sp>
    </p:spTree>
    <p:extLst>
      <p:ext uri="{BB962C8B-B14F-4D97-AF65-F5344CB8AC3E}">
        <p14:creationId xmlns:p14="http://schemas.microsoft.com/office/powerpoint/2010/main" val="8311227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40427D"/>
            </a:gs>
            <a:gs pos="100000">
              <a:schemeClr val="tx1">
                <a:lumMod val="95000"/>
                <a:lumOff val="5000"/>
              </a:schemeClr>
            </a:gs>
          </a:gsLst>
          <a:lin ang="5400000" scaled="1"/>
        </a:gradFill>
        <a:effectLst/>
      </p:bgPr>
    </p:bg>
    <p:spTree>
      <p:nvGrpSpPr>
        <p:cNvPr id="1" name="">
          <a:extLst>
            <a:ext uri="{FF2B5EF4-FFF2-40B4-BE49-F238E27FC236}">
              <a16:creationId xmlns:a16="http://schemas.microsoft.com/office/drawing/2014/main" id="{576D21DF-A880-763B-5968-4B291391452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526648F-A1D0-E993-AE03-3A83B2DD213C}"/>
              </a:ext>
            </a:extLst>
          </p:cNvPr>
          <p:cNvSpPr txBox="1"/>
          <p:nvPr/>
        </p:nvSpPr>
        <p:spPr>
          <a:xfrm>
            <a:off x="51147" y="49282"/>
            <a:ext cx="6740178" cy="707886"/>
          </a:xfrm>
          <a:prstGeom prst="rect">
            <a:avLst/>
          </a:prstGeom>
          <a:noFill/>
        </p:spPr>
        <p:txBody>
          <a:bodyPr wrap="square" lIns="91440" tIns="45720" rIns="91440" bIns="45720" rtlCol="0" anchor="t">
            <a:spAutoFit/>
          </a:bodyPr>
          <a:lstStyle/>
          <a:p>
            <a:r>
              <a:rPr lang="en-GB" sz="4000" b="1" dirty="0">
                <a:solidFill>
                  <a:srgbClr val="FF5A38"/>
                </a:solidFill>
                <a:latin typeface="Bahnschrift SemiBold"/>
              </a:rPr>
              <a:t>Final Reflection</a:t>
            </a:r>
          </a:p>
        </p:txBody>
      </p:sp>
      <mc:AlternateContent xmlns:mc="http://schemas.openxmlformats.org/markup-compatibility/2006">
        <mc:Choice xmlns:p14="http://schemas.microsoft.com/office/powerpoint/2010/main" Requires="p14">
          <p:contentPart p14:bwMode="auto" r:id="rId2">
            <p14:nvContentPartPr>
              <p14:cNvPr id="8" name="Ink 7">
                <a:extLst>
                  <a:ext uri="{FF2B5EF4-FFF2-40B4-BE49-F238E27FC236}">
                    <a16:creationId xmlns:a16="http://schemas.microsoft.com/office/drawing/2014/main" id="{43CCC9F5-D506-DC88-9928-CBAC39AF22E7}"/>
                  </a:ext>
                </a:extLst>
              </p14:cNvPr>
              <p14:cNvContentPartPr/>
              <p14:nvPr/>
            </p14:nvContentPartPr>
            <p14:xfrm>
              <a:off x="160083" y="756701"/>
              <a:ext cx="3688017" cy="9605"/>
            </p14:xfrm>
          </p:contentPart>
        </mc:Choice>
        <mc:Fallback>
          <p:pic>
            <p:nvPicPr>
              <p:cNvPr id="8" name="Ink 7">
                <a:extLst>
                  <a:ext uri="{FF2B5EF4-FFF2-40B4-BE49-F238E27FC236}">
                    <a16:creationId xmlns:a16="http://schemas.microsoft.com/office/drawing/2014/main" id="{43CCC9F5-D506-DC88-9928-CBAC39AF22E7}"/>
                  </a:ext>
                </a:extLst>
              </p:cNvPr>
              <p:cNvPicPr/>
              <p:nvPr/>
            </p:nvPicPr>
            <p:blipFill>
              <a:blip r:embed="rId3"/>
              <a:stretch>
                <a:fillRect/>
              </a:stretch>
            </p:blipFill>
            <p:spPr>
              <a:xfrm>
                <a:off x="142086" y="276451"/>
                <a:ext cx="3723652" cy="960500"/>
              </a:xfrm>
              <a:prstGeom prst="rect">
                <a:avLst/>
              </a:prstGeom>
            </p:spPr>
          </p:pic>
        </mc:Fallback>
      </mc:AlternateContent>
      <p:sp>
        <p:nvSpPr>
          <p:cNvPr id="3" name="TextBox 2">
            <a:extLst>
              <a:ext uri="{FF2B5EF4-FFF2-40B4-BE49-F238E27FC236}">
                <a16:creationId xmlns:a16="http://schemas.microsoft.com/office/drawing/2014/main" id="{DAE8E3C1-0D7C-DC03-76A8-B04F0EE798F3}"/>
              </a:ext>
            </a:extLst>
          </p:cNvPr>
          <p:cNvSpPr txBox="1"/>
          <p:nvPr/>
        </p:nvSpPr>
        <p:spPr>
          <a:xfrm>
            <a:off x="160083" y="962025"/>
            <a:ext cx="11487150" cy="5632311"/>
          </a:xfrm>
          <a:prstGeom prst="rect">
            <a:avLst/>
          </a:prstGeom>
          <a:noFill/>
        </p:spPr>
        <p:txBody>
          <a:bodyPr wrap="square" rtlCol="0">
            <a:spAutoFit/>
          </a:bodyPr>
          <a:lstStyle/>
          <a:p>
            <a:r>
              <a:rPr lang="en-US" dirty="0">
                <a:solidFill>
                  <a:schemeClr val="bg1"/>
                </a:solidFill>
              </a:rPr>
              <a:t>this project was mainly focused on the creation of a detailed 3D revolver model with the emphasis on realism with ornamental craft design. The main objective of the project was to fulfill the live brief art test for wushu studios, second objective was to improve my technical workflow and artistic decision making.</a:t>
            </a:r>
          </a:p>
          <a:p>
            <a:endParaRPr lang="en-US" dirty="0">
              <a:solidFill>
                <a:schemeClr val="bg1"/>
              </a:solidFill>
            </a:endParaRPr>
          </a:p>
          <a:p>
            <a:r>
              <a:rPr lang="en-US" dirty="0">
                <a:solidFill>
                  <a:schemeClr val="bg1"/>
                </a:solidFill>
              </a:rPr>
              <a:t>One of the strongest aspects of the project was the texturing and material work. The engraved gold and aged steel surface added visual depth and helped establish a strong historical accurate depiction of real-world weapons. The modelling quality also </a:t>
            </a:r>
            <a:r>
              <a:rPr lang="en-US" dirty="0" err="1">
                <a:solidFill>
                  <a:schemeClr val="bg1"/>
                </a:solidFill>
              </a:rPr>
              <a:t>significally</a:t>
            </a:r>
            <a:r>
              <a:rPr lang="en-US" dirty="0">
                <a:solidFill>
                  <a:schemeClr val="bg1"/>
                </a:solidFill>
              </a:rPr>
              <a:t> pushed this piece due to having a good quality neatly packed unwrap which helped push the material surface detail and detailed high poly sculpt with intention of pushing realism by manually painting metal surface detail and edgewear around several areas of the gun.</a:t>
            </a:r>
          </a:p>
          <a:p>
            <a:endParaRPr lang="en-US" dirty="0">
              <a:solidFill>
                <a:schemeClr val="bg1"/>
              </a:solidFill>
            </a:endParaRPr>
          </a:p>
          <a:p>
            <a:r>
              <a:rPr lang="en-US" dirty="0">
                <a:solidFill>
                  <a:schemeClr val="bg1"/>
                </a:solidFill>
              </a:rPr>
              <a:t>During development one of the biggest challenges was the material quality and presentation outcome, a lot of the areas that took up most of the time was presenting the asset to its full capability, There was a lot of overlooked areas for improvement when it came down to lighting quality and material definition, Making the model seem as authentic as possible was the main priority but was strongly let down due to lack of attention and possible experimentation with the post process settings.</a:t>
            </a:r>
          </a:p>
          <a:p>
            <a:endParaRPr lang="en-US" dirty="0">
              <a:solidFill>
                <a:schemeClr val="bg1"/>
              </a:solidFill>
            </a:endParaRPr>
          </a:p>
          <a:p>
            <a:r>
              <a:rPr lang="en-US" dirty="0">
                <a:solidFill>
                  <a:schemeClr val="bg1"/>
                </a:solidFill>
              </a:rPr>
              <a:t>Overall, the model quality was produced to a satisfactory standard with a nicely detailed high poly model that has been baked carefully on top of the low poly. The material work was also created to a good standard with still little areas of improvement to be tweaked to really make it shine. The presentation quality Definitely  needs more work and care after submission since there's still a lot of area of improvement to really make this project shine.</a:t>
            </a:r>
            <a:endParaRPr lang="en-GB" dirty="0">
              <a:solidFill>
                <a:schemeClr val="bg1"/>
              </a:solidFill>
            </a:endParaRPr>
          </a:p>
        </p:txBody>
      </p:sp>
    </p:spTree>
    <p:extLst>
      <p:ext uri="{BB962C8B-B14F-4D97-AF65-F5344CB8AC3E}">
        <p14:creationId xmlns:p14="http://schemas.microsoft.com/office/powerpoint/2010/main" val="132547615"/>
      </p:ext>
    </p:extLst>
  </p:cSld>
  <p:clrMapOvr>
    <a:masterClrMapping/>
  </p:clrMapOvr>
</p:sld>
</file>

<file path=ppt/theme/theme1.xml><?xml version="1.0" encoding="utf-8"?>
<a:theme xmlns:a="http://schemas.openxmlformats.org/drawingml/2006/main" name="GestaltVTI">
  <a:themeElements>
    <a:clrScheme name="Gestalt">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Gestal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staltVTI" id="{4F87C71D-53D1-4B71-BF97-FD0EA4B25665}" vid="{A110AFC4-8D8A-4C02-8885-7BA370B379B5}"/>
    </a:ext>
  </a:extLst>
</a:theme>
</file>

<file path=docProps/app.xml><?xml version="1.0" encoding="utf-8"?>
<Properties xmlns="http://schemas.openxmlformats.org/officeDocument/2006/extended-properties" xmlns:vt="http://schemas.openxmlformats.org/officeDocument/2006/docPropsVTypes">
  <Template>office theme</Template>
  <TotalTime>1457</TotalTime>
  <Words>2323</Words>
  <Application>Microsoft Office PowerPoint</Application>
  <PresentationFormat>Widescreen</PresentationFormat>
  <Paragraphs>135</Paragraphs>
  <Slides>31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31</vt:i4>
      </vt:variant>
    </vt:vector>
  </HeadingPairs>
  <TitlesOfParts>
    <vt:vector size="41" baseType="lpstr">
      <vt:lpstr>Agency FB</vt:lpstr>
      <vt:lpstr>Arial</vt:lpstr>
      <vt:lpstr>Arial Black</vt:lpstr>
      <vt:lpstr>Bahnschrift SemiBold</vt:lpstr>
      <vt:lpstr>Bierstadt</vt:lpstr>
      <vt:lpstr>Calibri</vt:lpstr>
      <vt:lpstr>gg sans</vt:lpstr>
      <vt:lpstr>inherit</vt:lpstr>
      <vt:lpstr>system-ui</vt:lpstr>
      <vt:lpstr>GestaltVTI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Leo Follows</cp:lastModifiedBy>
  <cp:revision>402</cp:revision>
  <dcterms:created xsi:type="dcterms:W3CDTF">2026-03-11T22:47:53Z</dcterms:created>
  <dcterms:modified xsi:type="dcterms:W3CDTF">2026-05-10T22:46:13Z</dcterms:modified>
</cp:coreProperties>
</file>