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B5455F37.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15119350" cy="213836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8F789E-6069-88C3-FF3A-4B4F75654A1D}" name="Andrew Edmonds" initials="AE" userId="S::ae13@staff.staffs.ac.uk::3e086219-fd99-4d8e-8b43-300896438f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64BA"/>
    <a:srgbClr val="1985A7"/>
    <a:srgbClr val="B60A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445" y="-6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usha Lear" userId="f1860d04-679d-4786-a53f-8364152dca37" providerId="ADAL" clId="{D6A770C5-0730-4D5C-88D5-CC37A4CC77EA}"/>
    <pc:docChg chg="modSld">
      <pc:chgData name="Jerusha Lear" userId="f1860d04-679d-4786-a53f-8364152dca37" providerId="ADAL" clId="{D6A770C5-0730-4D5C-88D5-CC37A4CC77EA}" dt="2026-05-04T16:31:43.372" v="1" actId="1076"/>
      <pc:docMkLst>
        <pc:docMk/>
      </pc:docMkLst>
      <pc:sldChg chg="modSp mod">
        <pc:chgData name="Jerusha Lear" userId="f1860d04-679d-4786-a53f-8364152dca37" providerId="ADAL" clId="{D6A770C5-0730-4D5C-88D5-CC37A4CC77EA}" dt="2026-05-04T16:31:43.372" v="1" actId="1076"/>
        <pc:sldMkLst>
          <pc:docMk/>
          <pc:sldMk cId="3041222455" sldId="256"/>
        </pc:sldMkLst>
        <pc:picChg chg="mod">
          <ac:chgData name="Jerusha Lear" userId="f1860d04-679d-4786-a53f-8364152dca37" providerId="ADAL" clId="{D6A770C5-0730-4D5C-88D5-CC37A4CC77EA}" dt="2026-05-04T16:31:43.372" v="1" actId="1076"/>
          <ac:picMkLst>
            <pc:docMk/>
            <pc:sldMk cId="3041222455" sldId="256"/>
            <ac:picMk id="51" creationId="{DE99044E-F36F-730B-8853-1532520A46CB}"/>
          </ac:picMkLst>
        </pc:picChg>
      </pc:sldChg>
    </pc:docChg>
  </pc:docChgLst>
</pc:chgInfo>
</file>

<file path=ppt/comments/modernComment_100_B5455F37.xml><?xml version="1.0" encoding="utf-8"?>
<p188:cmLst xmlns:a="http://schemas.openxmlformats.org/drawingml/2006/main" xmlns:r="http://schemas.openxmlformats.org/officeDocument/2006/relationships" xmlns:p188="http://schemas.microsoft.com/office/powerpoint/2018/8/main">
  <p188:cm id="{6FF65F61-257E-4C11-AA80-87A3AE382DEF}" authorId="{AB8F789E-6069-88C3-FF3A-4B4F75654A1D}" status="resolved" created="2026-05-01T09:19:15.257" complete="100000">
    <ac:txMkLst xmlns:ac="http://schemas.microsoft.com/office/drawing/2013/main/command">
      <pc:docMk xmlns:pc="http://schemas.microsoft.com/office/powerpoint/2013/main/command"/>
      <pc:sldMk xmlns:pc="http://schemas.microsoft.com/office/powerpoint/2013/main/command" cId="3041222455" sldId="256"/>
      <ac:spMk id="16" creationId="{6E4D0850-F24E-3500-5997-BDBE907493F8}"/>
      <ac:txMk cp="0" len="7">
        <ac:context len="8" hash="877788159"/>
      </ac:txMk>
    </ac:txMkLst>
    <p188:pos x="5279202" y="297744"/>
    <p188:txBody>
      <a:bodyPr/>
      <a:lstStyle/>
      <a:p>
        <a:r>
          <a:rPr lang="en-GB"/>
          <a:t>You can remove findings and themes here, as these are more relevant to qualitative studies or Dissertations.</a:t>
        </a:r>
      </a:p>
    </p188:txBody>
  </p188:cm>
  <p188:cm id="{BA00FB6C-1B52-47D4-BCA5-D7BBB5266885}" authorId="{AB8F789E-6069-88C3-FF3A-4B4F75654A1D}" status="resolved" created="2026-05-01T09:20:40.169" complete="100000">
    <ac:txMkLst xmlns:ac="http://schemas.microsoft.com/office/drawing/2013/main/command">
      <pc:docMk xmlns:pc="http://schemas.microsoft.com/office/powerpoint/2013/main/command"/>
      <pc:sldMk xmlns:pc="http://schemas.microsoft.com/office/powerpoint/2013/main/command" cId="3041222455" sldId="256"/>
      <ac:spMk id="15" creationId="{CB3339EE-EDC9-2CB7-396D-79339C1421D5}"/>
      <ac:txMk cp="6">
        <ac:context len="7" hash="3461421038"/>
      </ac:txMk>
    </ac:txMkLst>
    <p188:txBody>
      <a:bodyPr/>
      <a:lstStyle/>
      <a:p>
        <a:r>
          <a:rPr lang="en-GB"/>
          <a:t>This can also be removed - just have Method here.</a:t>
        </a:r>
      </a:p>
    </p188:txBody>
  </p188:cm>
  <p188:cm id="{54F19228-9CE4-47E0-94D1-2837CB11381F}" authorId="{AB8F789E-6069-88C3-FF3A-4B4F75654A1D}" status="resolved" created="2026-05-01T09:22:11.222" complete="100000">
    <ac:txMkLst xmlns:ac="http://schemas.microsoft.com/office/drawing/2013/main/command">
      <pc:docMk xmlns:pc="http://schemas.microsoft.com/office/powerpoint/2013/main/command"/>
      <pc:sldMk xmlns:pc="http://schemas.microsoft.com/office/powerpoint/2013/main/command" cId="3041222455" sldId="256"/>
      <ac:spMk id="11" creationId="{005DC363-A881-A7D6-C48D-0CA6FCDA7E1C}"/>
      <ac:txMk cp="0">
        <ac:context len="143" hash="2583017518"/>
      </ac:txMk>
    </ac:txMkLst>
    <p188:txBody>
      <a:bodyPr/>
      <a:lstStyle/>
      <a:p>
        <a:r>
          <a:rPr lang="en-GB"/>
          <a:t>This bit could be removed and just explained verbally, as the design is fairly clear from the information given above. </a:t>
        </a:r>
      </a:p>
    </p188:txBody>
  </p188:cm>
  <p188:cm id="{C1C4980B-F6EB-4CCB-BF71-B261D873F277}" authorId="{AB8F789E-6069-88C3-FF3A-4B4F75654A1D}" status="resolved" created="2026-05-01T09:22:38.860" complete="100000">
    <ac:txMkLst xmlns:ac="http://schemas.microsoft.com/office/drawing/2013/main/command">
      <pc:docMk xmlns:pc="http://schemas.microsoft.com/office/powerpoint/2013/main/command"/>
      <pc:sldMk xmlns:pc="http://schemas.microsoft.com/office/powerpoint/2013/main/command" cId="3041222455" sldId="256"/>
      <ac:spMk id="11" creationId="{005DC363-A881-A7D6-C48D-0CA6FCDA7E1C}"/>
      <ac:txMk cp="0">
        <ac:context len="143" hash="2583017518"/>
      </ac:txMk>
    </ac:txMkLst>
    <p188:txBody>
      <a:bodyPr/>
      <a:lstStyle/>
      <a:p>
        <a:r>
          <a:rPr lang="en-GB"/>
          <a:t>This can also be removed - you don’t need a link to the scale here.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A0C53A-88C8-4032-A4E1-1B5C28D4FCA0}" type="datetimeFigureOut">
              <a:rPr lang="en-GB" smtClean="0"/>
              <a:t>04/05/2026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5947A-9FAA-4D31-A58A-B9E5F9A4A3AE}" type="slidenum">
              <a:rPr lang="en-GB" smtClean="0"/>
              <a:t>‹#›</a:t>
            </a:fld>
            <a:endParaRPr lang="en-GB"/>
          </a:p>
        </p:txBody>
      </p:sp>
    </p:spTree>
    <p:extLst>
      <p:ext uri="{BB962C8B-B14F-4D97-AF65-F5344CB8AC3E}">
        <p14:creationId xmlns:p14="http://schemas.microsoft.com/office/powerpoint/2010/main" val="3093118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505947A-9FAA-4D31-A58A-B9E5F9A4A3AE}" type="slidenum">
              <a:rPr lang="en-GB" smtClean="0"/>
              <a:t>1</a:t>
            </a:fld>
            <a:endParaRPr lang="en-GB"/>
          </a:p>
        </p:txBody>
      </p:sp>
    </p:spTree>
    <p:extLst>
      <p:ext uri="{BB962C8B-B14F-4D97-AF65-F5344CB8AC3E}">
        <p14:creationId xmlns:p14="http://schemas.microsoft.com/office/powerpoint/2010/main" val="30412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3499590"/>
            <a:ext cx="12851448" cy="7444669"/>
          </a:xfrm>
        </p:spPr>
        <p:txBody>
          <a:bodyPr anchor="b"/>
          <a:lstStyle>
            <a:lvl1pPr algn="ctr">
              <a:defRPr sz="9921"/>
            </a:lvl1pPr>
          </a:lstStyle>
          <a:p>
            <a:r>
              <a:rPr lang="en-GB"/>
              <a:t>Click to edit Master title style</a:t>
            </a:r>
            <a:endParaRPr lang="en-US"/>
          </a:p>
        </p:txBody>
      </p:sp>
      <p:sp>
        <p:nvSpPr>
          <p:cNvPr id="3" name="Subtitle 2"/>
          <p:cNvSpPr>
            <a:spLocks noGrp="1"/>
          </p:cNvSpPr>
          <p:nvPr>
            <p:ph type="subTitle" idx="1"/>
          </p:nvPr>
        </p:nvSpPr>
        <p:spPr>
          <a:xfrm>
            <a:off x="1889919" y="11231355"/>
            <a:ext cx="11339513" cy="5162758"/>
          </a:xfrm>
        </p:spPr>
        <p:txBody>
          <a:bodyPr/>
          <a:lstStyle>
            <a:lvl1pPr marL="0" indent="0" algn="ctr">
              <a:buNone/>
              <a:defRPr sz="3968"/>
            </a:lvl1pPr>
            <a:lvl2pPr marL="755980" indent="0" algn="ctr">
              <a:buNone/>
              <a:defRPr sz="3307"/>
            </a:lvl2pPr>
            <a:lvl3pPr marL="1511960" indent="0" algn="ctr">
              <a:buNone/>
              <a:defRPr sz="2976"/>
            </a:lvl3pPr>
            <a:lvl4pPr marL="2267941" indent="0" algn="ctr">
              <a:buNone/>
              <a:defRPr sz="2646"/>
            </a:lvl4pPr>
            <a:lvl5pPr marL="3023921" indent="0" algn="ctr">
              <a:buNone/>
              <a:defRPr sz="2646"/>
            </a:lvl5pPr>
            <a:lvl6pPr marL="3779901" indent="0" algn="ctr">
              <a:buNone/>
              <a:defRPr sz="2646"/>
            </a:lvl6pPr>
            <a:lvl7pPr marL="4535881" indent="0" algn="ctr">
              <a:buNone/>
              <a:defRPr sz="2646"/>
            </a:lvl7pPr>
            <a:lvl8pPr marL="5291861" indent="0" algn="ctr">
              <a:buNone/>
              <a:defRPr sz="2646"/>
            </a:lvl8pPr>
            <a:lvl9pPr marL="6047842" indent="0" algn="ctr">
              <a:buNone/>
              <a:defRPr sz="264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7698552-69C9-7547-979C-6CB0E32CF0B6}"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647642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7698552-69C9-7547-979C-6CB0E32CF0B6}"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3889110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5331063"/>
            <a:ext cx="13040439" cy="8894992"/>
          </a:xfrm>
        </p:spPr>
        <p:txBody>
          <a:bodyPr anchor="b"/>
          <a:lstStyle>
            <a:lvl1pPr>
              <a:defRPr sz="9921"/>
            </a:lvl1pPr>
          </a:lstStyle>
          <a:p>
            <a:r>
              <a:rPr lang="en-GB"/>
              <a:t>Click to edit Master title style</a:t>
            </a:r>
            <a:endParaRPr lang="en-US"/>
          </a:p>
        </p:txBody>
      </p:sp>
      <p:sp>
        <p:nvSpPr>
          <p:cNvPr id="3" name="Text Placeholder 2"/>
          <p:cNvSpPr>
            <a:spLocks noGrp="1"/>
          </p:cNvSpPr>
          <p:nvPr>
            <p:ph type="body" idx="1"/>
          </p:nvPr>
        </p:nvSpPr>
        <p:spPr>
          <a:xfrm>
            <a:off x="1031582" y="14310205"/>
            <a:ext cx="13040439" cy="4677666"/>
          </a:xfrm>
        </p:spPr>
        <p:txBody>
          <a:bodyPr/>
          <a:lstStyle>
            <a:lvl1pPr marL="0" indent="0">
              <a:buNone/>
              <a:defRPr sz="3968">
                <a:solidFill>
                  <a:schemeClr val="tx1"/>
                </a:solidFill>
              </a:defRPr>
            </a:lvl1pPr>
            <a:lvl2pPr marL="755980" indent="0">
              <a:buNone/>
              <a:defRPr sz="3307">
                <a:solidFill>
                  <a:schemeClr val="tx1">
                    <a:tint val="75000"/>
                  </a:schemeClr>
                </a:solidFill>
              </a:defRPr>
            </a:lvl2pPr>
            <a:lvl3pPr marL="1511960" indent="0">
              <a:buNone/>
              <a:defRPr sz="2976">
                <a:solidFill>
                  <a:schemeClr val="tx1">
                    <a:tint val="75000"/>
                  </a:schemeClr>
                </a:solidFill>
              </a:defRPr>
            </a:lvl3pPr>
            <a:lvl4pPr marL="2267941" indent="0">
              <a:buNone/>
              <a:defRPr sz="2646">
                <a:solidFill>
                  <a:schemeClr val="tx1">
                    <a:tint val="75000"/>
                  </a:schemeClr>
                </a:solidFill>
              </a:defRPr>
            </a:lvl4pPr>
            <a:lvl5pPr marL="3023921" indent="0">
              <a:buNone/>
              <a:defRPr sz="2646">
                <a:solidFill>
                  <a:schemeClr val="tx1">
                    <a:tint val="75000"/>
                  </a:schemeClr>
                </a:solidFill>
              </a:defRPr>
            </a:lvl5pPr>
            <a:lvl6pPr marL="3779901" indent="0">
              <a:buNone/>
              <a:defRPr sz="2646">
                <a:solidFill>
                  <a:schemeClr val="tx1">
                    <a:tint val="75000"/>
                  </a:schemeClr>
                </a:solidFill>
              </a:defRPr>
            </a:lvl6pPr>
            <a:lvl7pPr marL="4535881" indent="0">
              <a:buNone/>
              <a:defRPr sz="2646">
                <a:solidFill>
                  <a:schemeClr val="tx1">
                    <a:tint val="75000"/>
                  </a:schemeClr>
                </a:solidFill>
              </a:defRPr>
            </a:lvl7pPr>
            <a:lvl8pPr marL="5291861" indent="0">
              <a:buNone/>
              <a:defRPr sz="2646">
                <a:solidFill>
                  <a:schemeClr val="tx1">
                    <a:tint val="75000"/>
                  </a:schemeClr>
                </a:solidFill>
              </a:defRPr>
            </a:lvl8pPr>
            <a:lvl9pPr marL="6047842" indent="0">
              <a:buNone/>
              <a:defRPr sz="264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7698552-69C9-7547-979C-6CB0E32CF0B6}"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1803021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039455" y="5692400"/>
            <a:ext cx="6425724" cy="13567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7654171" y="5692400"/>
            <a:ext cx="6425724" cy="13567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87698552-69C9-7547-979C-6CB0E32CF0B6}"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296633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138485"/>
            <a:ext cx="13040439" cy="4133179"/>
          </a:xfrm>
        </p:spPr>
        <p:txBody>
          <a:bodyPr/>
          <a:lstStyle/>
          <a:p>
            <a:r>
              <a:rPr lang="en-GB"/>
              <a:t>Click to edit Master title style</a:t>
            </a:r>
            <a:endParaRPr lang="en-US"/>
          </a:p>
        </p:txBody>
      </p:sp>
      <p:sp>
        <p:nvSpPr>
          <p:cNvPr id="3" name="Text Placeholder 2"/>
          <p:cNvSpPr>
            <a:spLocks noGrp="1"/>
          </p:cNvSpPr>
          <p:nvPr>
            <p:ph type="body" idx="1"/>
          </p:nvPr>
        </p:nvSpPr>
        <p:spPr>
          <a:xfrm>
            <a:off x="1041426" y="5241960"/>
            <a:ext cx="63961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GB"/>
              <a:t>Click to edit Master text styles</a:t>
            </a:r>
          </a:p>
        </p:txBody>
      </p:sp>
      <p:sp>
        <p:nvSpPr>
          <p:cNvPr id="4" name="Content Placeholder 3"/>
          <p:cNvSpPr>
            <a:spLocks noGrp="1"/>
          </p:cNvSpPr>
          <p:nvPr>
            <p:ph sz="half" idx="2"/>
          </p:nvPr>
        </p:nvSpPr>
        <p:spPr>
          <a:xfrm>
            <a:off x="1041426" y="7810963"/>
            <a:ext cx="6396193" cy="11488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7654172" y="5241960"/>
            <a:ext cx="64276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GB"/>
              <a:t>Click to edit Master text styles</a:t>
            </a:r>
          </a:p>
        </p:txBody>
      </p:sp>
      <p:sp>
        <p:nvSpPr>
          <p:cNvPr id="6" name="Content Placeholder 5"/>
          <p:cNvSpPr>
            <a:spLocks noGrp="1"/>
          </p:cNvSpPr>
          <p:nvPr>
            <p:ph sz="quarter" idx="4"/>
          </p:nvPr>
        </p:nvSpPr>
        <p:spPr>
          <a:xfrm>
            <a:off x="7654172" y="7810963"/>
            <a:ext cx="6427693" cy="114887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7698552-69C9-7547-979C-6CB0E32CF0B6}" type="datetimeFigureOut">
              <a:rPr lang="en-US" smtClean="0"/>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2783800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87698552-69C9-7547-979C-6CB0E32CF0B6}" type="datetimeFigureOut">
              <a:rPr lang="en-US" smtClean="0"/>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228120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98552-69C9-7547-979C-6CB0E32CF0B6}" type="datetimeFigureOut">
              <a:rPr lang="en-US" smtClean="0"/>
              <a:t>5/4/2026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3438104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GB"/>
              <a:t>Click to edit Master title style</a:t>
            </a:r>
            <a:endParaRPr lang="en-US"/>
          </a:p>
        </p:txBody>
      </p:sp>
      <p:sp>
        <p:nvSpPr>
          <p:cNvPr id="3" name="Content Placeholder 2"/>
          <p:cNvSpPr>
            <a:spLocks noGrp="1"/>
          </p:cNvSpPr>
          <p:nvPr>
            <p:ph idx="1"/>
          </p:nvPr>
        </p:nvSpPr>
        <p:spPr>
          <a:xfrm>
            <a:off x="6427693" y="3078850"/>
            <a:ext cx="7654171" cy="15196234"/>
          </a:xfrm>
        </p:spPr>
        <p:txBody>
          <a:bodyPr/>
          <a:lstStyle>
            <a:lvl1pPr>
              <a:defRPr sz="5291"/>
            </a:lvl1pPr>
            <a:lvl2pPr>
              <a:defRPr sz="4630"/>
            </a:lvl2pPr>
            <a:lvl3pPr>
              <a:defRPr sz="3968"/>
            </a:lvl3pPr>
            <a:lvl4pPr>
              <a:defRPr sz="3307"/>
            </a:lvl4pPr>
            <a:lvl5pPr>
              <a:defRPr sz="3307"/>
            </a:lvl5pPr>
            <a:lvl6pPr>
              <a:defRPr sz="3307"/>
            </a:lvl6pPr>
            <a:lvl7pPr>
              <a:defRPr sz="3307"/>
            </a:lvl7pPr>
            <a:lvl8pPr>
              <a:defRPr sz="3307"/>
            </a:lvl8pPr>
            <a:lvl9pPr>
              <a:defRPr sz="330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GB"/>
              <a:t>Click to edit Master text styles</a:t>
            </a:r>
          </a:p>
        </p:txBody>
      </p:sp>
      <p:sp>
        <p:nvSpPr>
          <p:cNvPr id="5" name="Date Placeholder 4"/>
          <p:cNvSpPr>
            <a:spLocks noGrp="1"/>
          </p:cNvSpPr>
          <p:nvPr>
            <p:ph type="dt" sz="half" idx="10"/>
          </p:nvPr>
        </p:nvSpPr>
        <p:spPr/>
        <p:txBody>
          <a:bodyPr/>
          <a:lstStyle/>
          <a:p>
            <a:fld id="{87698552-69C9-7547-979C-6CB0E32CF0B6}"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3799939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GB"/>
              <a:t>Click to edit Master title style</a:t>
            </a:r>
            <a:endParaRPr lang="en-US"/>
          </a:p>
        </p:txBody>
      </p:sp>
      <p:sp>
        <p:nvSpPr>
          <p:cNvPr id="3" name="Picture Placeholder 2"/>
          <p:cNvSpPr>
            <a:spLocks noGrp="1" noChangeAspect="1"/>
          </p:cNvSpPr>
          <p:nvPr>
            <p:ph type="pic" idx="1"/>
          </p:nvPr>
        </p:nvSpPr>
        <p:spPr>
          <a:xfrm>
            <a:off x="6427693" y="3078850"/>
            <a:ext cx="7654171" cy="15196234"/>
          </a:xfrm>
        </p:spPr>
        <p:txBody>
          <a:bodyPr anchor="t"/>
          <a:lstStyle>
            <a:lvl1pPr marL="0" indent="0">
              <a:buNone/>
              <a:defRPr sz="5291"/>
            </a:lvl1pPr>
            <a:lvl2pPr marL="755980" indent="0">
              <a:buNone/>
              <a:defRPr sz="4630"/>
            </a:lvl2pPr>
            <a:lvl3pPr marL="1511960" indent="0">
              <a:buNone/>
              <a:defRPr sz="3968"/>
            </a:lvl3pPr>
            <a:lvl4pPr marL="2267941" indent="0">
              <a:buNone/>
              <a:defRPr sz="3307"/>
            </a:lvl4pPr>
            <a:lvl5pPr marL="3023921" indent="0">
              <a:buNone/>
              <a:defRPr sz="3307"/>
            </a:lvl5pPr>
            <a:lvl6pPr marL="3779901" indent="0">
              <a:buNone/>
              <a:defRPr sz="3307"/>
            </a:lvl6pPr>
            <a:lvl7pPr marL="4535881" indent="0">
              <a:buNone/>
              <a:defRPr sz="3307"/>
            </a:lvl7pPr>
            <a:lvl8pPr marL="5291861" indent="0">
              <a:buNone/>
              <a:defRPr sz="3307"/>
            </a:lvl8pPr>
            <a:lvl9pPr marL="6047842" indent="0">
              <a:buNone/>
              <a:defRPr sz="3307"/>
            </a:lvl9pPr>
          </a:lstStyle>
          <a:p>
            <a:r>
              <a:rPr lang="en-GB"/>
              <a:t>Click icon to add picture</a:t>
            </a:r>
            <a:endParaRPr lang="en-US"/>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GB"/>
              <a:t>Click to edit Master text styles</a:t>
            </a:r>
          </a:p>
        </p:txBody>
      </p:sp>
      <p:sp>
        <p:nvSpPr>
          <p:cNvPr id="5" name="Date Placeholder 4"/>
          <p:cNvSpPr>
            <a:spLocks noGrp="1"/>
          </p:cNvSpPr>
          <p:nvPr>
            <p:ph type="dt" sz="half" idx="10"/>
          </p:nvPr>
        </p:nvSpPr>
        <p:spPr/>
        <p:txBody>
          <a:bodyPr/>
          <a:lstStyle/>
          <a:p>
            <a:fld id="{87698552-69C9-7547-979C-6CB0E32CF0B6}"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3268000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7698552-69C9-7547-979C-6CB0E32CF0B6}"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2845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1138480"/>
            <a:ext cx="3260110" cy="1812163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039456" y="1138480"/>
            <a:ext cx="9591338" cy="181216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7698552-69C9-7547-979C-6CB0E32CF0B6}"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754DA-3125-4549-8885-319EFD7826B2}" type="slidenum">
              <a:rPr lang="en-US" smtClean="0"/>
              <a:t>‹#›</a:t>
            </a:fld>
            <a:endParaRPr lang="en-US"/>
          </a:p>
        </p:txBody>
      </p:sp>
    </p:spTree>
    <p:extLst>
      <p:ext uri="{BB962C8B-B14F-4D97-AF65-F5344CB8AC3E}">
        <p14:creationId xmlns:p14="http://schemas.microsoft.com/office/powerpoint/2010/main" val="848604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1138485"/>
            <a:ext cx="13040439" cy="4133179"/>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039456" y="5692400"/>
            <a:ext cx="13040439" cy="13567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039455" y="19819457"/>
            <a:ext cx="3401854" cy="1138480"/>
          </a:xfrm>
          <a:prstGeom prst="rect">
            <a:avLst/>
          </a:prstGeom>
        </p:spPr>
        <p:txBody>
          <a:bodyPr vert="horz" lIns="91440" tIns="45720" rIns="91440" bIns="45720" rtlCol="0" anchor="ctr"/>
          <a:lstStyle>
            <a:lvl1pPr algn="l">
              <a:defRPr sz="1984">
                <a:solidFill>
                  <a:schemeClr val="tx1">
                    <a:tint val="75000"/>
                  </a:schemeClr>
                </a:solidFill>
              </a:defRPr>
            </a:lvl1pPr>
          </a:lstStyle>
          <a:p>
            <a:fld id="{87698552-69C9-7547-979C-6CB0E32CF0B6}" type="datetimeFigureOut">
              <a:rPr lang="en-US" smtClean="0"/>
              <a:t>5/4/2026</a:t>
            </a:fld>
            <a:endParaRPr lang="en-US"/>
          </a:p>
        </p:txBody>
      </p:sp>
      <p:sp>
        <p:nvSpPr>
          <p:cNvPr id="5" name="Footer Placeholder 4"/>
          <p:cNvSpPr>
            <a:spLocks noGrp="1"/>
          </p:cNvSpPr>
          <p:nvPr>
            <p:ph type="ftr" sz="quarter" idx="3"/>
          </p:nvPr>
        </p:nvSpPr>
        <p:spPr>
          <a:xfrm>
            <a:off x="5008285" y="19819457"/>
            <a:ext cx="5102781" cy="1138480"/>
          </a:xfrm>
          <a:prstGeom prst="rect">
            <a:avLst/>
          </a:prstGeom>
        </p:spPr>
        <p:txBody>
          <a:bodyPr vert="horz" lIns="91440" tIns="45720" rIns="91440" bIns="45720" rtlCol="0" anchor="ctr"/>
          <a:lstStyle>
            <a:lvl1pPr algn="ctr">
              <a:defRPr sz="198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19819457"/>
            <a:ext cx="3401854" cy="1138480"/>
          </a:xfrm>
          <a:prstGeom prst="rect">
            <a:avLst/>
          </a:prstGeom>
        </p:spPr>
        <p:txBody>
          <a:bodyPr vert="horz" lIns="91440" tIns="45720" rIns="91440" bIns="45720" rtlCol="0" anchor="ctr"/>
          <a:lstStyle>
            <a:lvl1pPr algn="r">
              <a:defRPr sz="1984">
                <a:solidFill>
                  <a:schemeClr val="tx1">
                    <a:tint val="75000"/>
                  </a:schemeClr>
                </a:solidFill>
              </a:defRPr>
            </a:lvl1pPr>
          </a:lstStyle>
          <a:p>
            <a:fld id="{78E754DA-3125-4549-8885-319EFD7826B2}" type="slidenum">
              <a:rPr lang="en-US" smtClean="0"/>
              <a:t>‹#›</a:t>
            </a:fld>
            <a:endParaRPr lang="en-US"/>
          </a:p>
        </p:txBody>
      </p:sp>
    </p:spTree>
    <p:extLst>
      <p:ext uri="{BB962C8B-B14F-4D97-AF65-F5344CB8AC3E}">
        <p14:creationId xmlns:p14="http://schemas.microsoft.com/office/powerpoint/2010/main" val="30369406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511960" rtl="0" eaLnBrk="1" latinLnBrk="0" hangingPunct="1">
        <a:lnSpc>
          <a:spcPct val="90000"/>
        </a:lnSpc>
        <a:spcBef>
          <a:spcPct val="0"/>
        </a:spcBef>
        <a:buNone/>
        <a:defRPr sz="7275" kern="1200">
          <a:solidFill>
            <a:schemeClr val="tx1"/>
          </a:solidFill>
          <a:latin typeface="+mj-lt"/>
          <a:ea typeface="+mj-ea"/>
          <a:cs typeface="+mj-cs"/>
        </a:defRPr>
      </a:lvl1pPr>
    </p:titleStyle>
    <p:bodyStyle>
      <a:lvl1pPr marL="377990" indent="-377990" algn="l" defTabSz="1511960" rtl="0" eaLnBrk="1" latinLnBrk="0" hangingPunct="1">
        <a:lnSpc>
          <a:spcPct val="90000"/>
        </a:lnSpc>
        <a:spcBef>
          <a:spcPts val="1654"/>
        </a:spcBef>
        <a:buFont typeface="Arial" panose="020B0604020202020204" pitchFamily="34" charset="0"/>
        <a:buChar char="•"/>
        <a:defRPr sz="4630" kern="1200">
          <a:solidFill>
            <a:schemeClr val="tx1"/>
          </a:solidFill>
          <a:latin typeface="+mn-lt"/>
          <a:ea typeface="+mn-ea"/>
          <a:cs typeface="+mn-cs"/>
        </a:defRPr>
      </a:lvl1pPr>
      <a:lvl2pPr marL="1133970" indent="-377990" algn="l" defTabSz="1511960" rtl="0" eaLnBrk="1" latinLnBrk="0" hangingPunct="1">
        <a:lnSpc>
          <a:spcPct val="90000"/>
        </a:lnSpc>
        <a:spcBef>
          <a:spcPts val="827"/>
        </a:spcBef>
        <a:buFont typeface="Arial" panose="020B0604020202020204" pitchFamily="34" charset="0"/>
        <a:buChar char="•"/>
        <a:defRPr sz="3968" kern="1200">
          <a:solidFill>
            <a:schemeClr val="tx1"/>
          </a:solidFill>
          <a:latin typeface="+mn-lt"/>
          <a:ea typeface="+mn-ea"/>
          <a:cs typeface="+mn-cs"/>
        </a:defRPr>
      </a:lvl2pPr>
      <a:lvl3pPr marL="1889951" indent="-377990" algn="l" defTabSz="1511960" rtl="0" eaLnBrk="1" latinLnBrk="0" hangingPunct="1">
        <a:lnSpc>
          <a:spcPct val="90000"/>
        </a:lnSpc>
        <a:spcBef>
          <a:spcPts val="827"/>
        </a:spcBef>
        <a:buFont typeface="Arial" panose="020B0604020202020204" pitchFamily="34" charset="0"/>
        <a:buChar char="•"/>
        <a:defRPr sz="3307" kern="1200">
          <a:solidFill>
            <a:schemeClr val="tx1"/>
          </a:solidFill>
          <a:latin typeface="+mn-lt"/>
          <a:ea typeface="+mn-ea"/>
          <a:cs typeface="+mn-cs"/>
        </a:defRPr>
      </a:lvl3pPr>
      <a:lvl4pPr marL="264593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4pPr>
      <a:lvl5pPr marL="340191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5pPr>
      <a:lvl6pPr marL="415789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6pPr>
      <a:lvl7pPr marL="491387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7pPr>
      <a:lvl8pPr marL="566985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8pPr>
      <a:lvl9pPr marL="642583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9pPr>
    </p:bodyStyle>
    <p:otherStyle>
      <a:defPPr>
        <a:defRPr lang="en-US"/>
      </a:defPPr>
      <a:lvl1pPr marL="0" algn="l" defTabSz="1511960" rtl="0" eaLnBrk="1" latinLnBrk="0" hangingPunct="1">
        <a:defRPr sz="2976" kern="1200">
          <a:solidFill>
            <a:schemeClr val="tx1"/>
          </a:solidFill>
          <a:latin typeface="+mn-lt"/>
          <a:ea typeface="+mn-ea"/>
          <a:cs typeface="+mn-cs"/>
        </a:defRPr>
      </a:lvl1pPr>
      <a:lvl2pPr marL="755980" algn="l" defTabSz="1511960" rtl="0" eaLnBrk="1" latinLnBrk="0" hangingPunct="1">
        <a:defRPr sz="2976" kern="1200">
          <a:solidFill>
            <a:schemeClr val="tx1"/>
          </a:solidFill>
          <a:latin typeface="+mn-lt"/>
          <a:ea typeface="+mn-ea"/>
          <a:cs typeface="+mn-cs"/>
        </a:defRPr>
      </a:lvl2pPr>
      <a:lvl3pPr marL="1511960" algn="l" defTabSz="1511960" rtl="0" eaLnBrk="1" latinLnBrk="0" hangingPunct="1">
        <a:defRPr sz="2976" kern="1200">
          <a:solidFill>
            <a:schemeClr val="tx1"/>
          </a:solidFill>
          <a:latin typeface="+mn-lt"/>
          <a:ea typeface="+mn-ea"/>
          <a:cs typeface="+mn-cs"/>
        </a:defRPr>
      </a:lvl3pPr>
      <a:lvl4pPr marL="2267941" algn="l" defTabSz="1511960" rtl="0" eaLnBrk="1" latinLnBrk="0" hangingPunct="1">
        <a:defRPr sz="2976" kern="1200">
          <a:solidFill>
            <a:schemeClr val="tx1"/>
          </a:solidFill>
          <a:latin typeface="+mn-lt"/>
          <a:ea typeface="+mn-ea"/>
          <a:cs typeface="+mn-cs"/>
        </a:defRPr>
      </a:lvl4pPr>
      <a:lvl5pPr marL="3023921" algn="l" defTabSz="1511960" rtl="0" eaLnBrk="1" latinLnBrk="0" hangingPunct="1">
        <a:defRPr sz="2976" kern="1200">
          <a:solidFill>
            <a:schemeClr val="tx1"/>
          </a:solidFill>
          <a:latin typeface="+mn-lt"/>
          <a:ea typeface="+mn-ea"/>
          <a:cs typeface="+mn-cs"/>
        </a:defRPr>
      </a:lvl5pPr>
      <a:lvl6pPr marL="3779901" algn="l" defTabSz="1511960" rtl="0" eaLnBrk="1" latinLnBrk="0" hangingPunct="1">
        <a:defRPr sz="2976" kern="1200">
          <a:solidFill>
            <a:schemeClr val="tx1"/>
          </a:solidFill>
          <a:latin typeface="+mn-lt"/>
          <a:ea typeface="+mn-ea"/>
          <a:cs typeface="+mn-cs"/>
        </a:defRPr>
      </a:lvl6pPr>
      <a:lvl7pPr marL="4535881" algn="l" defTabSz="1511960" rtl="0" eaLnBrk="1" latinLnBrk="0" hangingPunct="1">
        <a:defRPr sz="2976" kern="1200">
          <a:solidFill>
            <a:schemeClr val="tx1"/>
          </a:solidFill>
          <a:latin typeface="+mn-lt"/>
          <a:ea typeface="+mn-ea"/>
          <a:cs typeface="+mn-cs"/>
        </a:defRPr>
      </a:lvl7pPr>
      <a:lvl8pPr marL="5291861" algn="l" defTabSz="1511960" rtl="0" eaLnBrk="1" latinLnBrk="0" hangingPunct="1">
        <a:defRPr sz="2976" kern="1200">
          <a:solidFill>
            <a:schemeClr val="tx1"/>
          </a:solidFill>
          <a:latin typeface="+mn-lt"/>
          <a:ea typeface="+mn-ea"/>
          <a:cs typeface="+mn-cs"/>
        </a:defRPr>
      </a:lvl8pPr>
      <a:lvl9pPr marL="6047842" algn="l" defTabSz="1511960" rtl="0" eaLnBrk="1" latinLnBrk="0" hangingPunct="1">
        <a:defRPr sz="29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microsoft.com/office/2018/10/relationships/comments" Target="../comments/modernComment_100_B5455F37.xml"/><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jpe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2DA2425-2927-1714-120A-34C5613A176B}"/>
              </a:ext>
            </a:extLst>
          </p:cNvPr>
          <p:cNvGrpSpPr/>
          <p:nvPr/>
        </p:nvGrpSpPr>
        <p:grpSpPr>
          <a:xfrm>
            <a:off x="192507" y="88742"/>
            <a:ext cx="11694694" cy="1659233"/>
            <a:chOff x="192506" y="88742"/>
            <a:chExt cx="12821757" cy="1659233"/>
          </a:xfrm>
        </p:grpSpPr>
        <p:sp>
          <p:nvSpPr>
            <p:cNvPr id="4" name="Round Diagonal Corner Rectangle 3">
              <a:extLst>
                <a:ext uri="{FF2B5EF4-FFF2-40B4-BE49-F238E27FC236}">
                  <a16:creationId xmlns:a16="http://schemas.microsoft.com/office/drawing/2014/main" id="{4EBAB423-13DA-CFEC-C1FF-EA90DF1DEB2B}"/>
                </a:ext>
              </a:extLst>
            </p:cNvPr>
            <p:cNvSpPr/>
            <p:nvPr/>
          </p:nvSpPr>
          <p:spPr>
            <a:xfrm>
              <a:off x="192506" y="114814"/>
              <a:ext cx="12821757" cy="1633161"/>
            </a:xfrm>
            <a:prstGeom prst="round2DiagRect">
              <a:avLst>
                <a:gd name="adj1" fmla="val 16667"/>
                <a:gd name="adj2" fmla="val 24788"/>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6600" b="1" dirty="0">
                <a:latin typeface="Tahoma" panose="020B0604030504040204" pitchFamily="34" charset="0"/>
                <a:ea typeface="Tahoma" panose="020B0604030504040204" pitchFamily="34" charset="0"/>
                <a:cs typeface="Tahoma" panose="020B0604030504040204" pitchFamily="34" charset="0"/>
              </a:endParaRPr>
            </a:p>
            <a:p>
              <a:pPr algn="ctr"/>
              <a:endParaRPr lang="en-GB" sz="4800" dirty="0">
                <a:latin typeface="Tahoma" panose="020B0604030504040204" pitchFamily="34" charset="0"/>
                <a:ea typeface="Tahoma" panose="020B0604030504040204" pitchFamily="34" charset="0"/>
                <a:cs typeface="Tahoma" panose="020B0604030504040204" pitchFamily="34" charset="0"/>
              </a:endParaRPr>
            </a:p>
            <a:p>
              <a:pPr algn="ctr"/>
              <a:endParaRPr lang="en-GB" sz="4400" dirty="0">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id="{89119C90-0D64-35C0-77E4-8B53302BD470}"/>
                </a:ext>
              </a:extLst>
            </p:cNvPr>
            <p:cNvSpPr/>
            <p:nvPr/>
          </p:nvSpPr>
          <p:spPr>
            <a:xfrm>
              <a:off x="914399" y="88742"/>
              <a:ext cx="11930512" cy="1446550"/>
            </a:xfrm>
            <a:prstGeom prst="rect">
              <a:avLst/>
            </a:prstGeom>
          </p:spPr>
          <p:txBody>
            <a:bodyPr wrap="square">
              <a:spAutoFit/>
            </a:bodyPr>
            <a:lstStyle/>
            <a:p>
              <a:pPr algn="ctr"/>
              <a:r>
                <a:rPr lang="en-GB" sz="2800" b="1" dirty="0">
                  <a:latin typeface="Tahoma" panose="020B0604030504040204" pitchFamily="34" charset="0"/>
                  <a:ea typeface="Tahoma" panose="020B0604030504040204" pitchFamily="34" charset="0"/>
                  <a:cs typeface="Tahoma" panose="020B0604030504040204" pitchFamily="34" charset="0"/>
                </a:rPr>
                <a:t>Effects of diagnostic phase and parent gender on perceived stress </a:t>
              </a:r>
            </a:p>
            <a:p>
              <a:pPr algn="ctr"/>
              <a:r>
                <a:rPr lang="en-GB" sz="1600" b="1" dirty="0">
                  <a:latin typeface="Tahoma" panose="020B0604030504040204" pitchFamily="34" charset="0"/>
                  <a:ea typeface="Tahoma" panose="020B0604030504040204" pitchFamily="34" charset="0"/>
                  <a:cs typeface="Tahoma" panose="020B0604030504040204" pitchFamily="34" charset="0"/>
                </a:rPr>
                <a:t>Jerusha Lear: l027004n:student.staffs.ac.uk</a:t>
              </a:r>
            </a:p>
            <a:p>
              <a:pPr algn="ctr"/>
              <a:r>
                <a:rPr lang="en-GB" sz="1600" b="1" dirty="0">
                  <a:latin typeface="Tahoma" panose="020B0604030504040204" pitchFamily="34" charset="0"/>
                  <a:ea typeface="Tahoma" panose="020B0604030504040204" pitchFamily="34" charset="0"/>
                  <a:cs typeface="Tahoma" panose="020B0604030504040204" pitchFamily="34" charset="0"/>
                </a:rPr>
                <a:t>Andrew Edmonds: a.edmonds@staffs.ac.uk</a:t>
              </a:r>
              <a:endParaRPr lang="en-GB" sz="1600" dirty="0">
                <a:latin typeface="Tahoma" panose="020B0604030504040204" pitchFamily="34" charset="0"/>
                <a:ea typeface="Tahoma" panose="020B0604030504040204" pitchFamily="34" charset="0"/>
                <a:cs typeface="Tahoma" panose="020B0604030504040204" pitchFamily="34" charset="0"/>
              </a:endParaRPr>
            </a:p>
          </p:txBody>
        </p:sp>
      </p:grpSp>
      <p:sp>
        <p:nvSpPr>
          <p:cNvPr id="14" name="TextBox 13">
            <a:extLst>
              <a:ext uri="{FF2B5EF4-FFF2-40B4-BE49-F238E27FC236}">
                <a16:creationId xmlns:a16="http://schemas.microsoft.com/office/drawing/2014/main" id="{3F414F3D-A8DC-F052-9446-D4E54C4565F5}"/>
              </a:ext>
            </a:extLst>
          </p:cNvPr>
          <p:cNvSpPr txBox="1"/>
          <p:nvPr/>
        </p:nvSpPr>
        <p:spPr>
          <a:xfrm>
            <a:off x="1673991" y="1870008"/>
            <a:ext cx="3556345" cy="610458"/>
          </a:xfrm>
          <a:prstGeom prst="rect">
            <a:avLst/>
          </a:prstGeom>
          <a:noFill/>
        </p:spPr>
        <p:txBody>
          <a:bodyPr wrap="square" rtlCol="0">
            <a:spAutoFit/>
          </a:bodyPr>
          <a:lstStyle/>
          <a:p>
            <a:pPr algn="ctr"/>
            <a:r>
              <a:rPr lang="en-GB" sz="3200" b="1" dirty="0"/>
              <a:t>INTRODUCTION</a:t>
            </a:r>
          </a:p>
        </p:txBody>
      </p:sp>
      <p:grpSp>
        <p:nvGrpSpPr>
          <p:cNvPr id="21" name="Group 20">
            <a:extLst>
              <a:ext uri="{FF2B5EF4-FFF2-40B4-BE49-F238E27FC236}">
                <a16:creationId xmlns:a16="http://schemas.microsoft.com/office/drawing/2014/main" id="{C79CD85D-DA27-2C02-D674-B278D7905964}"/>
              </a:ext>
            </a:extLst>
          </p:cNvPr>
          <p:cNvGrpSpPr/>
          <p:nvPr/>
        </p:nvGrpSpPr>
        <p:grpSpPr>
          <a:xfrm>
            <a:off x="7542015" y="2146268"/>
            <a:ext cx="7380384" cy="9418904"/>
            <a:chOff x="7570147" y="2286548"/>
            <a:chExt cx="7024798" cy="8595624"/>
          </a:xfrm>
        </p:grpSpPr>
        <p:sp>
          <p:nvSpPr>
            <p:cNvPr id="8" name="Round Diagonal Corner Rectangle 31">
              <a:extLst>
                <a:ext uri="{FF2B5EF4-FFF2-40B4-BE49-F238E27FC236}">
                  <a16:creationId xmlns:a16="http://schemas.microsoft.com/office/drawing/2014/main" id="{4605A55E-B290-E230-78C7-136415C8E421}"/>
                </a:ext>
              </a:extLst>
            </p:cNvPr>
            <p:cNvSpPr/>
            <p:nvPr/>
          </p:nvSpPr>
          <p:spPr>
            <a:xfrm>
              <a:off x="7570147" y="2307154"/>
              <a:ext cx="7024798" cy="8575018"/>
            </a:xfrm>
            <a:prstGeom prst="round2DiagRect">
              <a:avLst>
                <a:gd name="adj1" fmla="val 16667"/>
                <a:gd name="adj2" fmla="val 1286"/>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endParaRPr lang="en-GB" sz="3200" b="1" dirty="0">
                <a:latin typeface="Tahoma" panose="020B0604030504040204" pitchFamily="34" charset="0"/>
                <a:ea typeface="Tahoma" panose="020B0604030504040204" pitchFamily="34" charset="0"/>
                <a:cs typeface="Tahoma" panose="020B0604030504040204" pitchFamily="34" charset="0"/>
              </a:endParaRPr>
            </a:p>
            <a:p>
              <a:pPr algn="ctr"/>
              <a:endParaRPr lang="en-GB" sz="3200" b="1" dirty="0">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6E4D0850-F24E-3500-5997-BDBE907493F8}"/>
                </a:ext>
              </a:extLst>
            </p:cNvPr>
            <p:cNvSpPr txBox="1"/>
            <p:nvPr/>
          </p:nvSpPr>
          <p:spPr>
            <a:xfrm>
              <a:off x="8561362" y="2286548"/>
              <a:ext cx="5235170" cy="533661"/>
            </a:xfrm>
            <a:prstGeom prst="rect">
              <a:avLst/>
            </a:prstGeom>
            <a:noFill/>
          </p:spPr>
          <p:txBody>
            <a:bodyPr wrap="square" rtlCol="0">
              <a:spAutoFit/>
            </a:bodyPr>
            <a:lstStyle/>
            <a:p>
              <a:pPr algn="ctr"/>
              <a:r>
                <a:rPr lang="en-GB" sz="3200" b="1" dirty="0"/>
                <a:t>RESULTS</a:t>
              </a:r>
            </a:p>
          </p:txBody>
        </p:sp>
      </p:grpSp>
      <p:grpSp>
        <p:nvGrpSpPr>
          <p:cNvPr id="23" name="Group 22">
            <a:extLst>
              <a:ext uri="{FF2B5EF4-FFF2-40B4-BE49-F238E27FC236}">
                <a16:creationId xmlns:a16="http://schemas.microsoft.com/office/drawing/2014/main" id="{152FEDB3-7367-6639-3226-4D43D8D1173C}"/>
              </a:ext>
            </a:extLst>
          </p:cNvPr>
          <p:cNvGrpSpPr/>
          <p:nvPr/>
        </p:nvGrpSpPr>
        <p:grpSpPr>
          <a:xfrm>
            <a:off x="7825563" y="17646412"/>
            <a:ext cx="7101280" cy="2693027"/>
            <a:chOff x="7796771" y="18675815"/>
            <a:chExt cx="7024798" cy="2486873"/>
          </a:xfrm>
        </p:grpSpPr>
        <p:sp>
          <p:nvSpPr>
            <p:cNvPr id="6" name="Round Diagonal Corner Rectangle 42">
              <a:extLst>
                <a:ext uri="{FF2B5EF4-FFF2-40B4-BE49-F238E27FC236}">
                  <a16:creationId xmlns:a16="http://schemas.microsoft.com/office/drawing/2014/main" id="{98903EFF-771F-1A2D-04AD-9EE0761BF3E7}"/>
                </a:ext>
              </a:extLst>
            </p:cNvPr>
            <p:cNvSpPr/>
            <p:nvPr/>
          </p:nvSpPr>
          <p:spPr>
            <a:xfrm>
              <a:off x="7796771" y="19112101"/>
              <a:ext cx="7024798" cy="2050587"/>
            </a:xfrm>
            <a:prstGeom prst="round2DiagRect">
              <a:avLst/>
            </a:prstGeom>
          </p:spPr>
          <p:style>
            <a:lnRef idx="2">
              <a:schemeClr val="dk1"/>
            </a:lnRef>
            <a:fillRef idx="1">
              <a:schemeClr val="lt1"/>
            </a:fillRef>
            <a:effectRef idx="0">
              <a:schemeClr val="dk1"/>
            </a:effectRef>
            <a:fontRef idx="minor">
              <a:schemeClr val="dk1"/>
            </a:fontRef>
          </p:style>
          <p:txBody>
            <a:bodyPr rtlCol="0" anchor="ctr"/>
            <a:lstStyle/>
            <a:p>
              <a:pPr lvl="0" algn="ctr"/>
              <a:endParaRPr lang="en-GB" sz="32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r>
                <a:rPr lang="en-GB" sz="800">
                  <a:solidFill>
                    <a:prstClr val="black"/>
                  </a:solidFill>
                  <a:ea typeface="Tahoma" panose="020B0604030504040204" pitchFamily="34" charset="0"/>
                  <a:cs typeface="Tahoma" panose="020B0604030504040204" pitchFamily="34" charset="0"/>
                </a:rPr>
                <a:t>Shamash, E. R., &amp; Hinman, J. A. (2022). Assessing caregiver stress and coping at time of autism diagnosis. Early Childhood Education Journal, 50(1), 97–106.Voliovitch, Y., et al. (2021). Parenting stress prior to autism diagnostic evaluation. Journal of Autism and Developmental Disorders, 51(10), 3432–3442.</a:t>
              </a: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ctr"/>
              <a:endParaRPr lang="en-GB" sz="900" b="1">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a:extLst>
                <a:ext uri="{FF2B5EF4-FFF2-40B4-BE49-F238E27FC236}">
                  <a16:creationId xmlns:a16="http://schemas.microsoft.com/office/drawing/2014/main" id="{9915355A-5F32-08DE-6F88-D13B22FAE362}"/>
                </a:ext>
              </a:extLst>
            </p:cNvPr>
            <p:cNvSpPr txBox="1"/>
            <p:nvPr/>
          </p:nvSpPr>
          <p:spPr>
            <a:xfrm>
              <a:off x="9220863" y="18675815"/>
              <a:ext cx="3392905" cy="461665"/>
            </a:xfrm>
            <a:prstGeom prst="rect">
              <a:avLst/>
            </a:prstGeom>
            <a:noFill/>
          </p:spPr>
          <p:txBody>
            <a:bodyPr wrap="square" rtlCol="0">
              <a:spAutoFit/>
            </a:bodyPr>
            <a:lstStyle/>
            <a:p>
              <a:pPr algn="ctr"/>
              <a:r>
                <a:rPr lang="en-GB" sz="2400" b="1" dirty="0"/>
                <a:t>REFERENCES</a:t>
              </a:r>
            </a:p>
          </p:txBody>
        </p:sp>
      </p:grpSp>
      <p:sp>
        <p:nvSpPr>
          <p:cNvPr id="3" name="TextBox 2">
            <a:extLst>
              <a:ext uri="{FF2B5EF4-FFF2-40B4-BE49-F238E27FC236}">
                <a16:creationId xmlns:a16="http://schemas.microsoft.com/office/drawing/2014/main" id="{D009739A-E1D1-58A2-66B3-1B802BEEFC17}"/>
              </a:ext>
            </a:extLst>
          </p:cNvPr>
          <p:cNvSpPr txBox="1"/>
          <p:nvPr/>
        </p:nvSpPr>
        <p:spPr>
          <a:xfrm>
            <a:off x="8665530" y="2592492"/>
            <a:ext cx="5696105" cy="707886"/>
          </a:xfrm>
          <a:prstGeom prst="rect">
            <a:avLst/>
          </a:prstGeom>
          <a:noFill/>
        </p:spPr>
        <p:txBody>
          <a:bodyPr wrap="square" rtlCol="0">
            <a:spAutoFit/>
          </a:bodyPr>
          <a:lstStyle/>
          <a:p>
            <a:r>
              <a:rPr lang="en-GB" sz="2000" dirty="0"/>
              <a:t>No significant differences in parental stress across diagnostic phase or gender.</a:t>
            </a:r>
          </a:p>
        </p:txBody>
      </p:sp>
      <p:sp>
        <p:nvSpPr>
          <p:cNvPr id="24" name="TextBox 23">
            <a:extLst>
              <a:ext uri="{FF2B5EF4-FFF2-40B4-BE49-F238E27FC236}">
                <a16:creationId xmlns:a16="http://schemas.microsoft.com/office/drawing/2014/main" id="{8862C95B-C865-A6EB-C561-B47336770E33}"/>
              </a:ext>
            </a:extLst>
          </p:cNvPr>
          <p:cNvSpPr txBox="1"/>
          <p:nvPr/>
        </p:nvSpPr>
        <p:spPr>
          <a:xfrm>
            <a:off x="7940989" y="18329762"/>
            <a:ext cx="6420646" cy="1200329"/>
          </a:xfrm>
          <a:prstGeom prst="rect">
            <a:avLst/>
          </a:prstGeom>
          <a:noFill/>
        </p:spPr>
        <p:txBody>
          <a:bodyPr wrap="square" rtlCol="0">
            <a:spAutoFit/>
          </a:bodyPr>
          <a:lstStyle/>
          <a:p>
            <a:r>
              <a:rPr lang="en-GB" sz="800" dirty="0"/>
              <a:t>Cohen, S., </a:t>
            </a:r>
            <a:r>
              <a:rPr lang="en-GB" sz="800" dirty="0" err="1"/>
              <a:t>Kamarck</a:t>
            </a:r>
            <a:r>
              <a:rPr lang="en-GB" sz="800" dirty="0"/>
              <a:t>, T., &amp; Mermelstein, R. (1983). A global measure of perceived stress. </a:t>
            </a:r>
            <a:r>
              <a:rPr lang="en-GB" sz="800" i="1" dirty="0"/>
              <a:t>Journal of Health and Social </a:t>
            </a:r>
            <a:r>
              <a:rPr lang="en-GB" sz="800" i="1" dirty="0" err="1"/>
              <a:t>Behavior</a:t>
            </a:r>
            <a:r>
              <a:rPr lang="en-GB" sz="800" i="1" dirty="0"/>
              <a:t>, 24</a:t>
            </a:r>
            <a:r>
              <a:rPr lang="en-GB" sz="800" dirty="0"/>
              <a:t>(4), 385–396. </a:t>
            </a:r>
          </a:p>
          <a:p>
            <a:r>
              <a:rPr lang="en-GB" sz="800" dirty="0"/>
              <a:t>Lee, E. H. (2012). Review of the psychometric evidence of the perceived stress scale. </a:t>
            </a:r>
            <a:r>
              <a:rPr lang="en-GB" sz="800" i="1" dirty="0"/>
              <a:t>Asian Nursing Research, 6</a:t>
            </a:r>
            <a:r>
              <a:rPr lang="en-GB" sz="800" dirty="0"/>
              <a:t>(4), 121–127. </a:t>
            </a:r>
          </a:p>
          <a:p>
            <a:r>
              <a:rPr lang="en-GB" sz="800" dirty="0"/>
              <a:t>Lazarus, R. S., &amp; Folkman, S. (1984). </a:t>
            </a:r>
            <a:r>
              <a:rPr lang="en-GB" sz="800" i="1" dirty="0"/>
              <a:t>Stress, appraisal, and coping</a:t>
            </a:r>
            <a:r>
              <a:rPr lang="en-GB" sz="800" dirty="0"/>
              <a:t>. Springer. </a:t>
            </a:r>
          </a:p>
          <a:p>
            <a:r>
              <a:rPr lang="en-GB" sz="800" dirty="0"/>
              <a:t>Almogbel, Y. S., Goyal, R., &amp; </a:t>
            </a:r>
            <a:r>
              <a:rPr lang="en-GB" sz="800" dirty="0" err="1"/>
              <a:t>Sansgiry</a:t>
            </a:r>
            <a:r>
              <a:rPr lang="en-GB" sz="800" dirty="0"/>
              <a:t>, S. S. (2017). Association between parenting stress and functional impairment among children diagnosed with neurodevelopmental disorders. </a:t>
            </a:r>
            <a:r>
              <a:rPr lang="en-GB" sz="800" i="1" dirty="0"/>
              <a:t>Community Mental Health Journal, 53</a:t>
            </a:r>
            <a:r>
              <a:rPr lang="en-GB" sz="800" dirty="0"/>
              <a:t>(4), 405–414. </a:t>
            </a:r>
          </a:p>
          <a:p>
            <a:r>
              <a:rPr lang="en-GB" sz="800" dirty="0"/>
              <a:t>Masefield, S. C., Prady, S. L., Sheldon, T. A., Small, N., Jarvis, S., &amp; Pickett, K. E. (2020). The caregiver health effects of caring for young children with developmental disabilities: A meta-analysis. </a:t>
            </a:r>
            <a:r>
              <a:rPr lang="en-GB" sz="800" i="1" dirty="0"/>
              <a:t>Maternal and Child Health Journal, 24</a:t>
            </a:r>
            <a:r>
              <a:rPr lang="en-GB" sz="800" dirty="0"/>
              <a:t>(5), 561–574. </a:t>
            </a:r>
          </a:p>
          <a:p>
            <a:r>
              <a:rPr lang="en-GB" sz="800" dirty="0"/>
              <a:t>Zampini, L., Zanchi, P., Riva, P., &amp; Tobia, V. (2024). Associations between social isolation and parenting stress in children with special </a:t>
            </a:r>
          </a:p>
          <a:p>
            <a:r>
              <a:rPr lang="en-GB" sz="800" dirty="0"/>
              <a:t>educational needs. </a:t>
            </a:r>
            <a:r>
              <a:rPr lang="en-GB" sz="800" i="1" dirty="0"/>
              <a:t>International Journal of Developmental Disabilities</a:t>
            </a:r>
            <a:r>
              <a:rPr lang="en-GB" sz="800" dirty="0"/>
              <a:t>. </a:t>
            </a:r>
          </a:p>
        </p:txBody>
      </p:sp>
      <p:pic>
        <p:nvPicPr>
          <p:cNvPr id="25" name="Picture 24">
            <a:extLst>
              <a:ext uri="{FF2B5EF4-FFF2-40B4-BE49-F238E27FC236}">
                <a16:creationId xmlns:a16="http://schemas.microsoft.com/office/drawing/2014/main" id="{8EF1618E-9392-E99D-F796-2A98B79AB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00665" y="330085"/>
            <a:ext cx="2494280" cy="745490"/>
          </a:xfrm>
          <a:prstGeom prst="rect">
            <a:avLst/>
          </a:prstGeom>
        </p:spPr>
      </p:pic>
      <p:pic>
        <p:nvPicPr>
          <p:cNvPr id="27" name="Picture 26">
            <a:extLst>
              <a:ext uri="{FF2B5EF4-FFF2-40B4-BE49-F238E27FC236}">
                <a16:creationId xmlns:a16="http://schemas.microsoft.com/office/drawing/2014/main" id="{148B4838-6273-CE8A-01CB-435F45EC34C9}"/>
              </a:ext>
            </a:extLst>
          </p:cNvPr>
          <p:cNvPicPr>
            <a:picLocks noChangeAspect="1"/>
          </p:cNvPicPr>
          <p:nvPr/>
        </p:nvPicPr>
        <p:blipFill>
          <a:blip r:embed="rId5"/>
          <a:stretch>
            <a:fillRect/>
          </a:stretch>
        </p:blipFill>
        <p:spPr>
          <a:xfrm>
            <a:off x="8145408" y="3364899"/>
            <a:ext cx="6529824" cy="43532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7" name="Rectangle: Diagonal Corners Rounded 46">
            <a:extLst>
              <a:ext uri="{FF2B5EF4-FFF2-40B4-BE49-F238E27FC236}">
                <a16:creationId xmlns:a16="http://schemas.microsoft.com/office/drawing/2014/main" id="{8403A6AA-BDED-D688-E9D0-739BA6D9F17F}"/>
              </a:ext>
            </a:extLst>
          </p:cNvPr>
          <p:cNvSpPr/>
          <p:nvPr/>
        </p:nvSpPr>
        <p:spPr>
          <a:xfrm>
            <a:off x="359816" y="10518494"/>
            <a:ext cx="5136386" cy="1927976"/>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a:p>
            <a:pPr algn="ctr"/>
            <a:r>
              <a:rPr lang="en-GB" dirty="0"/>
              <a:t>The </a:t>
            </a:r>
            <a:r>
              <a:rPr lang="en-GB" sz="2000" dirty="0"/>
              <a:t>interaction between the diagnostic phase and gender remained unexplored. </a:t>
            </a:r>
          </a:p>
          <a:p>
            <a:pPr algn="ctr"/>
            <a:endParaRPr lang="en-GB" dirty="0"/>
          </a:p>
          <a:p>
            <a:r>
              <a:rPr lang="en-GB" b="1" dirty="0">
                <a:latin typeface="Tahoma" panose="020B0604030504040204" pitchFamily="34" charset="0"/>
                <a:ea typeface="Tahoma" panose="020B0604030504040204" pitchFamily="34" charset="0"/>
                <a:cs typeface="Tahoma" panose="020B0604030504040204" pitchFamily="34" charset="0"/>
              </a:rPr>
              <a:t>           Aim: </a:t>
            </a:r>
            <a:r>
              <a:rPr lang="en-GB" dirty="0">
                <a:latin typeface="Tahoma" panose="020B0604030504040204" pitchFamily="34" charset="0"/>
                <a:ea typeface="Tahoma" panose="020B0604030504040204" pitchFamily="34" charset="0"/>
                <a:cs typeface="Tahoma" panose="020B0604030504040204" pitchFamily="34" charset="0"/>
              </a:rPr>
              <a:t>Examine effects of diagnostic </a:t>
            </a:r>
          </a:p>
          <a:p>
            <a:r>
              <a:rPr lang="en-GB" dirty="0">
                <a:latin typeface="Tahoma" panose="020B0604030504040204" pitchFamily="34" charset="0"/>
                <a:ea typeface="Tahoma" panose="020B0604030504040204" pitchFamily="34" charset="0"/>
                <a:cs typeface="Tahoma" panose="020B0604030504040204" pitchFamily="34" charset="0"/>
              </a:rPr>
              <a:t>                   Phase and parent gender on </a:t>
            </a:r>
          </a:p>
          <a:p>
            <a:r>
              <a:rPr lang="en-GB" dirty="0">
                <a:latin typeface="Tahoma" panose="020B0604030504040204" pitchFamily="34" charset="0"/>
                <a:ea typeface="Tahoma" panose="020B0604030504040204" pitchFamily="34" charset="0"/>
                <a:cs typeface="Tahoma" panose="020B0604030504040204" pitchFamily="34" charset="0"/>
              </a:rPr>
              <a:t>                   Perceived Stress. </a:t>
            </a:r>
          </a:p>
          <a:p>
            <a:pPr algn="ctr"/>
            <a:endParaRPr lang="en-GB" dirty="0"/>
          </a:p>
        </p:txBody>
      </p:sp>
      <p:pic>
        <p:nvPicPr>
          <p:cNvPr id="49" name="Picture 48" descr="Autism Awareness Month PNG Transparent Images Free Download | Vector ...">
            <a:extLst>
              <a:ext uri="{FF2B5EF4-FFF2-40B4-BE49-F238E27FC236}">
                <a16:creationId xmlns:a16="http://schemas.microsoft.com/office/drawing/2014/main" id="{12D26E36-0456-1197-A31F-2441E535D1B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538" y="497472"/>
            <a:ext cx="2262336" cy="2496513"/>
          </a:xfrm>
          <a:prstGeom prst="rect">
            <a:avLst/>
          </a:prstGeom>
          <a:noFill/>
          <a:ln>
            <a:noFill/>
          </a:ln>
        </p:spPr>
      </p:pic>
      <p:pic>
        <p:nvPicPr>
          <p:cNvPr id="50" name="Picture 49" descr="Workshops - Bolton Parent Carers">
            <a:extLst>
              <a:ext uri="{FF2B5EF4-FFF2-40B4-BE49-F238E27FC236}">
                <a16:creationId xmlns:a16="http://schemas.microsoft.com/office/drawing/2014/main" id="{72A117ED-9B00-EA35-BC08-6AC57399EC7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01958" y="18601851"/>
            <a:ext cx="2223306" cy="2223306"/>
          </a:xfrm>
          <a:prstGeom prst="rect">
            <a:avLst/>
          </a:prstGeom>
          <a:noFill/>
          <a:ln>
            <a:noFill/>
          </a:ln>
        </p:spPr>
      </p:pic>
      <p:pic>
        <p:nvPicPr>
          <p:cNvPr id="70" name="Picture 69">
            <a:extLst>
              <a:ext uri="{FF2B5EF4-FFF2-40B4-BE49-F238E27FC236}">
                <a16:creationId xmlns:a16="http://schemas.microsoft.com/office/drawing/2014/main" id="{13525067-77AC-517A-67FB-B584779637DB}"/>
              </a:ext>
            </a:extLst>
          </p:cNvPr>
          <p:cNvPicPr>
            <a:picLocks noChangeAspect="1"/>
          </p:cNvPicPr>
          <p:nvPr/>
        </p:nvPicPr>
        <p:blipFill>
          <a:blip r:embed="rId8"/>
          <a:stretch>
            <a:fillRect/>
          </a:stretch>
        </p:blipFill>
        <p:spPr>
          <a:xfrm>
            <a:off x="8393484" y="7620717"/>
            <a:ext cx="4280561" cy="2853707"/>
          </a:xfrm>
          <a:prstGeom prst="rect">
            <a:avLst/>
          </a:prstGeom>
        </p:spPr>
      </p:pic>
      <p:sp>
        <p:nvSpPr>
          <p:cNvPr id="72" name="TextBox 71">
            <a:extLst>
              <a:ext uri="{FF2B5EF4-FFF2-40B4-BE49-F238E27FC236}">
                <a16:creationId xmlns:a16="http://schemas.microsoft.com/office/drawing/2014/main" id="{13FE4AD7-FFA3-0E0C-6CB6-B8AA00396447}"/>
              </a:ext>
            </a:extLst>
          </p:cNvPr>
          <p:cNvSpPr txBox="1"/>
          <p:nvPr/>
        </p:nvSpPr>
        <p:spPr>
          <a:xfrm>
            <a:off x="8161641" y="10538189"/>
            <a:ext cx="6199994" cy="923330"/>
          </a:xfrm>
          <a:prstGeom prst="rect">
            <a:avLst/>
          </a:prstGeom>
          <a:noFill/>
        </p:spPr>
        <p:txBody>
          <a:bodyPr wrap="square">
            <a:spAutoFit/>
          </a:bodyPr>
          <a:lstStyle/>
          <a:p>
            <a:r>
              <a:rPr lang="en-GB" dirty="0"/>
              <a:t>The mean change shows that stress levels barely changed from pre- to post-diagnosis, which supports the finding that stress is relatively stable rather than influenced by diagnosis alone.</a:t>
            </a:r>
          </a:p>
        </p:txBody>
      </p:sp>
      <p:sp>
        <p:nvSpPr>
          <p:cNvPr id="81" name="TextBox 80">
            <a:extLst>
              <a:ext uri="{FF2B5EF4-FFF2-40B4-BE49-F238E27FC236}">
                <a16:creationId xmlns:a16="http://schemas.microsoft.com/office/drawing/2014/main" id="{79838BF4-3A9C-5214-373B-DF5A5D3B4287}"/>
              </a:ext>
            </a:extLst>
          </p:cNvPr>
          <p:cNvSpPr txBox="1"/>
          <p:nvPr/>
        </p:nvSpPr>
        <p:spPr>
          <a:xfrm>
            <a:off x="7920852" y="19713504"/>
            <a:ext cx="6746871" cy="338554"/>
          </a:xfrm>
          <a:prstGeom prst="rect">
            <a:avLst/>
          </a:prstGeom>
          <a:noFill/>
        </p:spPr>
        <p:txBody>
          <a:bodyPr wrap="square">
            <a:spAutoFit/>
          </a:bodyPr>
          <a:lstStyle/>
          <a:p>
            <a:r>
              <a:rPr lang="en-GB" sz="800"/>
              <a:t>Vatne, T. M., Dahle, S. S., Haukeland, Y. B., &amp; Fjermestad, K. W. (2023). A qualitative study of men’s experience of being a father in families with childhood disability. Journal of Developmental and Physical Disabilities, 35(1), 111–131.</a:t>
            </a:r>
          </a:p>
        </p:txBody>
      </p:sp>
      <p:pic>
        <p:nvPicPr>
          <p:cNvPr id="83" name="Picture 82">
            <a:extLst>
              <a:ext uri="{FF2B5EF4-FFF2-40B4-BE49-F238E27FC236}">
                <a16:creationId xmlns:a16="http://schemas.microsoft.com/office/drawing/2014/main" id="{D2331271-B86B-04FC-F58B-5802E98E4C63}"/>
              </a:ext>
            </a:extLst>
          </p:cNvPr>
          <p:cNvPicPr>
            <a:picLocks noChangeAspect="1"/>
          </p:cNvPicPr>
          <p:nvPr/>
        </p:nvPicPr>
        <p:blipFill>
          <a:blip r:embed="rId9"/>
          <a:stretch>
            <a:fillRect/>
          </a:stretch>
        </p:blipFill>
        <p:spPr>
          <a:xfrm>
            <a:off x="6439738" y="2175237"/>
            <a:ext cx="1764365" cy="1764365"/>
          </a:xfrm>
          <a:prstGeom prst="rect">
            <a:avLst/>
          </a:prstGeom>
        </p:spPr>
      </p:pic>
      <p:pic>
        <p:nvPicPr>
          <p:cNvPr id="93" name="Picture 92">
            <a:extLst>
              <a:ext uri="{FF2B5EF4-FFF2-40B4-BE49-F238E27FC236}">
                <a16:creationId xmlns:a16="http://schemas.microsoft.com/office/drawing/2014/main" id="{93FC6620-1940-2996-F19D-605447DFF1EF}"/>
              </a:ext>
            </a:extLst>
          </p:cNvPr>
          <p:cNvPicPr>
            <a:picLocks noChangeAspect="1"/>
          </p:cNvPicPr>
          <p:nvPr/>
        </p:nvPicPr>
        <p:blipFill>
          <a:blip r:embed="rId10"/>
          <a:stretch>
            <a:fillRect/>
          </a:stretch>
        </p:blipFill>
        <p:spPr>
          <a:xfrm>
            <a:off x="989710" y="16098555"/>
            <a:ext cx="4040621" cy="2020311"/>
          </a:xfrm>
          <a:prstGeom prst="rect">
            <a:avLst/>
          </a:prstGeom>
        </p:spPr>
      </p:pic>
      <p:pic>
        <p:nvPicPr>
          <p:cNvPr id="95" name="Picture 94">
            <a:extLst>
              <a:ext uri="{FF2B5EF4-FFF2-40B4-BE49-F238E27FC236}">
                <a16:creationId xmlns:a16="http://schemas.microsoft.com/office/drawing/2014/main" id="{D01A8E00-DD01-8737-71BD-12403AFF62F7}"/>
              </a:ext>
            </a:extLst>
          </p:cNvPr>
          <p:cNvPicPr>
            <a:picLocks noChangeAspect="1"/>
          </p:cNvPicPr>
          <p:nvPr/>
        </p:nvPicPr>
        <p:blipFill>
          <a:blip r:embed="rId11"/>
          <a:srcRect l="1" r="1126" b="11111"/>
          <a:stretch>
            <a:fillRect/>
          </a:stretch>
        </p:blipFill>
        <p:spPr>
          <a:xfrm>
            <a:off x="9256232" y="546694"/>
            <a:ext cx="1975975" cy="1093174"/>
          </a:xfrm>
          <a:prstGeom prst="rect">
            <a:avLst/>
          </a:prstGeom>
        </p:spPr>
      </p:pic>
      <p:pic>
        <p:nvPicPr>
          <p:cNvPr id="97" name="Picture 96">
            <a:extLst>
              <a:ext uri="{FF2B5EF4-FFF2-40B4-BE49-F238E27FC236}">
                <a16:creationId xmlns:a16="http://schemas.microsoft.com/office/drawing/2014/main" id="{770F321B-3F94-E769-BEEA-35DD21B073B4}"/>
              </a:ext>
            </a:extLst>
          </p:cNvPr>
          <p:cNvPicPr>
            <a:picLocks noChangeAspect="1"/>
          </p:cNvPicPr>
          <p:nvPr/>
        </p:nvPicPr>
        <p:blipFill>
          <a:blip r:embed="rId12"/>
          <a:stretch>
            <a:fillRect/>
          </a:stretch>
        </p:blipFill>
        <p:spPr>
          <a:xfrm>
            <a:off x="152861" y="18635207"/>
            <a:ext cx="2489977" cy="2523474"/>
          </a:xfrm>
          <a:prstGeom prst="rect">
            <a:avLst/>
          </a:prstGeom>
        </p:spPr>
      </p:pic>
      <p:pic>
        <p:nvPicPr>
          <p:cNvPr id="101" name="Picture 100">
            <a:extLst>
              <a:ext uri="{FF2B5EF4-FFF2-40B4-BE49-F238E27FC236}">
                <a16:creationId xmlns:a16="http://schemas.microsoft.com/office/drawing/2014/main" id="{E01493A4-8715-C47B-9773-8421D1BA1A70}"/>
              </a:ext>
            </a:extLst>
          </p:cNvPr>
          <p:cNvPicPr>
            <a:picLocks noChangeAspect="1"/>
          </p:cNvPicPr>
          <p:nvPr/>
        </p:nvPicPr>
        <p:blipFill>
          <a:blip r:embed="rId13"/>
          <a:srcRect r="608" b="33541"/>
          <a:stretch>
            <a:fillRect/>
          </a:stretch>
        </p:blipFill>
        <p:spPr>
          <a:xfrm>
            <a:off x="12756150" y="8091760"/>
            <a:ext cx="2166249" cy="923160"/>
          </a:xfrm>
          <a:prstGeom prst="rect">
            <a:avLst/>
          </a:prstGeom>
        </p:spPr>
      </p:pic>
      <p:pic>
        <p:nvPicPr>
          <p:cNvPr id="103" name="Picture 102">
            <a:extLst>
              <a:ext uri="{FF2B5EF4-FFF2-40B4-BE49-F238E27FC236}">
                <a16:creationId xmlns:a16="http://schemas.microsoft.com/office/drawing/2014/main" id="{7324ECB3-1451-5467-BC5B-548CDF3EE025}"/>
              </a:ext>
            </a:extLst>
          </p:cNvPr>
          <p:cNvPicPr>
            <a:picLocks noChangeAspect="1"/>
          </p:cNvPicPr>
          <p:nvPr/>
        </p:nvPicPr>
        <p:blipFill>
          <a:blip r:embed="rId14"/>
          <a:stretch>
            <a:fillRect/>
          </a:stretch>
        </p:blipFill>
        <p:spPr>
          <a:xfrm>
            <a:off x="5496202" y="18205236"/>
            <a:ext cx="2165530" cy="2521064"/>
          </a:xfrm>
          <a:prstGeom prst="rect">
            <a:avLst/>
          </a:prstGeom>
        </p:spPr>
      </p:pic>
      <p:pic>
        <p:nvPicPr>
          <p:cNvPr id="105" name="Picture 104">
            <a:extLst>
              <a:ext uri="{FF2B5EF4-FFF2-40B4-BE49-F238E27FC236}">
                <a16:creationId xmlns:a16="http://schemas.microsoft.com/office/drawing/2014/main" id="{C72887FA-8A6A-4841-AEBD-DFE094E8DD4C}"/>
              </a:ext>
            </a:extLst>
          </p:cNvPr>
          <p:cNvPicPr>
            <a:picLocks noChangeAspect="1"/>
          </p:cNvPicPr>
          <p:nvPr/>
        </p:nvPicPr>
        <p:blipFill>
          <a:blip r:embed="rId15"/>
          <a:stretch>
            <a:fillRect/>
          </a:stretch>
        </p:blipFill>
        <p:spPr>
          <a:xfrm>
            <a:off x="11852012" y="990610"/>
            <a:ext cx="3267338" cy="966516"/>
          </a:xfrm>
          <a:prstGeom prst="rect">
            <a:avLst/>
          </a:prstGeom>
        </p:spPr>
      </p:pic>
      <p:pic>
        <p:nvPicPr>
          <p:cNvPr id="22" name="Picture 21">
            <a:extLst>
              <a:ext uri="{FF2B5EF4-FFF2-40B4-BE49-F238E27FC236}">
                <a16:creationId xmlns:a16="http://schemas.microsoft.com/office/drawing/2014/main" id="{D8327D13-E50B-5459-5CC9-9888C5A04680}"/>
              </a:ext>
            </a:extLst>
          </p:cNvPr>
          <p:cNvPicPr>
            <a:picLocks noChangeAspect="1"/>
          </p:cNvPicPr>
          <p:nvPr/>
        </p:nvPicPr>
        <p:blipFill>
          <a:blip r:embed="rId16"/>
          <a:stretch>
            <a:fillRect/>
          </a:stretch>
        </p:blipFill>
        <p:spPr>
          <a:xfrm>
            <a:off x="192507" y="12801683"/>
            <a:ext cx="5136386" cy="3424257"/>
          </a:xfrm>
          <a:prstGeom prst="rect">
            <a:avLst/>
          </a:prstGeom>
        </p:spPr>
      </p:pic>
      <p:pic>
        <p:nvPicPr>
          <p:cNvPr id="30" name="Picture 29">
            <a:extLst>
              <a:ext uri="{FF2B5EF4-FFF2-40B4-BE49-F238E27FC236}">
                <a16:creationId xmlns:a16="http://schemas.microsoft.com/office/drawing/2014/main" id="{572AA703-04B8-E345-B839-39FFEF3AFC6F}"/>
              </a:ext>
            </a:extLst>
          </p:cNvPr>
          <p:cNvPicPr>
            <a:picLocks noChangeAspect="1"/>
          </p:cNvPicPr>
          <p:nvPr/>
        </p:nvPicPr>
        <p:blipFill>
          <a:blip r:embed="rId17"/>
          <a:stretch>
            <a:fillRect/>
          </a:stretch>
        </p:blipFill>
        <p:spPr>
          <a:xfrm>
            <a:off x="192507" y="2459033"/>
            <a:ext cx="6204098" cy="4136066"/>
          </a:xfrm>
          <a:prstGeom prst="rect">
            <a:avLst/>
          </a:prstGeom>
        </p:spPr>
      </p:pic>
      <p:pic>
        <p:nvPicPr>
          <p:cNvPr id="32" name="Picture 31">
            <a:extLst>
              <a:ext uri="{FF2B5EF4-FFF2-40B4-BE49-F238E27FC236}">
                <a16:creationId xmlns:a16="http://schemas.microsoft.com/office/drawing/2014/main" id="{7FF7821B-8289-305C-E157-57A9EB731961}"/>
              </a:ext>
            </a:extLst>
          </p:cNvPr>
          <p:cNvPicPr>
            <a:picLocks noChangeAspect="1"/>
          </p:cNvPicPr>
          <p:nvPr/>
        </p:nvPicPr>
        <p:blipFill>
          <a:blip r:embed="rId18"/>
          <a:stretch>
            <a:fillRect/>
          </a:stretch>
        </p:blipFill>
        <p:spPr>
          <a:xfrm>
            <a:off x="3556561" y="6556443"/>
            <a:ext cx="4541943" cy="3634851"/>
          </a:xfrm>
          <a:prstGeom prst="rect">
            <a:avLst/>
          </a:prstGeom>
        </p:spPr>
      </p:pic>
      <p:pic>
        <p:nvPicPr>
          <p:cNvPr id="34" name="Picture 33">
            <a:extLst>
              <a:ext uri="{FF2B5EF4-FFF2-40B4-BE49-F238E27FC236}">
                <a16:creationId xmlns:a16="http://schemas.microsoft.com/office/drawing/2014/main" id="{19AC8996-FB8B-BC00-1CB2-CD55D8391CD4}"/>
              </a:ext>
            </a:extLst>
          </p:cNvPr>
          <p:cNvPicPr>
            <a:picLocks noChangeAspect="1"/>
          </p:cNvPicPr>
          <p:nvPr/>
        </p:nvPicPr>
        <p:blipFill>
          <a:blip r:embed="rId19"/>
          <a:stretch>
            <a:fillRect/>
          </a:stretch>
        </p:blipFill>
        <p:spPr>
          <a:xfrm>
            <a:off x="196951" y="6911656"/>
            <a:ext cx="3460836" cy="3460836"/>
          </a:xfrm>
          <a:prstGeom prst="rect">
            <a:avLst/>
          </a:prstGeom>
        </p:spPr>
      </p:pic>
      <p:pic>
        <p:nvPicPr>
          <p:cNvPr id="51" name="Picture 50">
            <a:extLst>
              <a:ext uri="{FF2B5EF4-FFF2-40B4-BE49-F238E27FC236}">
                <a16:creationId xmlns:a16="http://schemas.microsoft.com/office/drawing/2014/main" id="{DE99044E-F36F-730B-8853-1532520A46CB}"/>
              </a:ext>
            </a:extLst>
          </p:cNvPr>
          <p:cNvPicPr>
            <a:picLocks noChangeAspect="1"/>
          </p:cNvPicPr>
          <p:nvPr/>
        </p:nvPicPr>
        <p:blipFill>
          <a:blip r:embed="rId20"/>
          <a:stretch>
            <a:fillRect/>
          </a:stretch>
        </p:blipFill>
        <p:spPr>
          <a:xfrm>
            <a:off x="5714454" y="11539726"/>
            <a:ext cx="9207945" cy="6138629"/>
          </a:xfrm>
          <a:prstGeom prst="rect">
            <a:avLst/>
          </a:prstGeom>
        </p:spPr>
      </p:pic>
    </p:spTree>
    <p:extLst>
      <p:ext uri="{BB962C8B-B14F-4D97-AF65-F5344CB8AC3E}">
        <p14:creationId xmlns:p14="http://schemas.microsoft.com/office/powerpoint/2010/main" val="3041222455"/>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458</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Tahoma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Warburton</dc:creator>
  <cp:lastModifiedBy>Jerusha Lear</cp:lastModifiedBy>
  <cp:revision>3</cp:revision>
  <dcterms:created xsi:type="dcterms:W3CDTF">2023-11-14T11:18:05Z</dcterms:created>
  <dcterms:modified xsi:type="dcterms:W3CDTF">2026-05-04T16:31:49Z</dcterms:modified>
</cp:coreProperties>
</file>