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3BB1D-8569-F62C-535F-1E76BCC6E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938E8-6B76-7038-3E2C-BB8413971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272CA-9060-9E6D-ED85-C9B1422A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B6FFD-1B99-A6AF-0D49-28A68F9A7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26429-788F-F28F-06BA-3CAC62C5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506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0CD9C-5691-F4CE-0349-0304E62E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3F692-015B-CECB-C7F4-B385E2751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42C8C-F0BE-0AA9-B318-05EB05427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878E0-3184-D870-6A2D-9CF4EBCCE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50C4C-667A-07FE-7836-27A3B51C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4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5345-6A88-C868-A752-51A5B2944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B60E9-2AB9-10C1-C394-16F50DA26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5A683-9AE8-15DA-C4C9-6A2943DF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26FD5-56D0-9319-9CDE-FA598509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6684B-9A51-1EFE-00E4-04DF8366B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84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12B94-B5EE-49E4-D841-69B664465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56D23-5CED-F0B7-779A-666F1F17B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AD8D38-8A97-76D0-2B6F-1698C1DB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3AC695-785A-4AA7-367A-1662233D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11104-8365-5813-4234-B7ABAEC2D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AD56E-CBA2-5205-F049-5E9D882A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15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D61E0-4703-CF31-98BB-285137170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8662F-4CC4-4949-7886-FDF851C1B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BC03F9-AD6F-BE18-C3DD-A2311502B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A0659-8500-053B-E09B-CBC2DB1B2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8FD36A-1AF6-8694-9C5B-225CA54390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F4E473-089A-B707-8E1D-9EA6A6520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9D7A12-085E-C773-153A-EC3CB7585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E9803B-9C65-49E0-C280-6B2190C5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17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DDE7-5383-9AA7-0C3F-D55948713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FA8332-BEC7-C025-5E35-923C6968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48A19-6428-26B5-5ADC-19498D04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2F622C-1792-28ED-402F-53FE0EE4E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81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AFAE89-5B10-B5D7-BAD0-F2AD81CA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190C3E-B642-302C-B4CD-9BC690BA3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F2D17-F9B6-50F2-0275-9C9D071C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92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04BCF-97D6-365E-62D5-3FDD1194F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47C58-D497-61EF-7CDD-85BE9C066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9C38C-AF87-CD2A-ED0D-B440C13A5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2A090-C39E-27D9-2885-AEEC30AF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992B5-5162-0D8A-2921-9FF20D116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AA936-E933-AA21-2183-F298A0E5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11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6AF1D-3992-4040-2CED-61F13967D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37101B-809E-589B-75E3-200102B07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BE3FB-D3B6-5BF4-747D-97BBB177B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49DB9-E40D-B488-D1A6-DDA2F030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FA5FA-BBDB-B785-B10D-2D6B292AD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04DCD-5C8D-353A-F62D-EEB0AB16C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66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7FC6E-269C-99ED-84FE-9468BC67F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E384AF-A365-1105-9C15-62863D95E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6AA73-87FD-943A-E116-A8E569A1C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434B2-D8A7-523E-6D3E-D5F6304DF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1355B-C6DE-2851-E789-8D08BAF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05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984175-A97B-97A4-AC9F-37CDFDFBD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D66BF9-3072-8FF6-FA96-B6DD156E8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9D357-DDE7-FF5F-4750-9B57C03FD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291DD-BEA3-CED8-7CEF-420B1DD0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EC74-0562-CBFF-D4AC-99A77413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55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DA5F0-764F-8993-D85D-F3E4DD737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26F89-CEB1-E643-4A60-21ED0935C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D8951-F9B7-2808-38F3-118DFCD084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22505B-63EA-4578-97FC-168453544E35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8D410-3A87-0FFB-A790-C206FEB97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B7A67-96F4-681E-F0D1-3ADAEC990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9F0968-9D3E-43AB-B18D-E57182929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18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EF988E-99C9-C6FA-8285-DFEF70DF7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56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39E0D2-09BE-0EEA-0D02-23DDEAA5A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6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1EDD9B-DE56-ACC1-C836-CB094E886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1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4A32-B3EB-9A52-B720-CC05342CF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DCF298-E577-4696-24AA-3112A872E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3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3891C0-4E98-44E8-76AA-A1A56A1B2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28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5BDF49-02CF-57A1-C2BD-C250D86C0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7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CE35DC-B591-A7A6-686C-484FF7E09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02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F474C5-1DE8-6C9C-2576-3A2A5267C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62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545C42-A0FB-27C6-65FD-D1C9687EE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4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Aditri Shah</dc:creator>
  <cp:lastModifiedBy>Aditri Shah</cp:lastModifiedBy>
  <cp:revision>1</cp:revision>
  <dcterms:created xsi:type="dcterms:W3CDTF">2026-05-22T17:43:52Z</dcterms:created>
  <dcterms:modified xsi:type="dcterms:W3CDTF">2026-05-22T17:45:56Z</dcterms:modified>
</cp:coreProperties>
</file>