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9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0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1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2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3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4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5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6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3"/>
  </p:notesMasterIdLst>
  <p:sldIdLst>
    <p:sldId id="256" r:id="rId5"/>
    <p:sldId id="288" r:id="rId6"/>
    <p:sldId id="260" r:id="rId7"/>
    <p:sldId id="283" r:id="rId8"/>
    <p:sldId id="289" r:id="rId9"/>
    <p:sldId id="303" r:id="rId10"/>
    <p:sldId id="261" r:id="rId11"/>
    <p:sldId id="258" r:id="rId12"/>
    <p:sldId id="294" r:id="rId13"/>
    <p:sldId id="284" r:id="rId14"/>
    <p:sldId id="297" r:id="rId15"/>
    <p:sldId id="300" r:id="rId16"/>
    <p:sldId id="290" r:id="rId17"/>
    <p:sldId id="285" r:id="rId18"/>
    <p:sldId id="291" r:id="rId19"/>
    <p:sldId id="278" r:id="rId20"/>
    <p:sldId id="279" r:id="rId21"/>
    <p:sldId id="277" r:id="rId22"/>
    <p:sldId id="302" r:id="rId23"/>
    <p:sldId id="271" r:id="rId24"/>
    <p:sldId id="292" r:id="rId25"/>
    <p:sldId id="280" r:id="rId26"/>
    <p:sldId id="281" r:id="rId27"/>
    <p:sldId id="299" r:id="rId28"/>
    <p:sldId id="282" r:id="rId29"/>
    <p:sldId id="287" r:id="rId30"/>
    <p:sldId id="304" r:id="rId31"/>
    <p:sldId id="305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F7A6A34-BAF8-4428-BE7A-301E4B928FBD}" v="6" dt="2026-05-17T12:15:51.04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38" autoAdjust="0"/>
    <p:restoredTop sz="85351" autoAdjust="0"/>
  </p:normalViewPr>
  <p:slideViewPr>
    <p:cSldViewPr snapToGrid="0">
      <p:cViewPr varScale="1">
        <p:scale>
          <a:sx n="94" d="100"/>
          <a:sy n="94" d="100"/>
        </p:scale>
        <p:origin x="124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5/10/relationships/revisionInfo" Target="revisionInfo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38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nnah Arnold" userId="5ae7ef55-1346-460d-af55-60e394ff2564" providerId="ADAL" clId="{7BF2EF73-323D-4402-A38E-D5C2D499EC97}"/>
    <pc:docChg chg="delSld modSld">
      <pc:chgData name="Hannah Arnold" userId="5ae7ef55-1346-460d-af55-60e394ff2564" providerId="ADAL" clId="{7BF2EF73-323D-4402-A38E-D5C2D499EC97}" dt="2026-05-17T12:41:02.825" v="60" actId="20577"/>
      <pc:docMkLst>
        <pc:docMk/>
      </pc:docMkLst>
      <pc:sldChg chg="modSp mod">
        <pc:chgData name="Hannah Arnold" userId="5ae7ef55-1346-460d-af55-60e394ff2564" providerId="ADAL" clId="{7BF2EF73-323D-4402-A38E-D5C2D499EC97}" dt="2026-05-17T12:41:02.825" v="60" actId="20577"/>
        <pc:sldMkLst>
          <pc:docMk/>
          <pc:sldMk cId="2557958558" sldId="256"/>
        </pc:sldMkLst>
        <pc:spChg chg="mod">
          <ac:chgData name="Hannah Arnold" userId="5ae7ef55-1346-460d-af55-60e394ff2564" providerId="ADAL" clId="{7BF2EF73-323D-4402-A38E-D5C2D499EC97}" dt="2026-05-17T12:41:02.825" v="60" actId="20577"/>
          <ac:spMkLst>
            <pc:docMk/>
            <pc:sldMk cId="2557958558" sldId="256"/>
            <ac:spMk id="3" creationId="{E230C829-5237-F19B-B38A-B9C63182B3D6}"/>
          </ac:spMkLst>
        </pc:spChg>
      </pc:sldChg>
      <pc:sldChg chg="del">
        <pc:chgData name="Hannah Arnold" userId="5ae7ef55-1346-460d-af55-60e394ff2564" providerId="ADAL" clId="{7BF2EF73-323D-4402-A38E-D5C2D499EC97}" dt="2026-05-17T12:16:11.880" v="10" actId="47"/>
        <pc:sldMkLst>
          <pc:docMk/>
          <pc:sldMk cId="845884264" sldId="286"/>
        </pc:sldMkLst>
      </pc:sldChg>
      <pc:sldChg chg="del">
        <pc:chgData name="Hannah Arnold" userId="5ae7ef55-1346-460d-af55-60e394ff2564" providerId="ADAL" clId="{7BF2EF73-323D-4402-A38E-D5C2D499EC97}" dt="2026-05-17T12:15:08.652" v="1" actId="47"/>
        <pc:sldMkLst>
          <pc:docMk/>
          <pc:sldMk cId="3756681211" sldId="293"/>
        </pc:sldMkLst>
      </pc:sldChg>
      <pc:sldChg chg="del">
        <pc:chgData name="Hannah Arnold" userId="5ae7ef55-1346-460d-af55-60e394ff2564" providerId="ADAL" clId="{7BF2EF73-323D-4402-A38E-D5C2D499EC97}" dt="2026-05-17T12:16:00.453" v="9" actId="47"/>
        <pc:sldMkLst>
          <pc:docMk/>
          <pc:sldMk cId="3110841105" sldId="295"/>
        </pc:sldMkLst>
      </pc:sldChg>
      <pc:sldChg chg="modSp del">
        <pc:chgData name="Hannah Arnold" userId="5ae7ef55-1346-460d-af55-60e394ff2564" providerId="ADAL" clId="{7BF2EF73-323D-4402-A38E-D5C2D499EC97}" dt="2026-05-17T12:15:54.051" v="8" actId="47"/>
        <pc:sldMkLst>
          <pc:docMk/>
          <pc:sldMk cId="991683559" sldId="298"/>
        </pc:sldMkLst>
        <pc:graphicFrameChg chg="mod">
          <ac:chgData name="Hannah Arnold" userId="5ae7ef55-1346-460d-af55-60e394ff2564" providerId="ADAL" clId="{7BF2EF73-323D-4402-A38E-D5C2D499EC97}" dt="2026-05-17T12:15:51.031" v="7"/>
          <ac:graphicFrameMkLst>
            <pc:docMk/>
            <pc:sldMk cId="991683559" sldId="298"/>
            <ac:graphicFrameMk id="7" creationId="{432BD80F-2A39-0DE7-506C-B559CAEA7439}"/>
          </ac:graphicFrameMkLst>
        </pc:graphicFrameChg>
      </pc:sldChg>
      <pc:sldChg chg="modSp mod">
        <pc:chgData name="Hannah Arnold" userId="5ae7ef55-1346-460d-af55-60e394ff2564" providerId="ADAL" clId="{7BF2EF73-323D-4402-A38E-D5C2D499EC97}" dt="2026-05-17T12:18:40.154" v="59" actId="20577"/>
        <pc:sldMkLst>
          <pc:docMk/>
          <pc:sldMk cId="482992304" sldId="300"/>
        </pc:sldMkLst>
        <pc:graphicFrameChg chg="modGraphic">
          <ac:chgData name="Hannah Arnold" userId="5ae7ef55-1346-460d-af55-60e394ff2564" providerId="ADAL" clId="{7BF2EF73-323D-4402-A38E-D5C2D499EC97}" dt="2026-05-17T12:18:40.154" v="59" actId="20577"/>
          <ac:graphicFrameMkLst>
            <pc:docMk/>
            <pc:sldMk cId="482992304" sldId="300"/>
            <ac:graphicFrameMk id="8" creationId="{A5008332-C1AA-842E-DA55-0FC091E6FE37}"/>
          </ac:graphicFrameMkLst>
        </pc:graphicFrameChg>
      </pc:sldChg>
      <pc:sldChg chg="del">
        <pc:chgData name="Hannah Arnold" userId="5ae7ef55-1346-460d-af55-60e394ff2564" providerId="ADAL" clId="{7BF2EF73-323D-4402-A38E-D5C2D499EC97}" dt="2026-05-17T12:15:06.024" v="0" actId="47"/>
        <pc:sldMkLst>
          <pc:docMk/>
          <pc:sldMk cId="752188327" sldId="301"/>
        </pc:sldMkLst>
      </pc:sldChg>
    </pc:docChg>
  </pc:docChgLst>
</pc:chgInfo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image" Target="../media/image6.svg"/></Relationships>
</file>

<file path=ppt/diagrams/_rels/data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svg"/><Relationship Id="rId1" Type="http://schemas.openxmlformats.org/officeDocument/2006/relationships/image" Target="../media/image13.sv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svg"/><Relationship Id="rId1" Type="http://schemas.openxmlformats.org/officeDocument/2006/relationships/image" Target="../media/image15.svg"/><Relationship Id="rId4" Type="http://schemas.openxmlformats.org/officeDocument/2006/relationships/image" Target="../media/image18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image" Target="../media/image6.svg"/></Relationships>
</file>

<file path=ppt/diagrams/_rels/drawing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svg"/><Relationship Id="rId1" Type="http://schemas.openxmlformats.org/officeDocument/2006/relationships/image" Target="../media/image13.sv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svg"/><Relationship Id="rId1" Type="http://schemas.openxmlformats.org/officeDocument/2006/relationships/image" Target="../media/image15.svg"/><Relationship Id="rId4" Type="http://schemas.openxmlformats.org/officeDocument/2006/relationships/image" Target="../media/image1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B64AED2-5DEC-4A98-B326-30B06F3E40E9}" type="doc">
      <dgm:prSet loTypeId="urn:microsoft.com/office/officeart/2016/7/layout/LinearArrowProcessNumbered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772654D6-A102-43D4-B7C4-4D89E6D9B9AC}">
      <dgm:prSet custT="1"/>
      <dgm:spPr>
        <a:solidFill>
          <a:schemeClr val="accent1">
            <a:lumMod val="20000"/>
            <a:lumOff val="80000"/>
            <a:alpha val="90000"/>
          </a:schemeClr>
        </a:solidFill>
        <a:ln>
          <a:solidFill>
            <a:schemeClr val="accent1">
              <a:lumMod val="20000"/>
              <a:lumOff val="80000"/>
              <a:alpha val="90000"/>
            </a:schemeClr>
          </a:solidFill>
        </a:ln>
      </dgm:spPr>
      <dgm:t>
        <a:bodyPr/>
        <a:lstStyle/>
        <a:p>
          <a:r>
            <a:rPr lang="en-GB" sz="1800" dirty="0">
              <a:solidFill>
                <a:schemeClr val="tx1">
                  <a:lumMod val="65000"/>
                  <a:lumOff val="35000"/>
                </a:schemeClr>
              </a:solidFill>
            </a:rPr>
            <a:t>Research Domain</a:t>
          </a:r>
          <a:endParaRPr lang="en-US" sz="1800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E9975F8F-9CE6-4D3D-8B7B-6646D36969D7}" type="parTrans" cxnId="{0752289A-B7A3-4F49-9034-DABFC6D5CAC2}">
      <dgm:prSet/>
      <dgm:spPr/>
      <dgm:t>
        <a:bodyPr/>
        <a:lstStyle/>
        <a:p>
          <a:endParaRPr lang="en-US"/>
        </a:p>
      </dgm:t>
    </dgm:pt>
    <dgm:pt modelId="{72B2C7CC-EF92-4C55-8D67-DF8959FBE6F0}" type="sibTrans" cxnId="{0752289A-B7A3-4F49-9034-DABFC6D5CAC2}">
      <dgm:prSet phldrT="1" phldr="0"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20000"/>
              <a:lumOff val="80000"/>
            </a:schemeClr>
          </a:solidFill>
        </a:ln>
      </dgm:spPr>
      <dgm:t>
        <a:bodyPr/>
        <a:lstStyle/>
        <a:p>
          <a:r>
            <a:rPr lang="en-US" dirty="0"/>
            <a:t>1</a:t>
          </a:r>
        </a:p>
      </dgm:t>
    </dgm:pt>
    <dgm:pt modelId="{BF3EC857-D129-4205-9B1F-728E6DA0E02C}">
      <dgm:prSet custT="1"/>
      <dgm:spPr>
        <a:solidFill>
          <a:schemeClr val="accent1">
            <a:lumMod val="40000"/>
            <a:lumOff val="60000"/>
            <a:alpha val="90000"/>
          </a:schemeClr>
        </a:solidFill>
        <a:ln>
          <a:solidFill>
            <a:schemeClr val="accent1">
              <a:lumMod val="40000"/>
              <a:lumOff val="60000"/>
              <a:alpha val="90000"/>
            </a:schemeClr>
          </a:solidFill>
        </a:ln>
      </dgm:spPr>
      <dgm:t>
        <a:bodyPr/>
        <a:lstStyle/>
        <a:p>
          <a:r>
            <a:rPr lang="en-GB" sz="1800" dirty="0">
              <a:solidFill>
                <a:schemeClr val="tx1">
                  <a:lumMod val="65000"/>
                  <a:lumOff val="35000"/>
                </a:schemeClr>
              </a:solidFill>
            </a:rPr>
            <a:t>Design a prototype</a:t>
          </a:r>
          <a:endParaRPr lang="en-US" sz="1800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21E09DFB-D4D4-4BBA-918D-023E504C898E}" type="parTrans" cxnId="{34298969-2589-40D8-BFCF-98C336298FE3}">
      <dgm:prSet/>
      <dgm:spPr/>
      <dgm:t>
        <a:bodyPr/>
        <a:lstStyle/>
        <a:p>
          <a:endParaRPr lang="en-US"/>
        </a:p>
      </dgm:t>
    </dgm:pt>
    <dgm:pt modelId="{BB9758A3-66C7-4892-9C81-15C66FD1F9C3}" type="sibTrans" cxnId="{34298969-2589-40D8-BFCF-98C336298FE3}">
      <dgm:prSet phldrT="2" phldr="0"/>
      <dgm:spPr>
        <a:solidFill>
          <a:schemeClr val="accent1">
            <a:lumMod val="40000"/>
            <a:lumOff val="60000"/>
          </a:schemeClr>
        </a:solidFill>
        <a:ln>
          <a:solidFill>
            <a:schemeClr val="accent1">
              <a:lumMod val="40000"/>
              <a:lumOff val="60000"/>
            </a:schemeClr>
          </a:solidFill>
        </a:ln>
      </dgm:spPr>
      <dgm:t>
        <a:bodyPr/>
        <a:lstStyle/>
        <a:p>
          <a:r>
            <a:rPr lang="en-US"/>
            <a:t>2</a:t>
          </a:r>
        </a:p>
      </dgm:t>
    </dgm:pt>
    <dgm:pt modelId="{13516CD9-A8B0-4FB5-AC4C-DD699C67ECC1}">
      <dgm:prSet custT="1"/>
      <dgm:spPr>
        <a:solidFill>
          <a:schemeClr val="accent1">
            <a:lumMod val="60000"/>
            <a:lumOff val="40000"/>
            <a:alpha val="90000"/>
          </a:schemeClr>
        </a:solidFill>
        <a:ln>
          <a:solidFill>
            <a:schemeClr val="accent1">
              <a:lumMod val="60000"/>
              <a:lumOff val="40000"/>
              <a:alpha val="90000"/>
            </a:schemeClr>
          </a:solidFill>
        </a:ln>
      </dgm:spPr>
      <dgm:t>
        <a:bodyPr/>
        <a:lstStyle/>
        <a:p>
          <a:r>
            <a:rPr lang="en-GB" sz="1800" dirty="0">
              <a:solidFill>
                <a:schemeClr val="tx1">
                  <a:lumMod val="65000"/>
                  <a:lumOff val="35000"/>
                </a:schemeClr>
              </a:solidFill>
            </a:rPr>
            <a:t>Build a Prototype</a:t>
          </a:r>
          <a:endParaRPr lang="en-US" sz="1800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4B8BDF32-7E17-45AE-9758-087A44EFDDC3}" type="parTrans" cxnId="{926B053B-8627-41CB-AF67-AAC74B136F96}">
      <dgm:prSet/>
      <dgm:spPr/>
      <dgm:t>
        <a:bodyPr/>
        <a:lstStyle/>
        <a:p>
          <a:endParaRPr lang="en-US"/>
        </a:p>
      </dgm:t>
    </dgm:pt>
    <dgm:pt modelId="{6C9D8C54-F99D-4A2A-BB47-6FAE9454062E}" type="sibTrans" cxnId="{926B053B-8627-41CB-AF67-AAC74B136F96}">
      <dgm:prSet phldrT="3" phldr="0"/>
      <dgm:spPr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60000"/>
              <a:lumOff val="40000"/>
            </a:schemeClr>
          </a:solidFill>
        </a:ln>
      </dgm:spPr>
      <dgm:t>
        <a:bodyPr/>
        <a:lstStyle/>
        <a:p>
          <a:r>
            <a:rPr lang="en-US"/>
            <a:t>3</a:t>
          </a:r>
          <a:endParaRPr lang="en-US" dirty="0"/>
        </a:p>
      </dgm:t>
    </dgm:pt>
    <dgm:pt modelId="{B9BC3613-A068-45B6-AB67-ACD066652082}">
      <dgm:prSet custT="1"/>
      <dgm:spPr/>
      <dgm:t>
        <a:bodyPr/>
        <a:lstStyle/>
        <a:p>
          <a:r>
            <a:rPr lang="en-US" sz="1600" dirty="0">
              <a:solidFill>
                <a:schemeClr val="tx1">
                  <a:lumMod val="65000"/>
                  <a:lumOff val="35000"/>
                </a:schemeClr>
              </a:solidFill>
            </a:rPr>
            <a:t>Code design </a:t>
          </a:r>
        </a:p>
      </dgm:t>
    </dgm:pt>
    <dgm:pt modelId="{E3CC095C-4D70-493C-AE8A-353E9F81DF06}" type="parTrans" cxnId="{C0AAC57F-CF4A-43CF-B5DB-D0447C16C20E}">
      <dgm:prSet/>
      <dgm:spPr/>
      <dgm:t>
        <a:bodyPr/>
        <a:lstStyle/>
        <a:p>
          <a:endParaRPr lang="en-GB"/>
        </a:p>
      </dgm:t>
    </dgm:pt>
    <dgm:pt modelId="{4D1705E3-DDE2-4B83-87DC-DA237A376DBF}" type="sibTrans" cxnId="{C0AAC57F-CF4A-43CF-B5DB-D0447C16C20E}">
      <dgm:prSet/>
      <dgm:spPr/>
      <dgm:t>
        <a:bodyPr/>
        <a:lstStyle/>
        <a:p>
          <a:endParaRPr lang="en-GB"/>
        </a:p>
      </dgm:t>
    </dgm:pt>
    <dgm:pt modelId="{853890D4-F353-4A32-9C67-0D1694E6ABF7}">
      <dgm:prSet custT="1"/>
      <dgm:spPr/>
      <dgm:t>
        <a:bodyPr/>
        <a:lstStyle/>
        <a:p>
          <a:r>
            <a:rPr lang="en-US" sz="1600" dirty="0">
              <a:solidFill>
                <a:schemeClr val="tx1">
                  <a:lumMod val="65000"/>
                  <a:lumOff val="35000"/>
                </a:schemeClr>
              </a:solidFill>
            </a:rPr>
            <a:t>Wiring design </a:t>
          </a:r>
        </a:p>
      </dgm:t>
    </dgm:pt>
    <dgm:pt modelId="{CB2E7120-DF4C-4882-BF4B-9D4614BD4AB1}" type="parTrans" cxnId="{0C443FBA-13EC-4FDD-81F0-9BA2EAB73AF5}">
      <dgm:prSet/>
      <dgm:spPr/>
      <dgm:t>
        <a:bodyPr/>
        <a:lstStyle/>
        <a:p>
          <a:endParaRPr lang="en-GB"/>
        </a:p>
      </dgm:t>
    </dgm:pt>
    <dgm:pt modelId="{57C842A4-2AA8-4EC8-A16C-F508B95FCF1F}" type="sibTrans" cxnId="{0C443FBA-13EC-4FDD-81F0-9BA2EAB73AF5}">
      <dgm:prSet/>
      <dgm:spPr/>
      <dgm:t>
        <a:bodyPr/>
        <a:lstStyle/>
        <a:p>
          <a:endParaRPr lang="en-GB"/>
        </a:p>
      </dgm:t>
    </dgm:pt>
    <dgm:pt modelId="{8020FC7A-D279-4683-81B1-11D63339464A}">
      <dgm:prSet custT="1"/>
      <dgm:spPr/>
      <dgm:t>
        <a:bodyPr/>
        <a:lstStyle/>
        <a:p>
          <a:r>
            <a:rPr lang="en-US" sz="1600" dirty="0">
              <a:solidFill>
                <a:schemeClr val="tx1">
                  <a:lumMod val="65000"/>
                  <a:lumOff val="35000"/>
                </a:schemeClr>
              </a:solidFill>
            </a:rPr>
            <a:t>Test plan</a:t>
          </a:r>
        </a:p>
      </dgm:t>
    </dgm:pt>
    <dgm:pt modelId="{D286924D-1DB0-4C7C-9C88-6E74C9D1D9FD}" type="parTrans" cxnId="{F0D5510D-7C9C-4B4E-8F2E-1BA647757A44}">
      <dgm:prSet/>
      <dgm:spPr/>
      <dgm:t>
        <a:bodyPr/>
        <a:lstStyle/>
        <a:p>
          <a:endParaRPr lang="en-GB"/>
        </a:p>
      </dgm:t>
    </dgm:pt>
    <dgm:pt modelId="{E3A124C7-CEDC-4F57-B84E-C653903DEBC1}" type="sibTrans" cxnId="{F0D5510D-7C9C-4B4E-8F2E-1BA647757A44}">
      <dgm:prSet/>
      <dgm:spPr/>
      <dgm:t>
        <a:bodyPr/>
        <a:lstStyle/>
        <a:p>
          <a:endParaRPr lang="en-GB"/>
        </a:p>
      </dgm:t>
    </dgm:pt>
    <dgm:pt modelId="{410FE9C9-A020-4B8C-A815-FFC0AAEBBD5F}">
      <dgm:prSet/>
      <dgm:spPr>
        <a:solidFill>
          <a:schemeClr val="accent1">
            <a:lumMod val="50000"/>
            <a:alpha val="90000"/>
          </a:schemeClr>
        </a:solidFill>
        <a:ln>
          <a:solidFill>
            <a:schemeClr val="accent1">
              <a:lumMod val="75000"/>
              <a:alpha val="90000"/>
            </a:schemeClr>
          </a:solidFill>
        </a:ln>
      </dgm:spPr>
      <dgm:t>
        <a:bodyPr/>
        <a:lstStyle/>
        <a:p>
          <a:r>
            <a:rPr lang="en-GB" dirty="0">
              <a:solidFill>
                <a:schemeClr val="bg1"/>
              </a:solidFill>
            </a:rPr>
            <a:t>Test Prototype</a:t>
          </a:r>
          <a:endParaRPr lang="en-US" dirty="0">
            <a:solidFill>
              <a:schemeClr val="bg1"/>
            </a:solidFill>
          </a:endParaRPr>
        </a:p>
      </dgm:t>
    </dgm:pt>
    <dgm:pt modelId="{16EDFD6A-83A7-4BBC-A9C6-E669252D806F}" type="parTrans" cxnId="{B1014580-C497-4B82-B56D-E78A4AA7D721}">
      <dgm:prSet/>
      <dgm:spPr/>
      <dgm:t>
        <a:bodyPr/>
        <a:lstStyle/>
        <a:p>
          <a:endParaRPr lang="en-GB"/>
        </a:p>
      </dgm:t>
    </dgm:pt>
    <dgm:pt modelId="{250C8F20-36FA-4301-82D3-89FA23935251}" type="sibTrans" cxnId="{B1014580-C497-4B82-B56D-E78A4AA7D721}">
      <dgm:prSet phldrT="4" phldr="0"/>
      <dgm:spPr>
        <a:solidFill>
          <a:schemeClr val="accent1">
            <a:lumMod val="50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en-GB"/>
            <a:t>4</a:t>
          </a:r>
          <a:endParaRPr lang="en-GB" dirty="0"/>
        </a:p>
      </dgm:t>
    </dgm:pt>
    <dgm:pt modelId="{3F0B341F-4A57-48E0-B190-E39B8E3E9E09}">
      <dgm:prSet custT="1"/>
      <dgm:spPr>
        <a:solidFill>
          <a:schemeClr val="accent1">
            <a:lumMod val="60000"/>
            <a:lumOff val="40000"/>
            <a:alpha val="90000"/>
          </a:schemeClr>
        </a:solidFill>
        <a:ln>
          <a:solidFill>
            <a:schemeClr val="accent1">
              <a:lumMod val="60000"/>
              <a:lumOff val="40000"/>
              <a:alpha val="90000"/>
            </a:schemeClr>
          </a:solidFill>
        </a:ln>
      </dgm:spPr>
      <dgm:t>
        <a:bodyPr/>
        <a:lstStyle/>
        <a:p>
          <a:r>
            <a:rPr lang="en-GB" sz="1600" dirty="0">
              <a:solidFill>
                <a:schemeClr val="tx1">
                  <a:lumMod val="65000"/>
                  <a:lumOff val="35000"/>
                </a:schemeClr>
              </a:solidFill>
            </a:rPr>
            <a:t>Collect sensor data</a:t>
          </a:r>
          <a:endParaRPr lang="en-US" sz="1600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8153BE6A-C7D4-44D4-A952-E230D3AA2945}" type="sibTrans" cxnId="{879BAE01-F99B-472E-960F-C2D74943D367}">
      <dgm:prSet/>
      <dgm:spPr/>
      <dgm:t>
        <a:bodyPr/>
        <a:lstStyle/>
        <a:p>
          <a:endParaRPr lang="en-US"/>
        </a:p>
      </dgm:t>
    </dgm:pt>
    <dgm:pt modelId="{5A90D46E-1889-4CD6-864C-DC51FF545DFE}" type="parTrans" cxnId="{879BAE01-F99B-472E-960F-C2D74943D367}">
      <dgm:prSet/>
      <dgm:spPr/>
      <dgm:t>
        <a:bodyPr/>
        <a:lstStyle/>
        <a:p>
          <a:endParaRPr lang="en-US"/>
        </a:p>
      </dgm:t>
    </dgm:pt>
    <dgm:pt modelId="{B6C687BE-578B-41D4-9A84-E6A7971F0892}">
      <dgm:prSet custT="1"/>
      <dgm:spPr>
        <a:solidFill>
          <a:schemeClr val="accent1">
            <a:lumMod val="60000"/>
            <a:lumOff val="40000"/>
            <a:alpha val="90000"/>
          </a:schemeClr>
        </a:solidFill>
        <a:ln>
          <a:solidFill>
            <a:schemeClr val="accent1">
              <a:lumMod val="60000"/>
              <a:lumOff val="40000"/>
              <a:alpha val="90000"/>
            </a:schemeClr>
          </a:solidFill>
        </a:ln>
      </dgm:spPr>
      <dgm:t>
        <a:bodyPr/>
        <a:lstStyle/>
        <a:p>
          <a:r>
            <a:rPr lang="en-GB" sz="1600" dirty="0">
              <a:solidFill>
                <a:schemeClr val="tx1">
                  <a:lumMod val="65000"/>
                  <a:lumOff val="35000"/>
                </a:schemeClr>
              </a:solidFill>
            </a:rPr>
            <a:t>Detect emotion</a:t>
          </a:r>
          <a:endParaRPr lang="en-US" sz="1600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FC301225-9292-42DF-8589-D1AE83748C74}" type="parTrans" cxnId="{B14DC6EA-9443-41F4-A9D6-29AE4EA53F38}">
      <dgm:prSet/>
      <dgm:spPr/>
      <dgm:t>
        <a:bodyPr/>
        <a:lstStyle/>
        <a:p>
          <a:endParaRPr lang="en-GB"/>
        </a:p>
      </dgm:t>
    </dgm:pt>
    <dgm:pt modelId="{F582B1D3-23E6-4C04-88F3-260929697298}" type="sibTrans" cxnId="{B14DC6EA-9443-41F4-A9D6-29AE4EA53F38}">
      <dgm:prSet/>
      <dgm:spPr/>
      <dgm:t>
        <a:bodyPr/>
        <a:lstStyle/>
        <a:p>
          <a:endParaRPr lang="en-GB"/>
        </a:p>
      </dgm:t>
    </dgm:pt>
    <dgm:pt modelId="{FE4DF70E-8E05-4266-9AB9-FA404F62F46B}">
      <dgm:prSet custT="1"/>
      <dgm:spPr>
        <a:solidFill>
          <a:schemeClr val="accent1">
            <a:lumMod val="60000"/>
            <a:lumOff val="40000"/>
            <a:alpha val="90000"/>
          </a:schemeClr>
        </a:solidFill>
        <a:ln>
          <a:solidFill>
            <a:schemeClr val="accent1">
              <a:lumMod val="60000"/>
              <a:lumOff val="40000"/>
              <a:alpha val="90000"/>
            </a:schemeClr>
          </a:solidFill>
        </a:ln>
      </dgm:spPr>
      <dgm:t>
        <a:bodyPr/>
        <a:lstStyle/>
        <a:p>
          <a:r>
            <a:rPr lang="en-GB" sz="1600" dirty="0">
              <a:solidFill>
                <a:schemeClr val="tx1">
                  <a:lumMod val="65000"/>
                  <a:lumOff val="35000"/>
                </a:schemeClr>
              </a:solidFill>
            </a:rPr>
            <a:t>LED and motor represent states</a:t>
          </a:r>
          <a:endParaRPr lang="en-US" sz="1600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3F4D04D5-31CA-4D16-8612-07B2BD6D0233}" type="parTrans" cxnId="{4AB81D9B-C187-4EE0-85C8-C89019BF51B9}">
      <dgm:prSet/>
      <dgm:spPr/>
      <dgm:t>
        <a:bodyPr/>
        <a:lstStyle/>
        <a:p>
          <a:endParaRPr lang="en-GB"/>
        </a:p>
      </dgm:t>
    </dgm:pt>
    <dgm:pt modelId="{EFBAB1AE-437A-40A9-9287-C9C7C7563FB6}" type="sibTrans" cxnId="{4AB81D9B-C187-4EE0-85C8-C89019BF51B9}">
      <dgm:prSet/>
      <dgm:spPr/>
      <dgm:t>
        <a:bodyPr/>
        <a:lstStyle/>
        <a:p>
          <a:endParaRPr lang="en-GB"/>
        </a:p>
      </dgm:t>
    </dgm:pt>
    <dgm:pt modelId="{16C65973-EC6C-4478-9751-4208616F6FEE}">
      <dgm:prSet/>
      <dgm:spPr>
        <a:solidFill>
          <a:schemeClr val="accent1">
            <a:lumMod val="50000"/>
            <a:alpha val="90000"/>
          </a:schemeClr>
        </a:solidFill>
        <a:ln>
          <a:solidFill>
            <a:schemeClr val="accent1">
              <a:lumMod val="75000"/>
              <a:alpha val="90000"/>
            </a:schemeClr>
          </a:solidFill>
        </a:ln>
      </dgm:spPr>
      <dgm:t>
        <a:bodyPr/>
        <a:lstStyle/>
        <a:p>
          <a:r>
            <a:rPr lang="en-US" dirty="0">
              <a:solidFill>
                <a:schemeClr val="bg1"/>
              </a:solidFill>
            </a:rPr>
            <a:t>Unit Testing </a:t>
          </a:r>
        </a:p>
      </dgm:t>
    </dgm:pt>
    <dgm:pt modelId="{F26F2E65-5644-4E3A-9B01-45179A3688AB}" type="parTrans" cxnId="{8508B78C-35F6-4510-A7EB-0AB44311BCFE}">
      <dgm:prSet/>
      <dgm:spPr/>
      <dgm:t>
        <a:bodyPr/>
        <a:lstStyle/>
        <a:p>
          <a:endParaRPr lang="en-GB"/>
        </a:p>
      </dgm:t>
    </dgm:pt>
    <dgm:pt modelId="{CB210528-6ED7-44F1-9EB5-577F379FA776}" type="sibTrans" cxnId="{8508B78C-35F6-4510-A7EB-0AB44311BCFE}">
      <dgm:prSet/>
      <dgm:spPr/>
      <dgm:t>
        <a:bodyPr/>
        <a:lstStyle/>
        <a:p>
          <a:endParaRPr lang="en-GB"/>
        </a:p>
      </dgm:t>
    </dgm:pt>
    <dgm:pt modelId="{CF8D17D5-4F0F-485E-AE23-EFC69CE4D657}">
      <dgm:prSet/>
      <dgm:spPr>
        <a:solidFill>
          <a:schemeClr val="accent1">
            <a:lumMod val="50000"/>
            <a:alpha val="90000"/>
          </a:schemeClr>
        </a:solidFill>
        <a:ln>
          <a:solidFill>
            <a:schemeClr val="accent1">
              <a:lumMod val="75000"/>
              <a:alpha val="90000"/>
            </a:schemeClr>
          </a:solidFill>
        </a:ln>
      </dgm:spPr>
      <dgm:t>
        <a:bodyPr/>
        <a:lstStyle/>
        <a:p>
          <a:r>
            <a:rPr lang="en-US" dirty="0">
              <a:solidFill>
                <a:schemeClr val="bg1"/>
              </a:solidFill>
            </a:rPr>
            <a:t>Test entire artefact</a:t>
          </a:r>
        </a:p>
      </dgm:t>
    </dgm:pt>
    <dgm:pt modelId="{2B002B3A-8762-4750-B6A7-9E3E4B8BF4A5}" type="parTrans" cxnId="{1F130380-D03D-474D-BC9E-1E2C5261DC7D}">
      <dgm:prSet/>
      <dgm:spPr/>
      <dgm:t>
        <a:bodyPr/>
        <a:lstStyle/>
        <a:p>
          <a:endParaRPr lang="en-GB"/>
        </a:p>
      </dgm:t>
    </dgm:pt>
    <dgm:pt modelId="{F74E471E-B7F1-4644-8BF5-BF1B17766C1A}" type="sibTrans" cxnId="{1F130380-D03D-474D-BC9E-1E2C5261DC7D}">
      <dgm:prSet/>
      <dgm:spPr/>
      <dgm:t>
        <a:bodyPr/>
        <a:lstStyle/>
        <a:p>
          <a:endParaRPr lang="en-GB"/>
        </a:p>
      </dgm:t>
    </dgm:pt>
    <dgm:pt modelId="{5D62A4D2-67CF-4139-8A9D-A209BF29B1E4}">
      <dgm:prSet custT="1"/>
      <dgm:spPr/>
      <dgm:t>
        <a:bodyPr/>
        <a:lstStyle/>
        <a:p>
          <a:r>
            <a:rPr lang="en-US" sz="1600" dirty="0">
              <a:solidFill>
                <a:schemeClr val="tx1">
                  <a:lumMod val="65000"/>
                  <a:lumOff val="35000"/>
                </a:schemeClr>
              </a:solidFill>
            </a:rPr>
            <a:t>Explore current uses</a:t>
          </a:r>
        </a:p>
      </dgm:t>
    </dgm:pt>
    <dgm:pt modelId="{D47B400C-6F05-4DC5-8864-7F0C86157BA5}" type="parTrans" cxnId="{778DE9D3-5649-4EFA-8C8B-BEE800848C2A}">
      <dgm:prSet/>
      <dgm:spPr/>
      <dgm:t>
        <a:bodyPr/>
        <a:lstStyle/>
        <a:p>
          <a:endParaRPr lang="en-GB"/>
        </a:p>
      </dgm:t>
    </dgm:pt>
    <dgm:pt modelId="{1AA00F8A-65F8-4083-A85C-907525F555E1}" type="sibTrans" cxnId="{778DE9D3-5649-4EFA-8C8B-BEE800848C2A}">
      <dgm:prSet/>
      <dgm:spPr/>
      <dgm:t>
        <a:bodyPr/>
        <a:lstStyle/>
        <a:p>
          <a:endParaRPr lang="en-GB"/>
        </a:p>
      </dgm:t>
    </dgm:pt>
    <dgm:pt modelId="{09860157-2311-44B7-9405-886B9CC416B5}">
      <dgm:prSet custT="1"/>
      <dgm:spPr/>
      <dgm:t>
        <a:bodyPr/>
        <a:lstStyle/>
        <a:p>
          <a:r>
            <a:rPr lang="en-US" sz="1600" dirty="0">
              <a:solidFill>
                <a:schemeClr val="tx1">
                  <a:lumMod val="65000"/>
                  <a:lumOff val="35000"/>
                </a:schemeClr>
              </a:solidFill>
            </a:rPr>
            <a:t>Find rider data</a:t>
          </a:r>
        </a:p>
      </dgm:t>
    </dgm:pt>
    <dgm:pt modelId="{B281BE0B-F678-4497-B8A9-546BF3E79895}" type="parTrans" cxnId="{F4BC55C0-4216-4551-9B0A-CCA65139DF3D}">
      <dgm:prSet/>
      <dgm:spPr/>
      <dgm:t>
        <a:bodyPr/>
        <a:lstStyle/>
        <a:p>
          <a:endParaRPr lang="en-GB"/>
        </a:p>
      </dgm:t>
    </dgm:pt>
    <dgm:pt modelId="{74F22E0E-E8E8-4D8D-A519-F32A0A560E0C}" type="sibTrans" cxnId="{F4BC55C0-4216-4551-9B0A-CCA65139DF3D}">
      <dgm:prSet/>
      <dgm:spPr/>
      <dgm:t>
        <a:bodyPr/>
        <a:lstStyle/>
        <a:p>
          <a:endParaRPr lang="en-GB"/>
        </a:p>
      </dgm:t>
    </dgm:pt>
    <dgm:pt modelId="{FA5B3EAF-18C0-464D-9264-687ED542C6F6}" type="pres">
      <dgm:prSet presAssocID="{7B64AED2-5DEC-4A98-B326-30B06F3E40E9}" presName="linearFlow" presStyleCnt="0">
        <dgm:presLayoutVars>
          <dgm:dir/>
          <dgm:animLvl val="lvl"/>
          <dgm:resizeHandles val="exact"/>
        </dgm:presLayoutVars>
      </dgm:prSet>
      <dgm:spPr/>
    </dgm:pt>
    <dgm:pt modelId="{F906FEBB-8F7C-4385-B811-86B43BD5E24D}" type="pres">
      <dgm:prSet presAssocID="{772654D6-A102-43D4-B7C4-4D89E6D9B9AC}" presName="compositeNode" presStyleCnt="0"/>
      <dgm:spPr/>
    </dgm:pt>
    <dgm:pt modelId="{0904A55B-D579-4509-BCBA-87FD5B80F12A}" type="pres">
      <dgm:prSet presAssocID="{772654D6-A102-43D4-B7C4-4D89E6D9B9AC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8E51CD7C-55A3-49C9-A85D-652441AE8A38}" type="pres">
      <dgm:prSet presAssocID="{772654D6-A102-43D4-B7C4-4D89E6D9B9AC}" presName="parSh" presStyleCnt="0"/>
      <dgm:spPr/>
    </dgm:pt>
    <dgm:pt modelId="{851ABF12-2026-479F-A0CF-3A93FDFDBD25}" type="pres">
      <dgm:prSet presAssocID="{772654D6-A102-43D4-B7C4-4D89E6D9B9AC}" presName="lineNode" presStyleLbl="alignAccFollowNode1" presStyleIdx="0" presStyleCnt="12"/>
      <dgm:spPr/>
    </dgm:pt>
    <dgm:pt modelId="{BFE1785F-4440-404C-BA82-E9FC2CBF21BA}" type="pres">
      <dgm:prSet presAssocID="{772654D6-A102-43D4-B7C4-4D89E6D9B9AC}" presName="lineArrowNode" presStyleLbl="alignAccFollowNode1" presStyleIdx="1" presStyleCnt="12"/>
      <dgm:spPr/>
    </dgm:pt>
    <dgm:pt modelId="{CE9C0B3E-91D2-45CF-A914-9103D09F22E5}" type="pres">
      <dgm:prSet presAssocID="{72B2C7CC-EF92-4C55-8D67-DF8959FBE6F0}" presName="sibTransNodeCircle" presStyleLbl="alignNode1" presStyleIdx="0" presStyleCnt="4">
        <dgm:presLayoutVars>
          <dgm:chMax val="0"/>
          <dgm:bulletEnabled/>
        </dgm:presLayoutVars>
      </dgm:prSet>
      <dgm:spPr/>
    </dgm:pt>
    <dgm:pt modelId="{4B5D7A5F-4722-40B6-B846-51B51E561D4E}" type="pres">
      <dgm:prSet presAssocID="{72B2C7CC-EF92-4C55-8D67-DF8959FBE6F0}" presName="spacerBetweenCircleAndCallout" presStyleCnt="0">
        <dgm:presLayoutVars/>
      </dgm:prSet>
      <dgm:spPr/>
    </dgm:pt>
    <dgm:pt modelId="{60C73B0D-0E29-4896-89E5-E086E338975D}" type="pres">
      <dgm:prSet presAssocID="{772654D6-A102-43D4-B7C4-4D89E6D9B9AC}" presName="nodeText" presStyleLbl="alignAccFollowNode1" presStyleIdx="2" presStyleCnt="12">
        <dgm:presLayoutVars>
          <dgm:bulletEnabled val="1"/>
        </dgm:presLayoutVars>
      </dgm:prSet>
      <dgm:spPr/>
    </dgm:pt>
    <dgm:pt modelId="{A11D69C1-192F-4303-BFF7-D1C8955EC440}" type="pres">
      <dgm:prSet presAssocID="{72B2C7CC-EF92-4C55-8D67-DF8959FBE6F0}" presName="sibTransComposite" presStyleCnt="0"/>
      <dgm:spPr/>
    </dgm:pt>
    <dgm:pt modelId="{0611F026-8E52-4D84-8E92-1606433B4684}" type="pres">
      <dgm:prSet presAssocID="{BF3EC857-D129-4205-9B1F-728E6DA0E02C}" presName="compositeNode" presStyleCnt="0"/>
      <dgm:spPr/>
    </dgm:pt>
    <dgm:pt modelId="{1FAA7E64-A8DF-42F0-AED5-2AE1D362FF95}" type="pres">
      <dgm:prSet presAssocID="{BF3EC857-D129-4205-9B1F-728E6DA0E02C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D749C042-875A-4DE9-A54E-5345B1E29980}" type="pres">
      <dgm:prSet presAssocID="{BF3EC857-D129-4205-9B1F-728E6DA0E02C}" presName="parSh" presStyleCnt="0"/>
      <dgm:spPr/>
    </dgm:pt>
    <dgm:pt modelId="{980550DB-33DC-4573-8C31-A6D5C04D0C3C}" type="pres">
      <dgm:prSet presAssocID="{BF3EC857-D129-4205-9B1F-728E6DA0E02C}" presName="lineNode" presStyleLbl="alignAccFollowNode1" presStyleIdx="3" presStyleCnt="12"/>
      <dgm:spPr/>
    </dgm:pt>
    <dgm:pt modelId="{32CE87F8-266C-4C26-8ED4-F20FA3014257}" type="pres">
      <dgm:prSet presAssocID="{BF3EC857-D129-4205-9B1F-728E6DA0E02C}" presName="lineArrowNode" presStyleLbl="alignAccFollowNode1" presStyleIdx="4" presStyleCnt="12"/>
      <dgm:spPr/>
    </dgm:pt>
    <dgm:pt modelId="{E525D58C-C5BC-4D21-A48E-085B475D4CD1}" type="pres">
      <dgm:prSet presAssocID="{BB9758A3-66C7-4892-9C81-15C66FD1F9C3}" presName="sibTransNodeCircle" presStyleLbl="alignNode1" presStyleIdx="1" presStyleCnt="4">
        <dgm:presLayoutVars>
          <dgm:chMax val="0"/>
          <dgm:bulletEnabled/>
        </dgm:presLayoutVars>
      </dgm:prSet>
      <dgm:spPr/>
    </dgm:pt>
    <dgm:pt modelId="{60000973-54D4-4FB6-AC7E-A78C2AD00A79}" type="pres">
      <dgm:prSet presAssocID="{BB9758A3-66C7-4892-9C81-15C66FD1F9C3}" presName="spacerBetweenCircleAndCallout" presStyleCnt="0">
        <dgm:presLayoutVars/>
      </dgm:prSet>
      <dgm:spPr/>
    </dgm:pt>
    <dgm:pt modelId="{E2913753-4ABD-4125-B7BC-414BBCDF2A65}" type="pres">
      <dgm:prSet presAssocID="{BF3EC857-D129-4205-9B1F-728E6DA0E02C}" presName="nodeText" presStyleLbl="alignAccFollowNode1" presStyleIdx="5" presStyleCnt="12">
        <dgm:presLayoutVars>
          <dgm:bulletEnabled val="1"/>
        </dgm:presLayoutVars>
      </dgm:prSet>
      <dgm:spPr/>
    </dgm:pt>
    <dgm:pt modelId="{BC94A577-63A5-4641-9348-D378742ACF98}" type="pres">
      <dgm:prSet presAssocID="{BB9758A3-66C7-4892-9C81-15C66FD1F9C3}" presName="sibTransComposite" presStyleCnt="0"/>
      <dgm:spPr/>
    </dgm:pt>
    <dgm:pt modelId="{9900D741-894D-40CB-A9EA-675422392273}" type="pres">
      <dgm:prSet presAssocID="{13516CD9-A8B0-4FB5-AC4C-DD699C67ECC1}" presName="compositeNode" presStyleCnt="0"/>
      <dgm:spPr/>
    </dgm:pt>
    <dgm:pt modelId="{727F5A2A-37C5-494A-A205-78D1CB196D20}" type="pres">
      <dgm:prSet presAssocID="{13516CD9-A8B0-4FB5-AC4C-DD699C67ECC1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5F167738-C9EC-4D50-84A6-A6F07018CECA}" type="pres">
      <dgm:prSet presAssocID="{13516CD9-A8B0-4FB5-AC4C-DD699C67ECC1}" presName="parSh" presStyleCnt="0"/>
      <dgm:spPr/>
    </dgm:pt>
    <dgm:pt modelId="{493F8F4A-42DD-48AF-B91F-D080053AE723}" type="pres">
      <dgm:prSet presAssocID="{13516CD9-A8B0-4FB5-AC4C-DD699C67ECC1}" presName="lineNode" presStyleLbl="alignAccFollowNode1" presStyleIdx="6" presStyleCnt="12"/>
      <dgm:spPr/>
    </dgm:pt>
    <dgm:pt modelId="{118D07C0-7E3A-438E-B3BC-6EEBD0F0CF42}" type="pres">
      <dgm:prSet presAssocID="{13516CD9-A8B0-4FB5-AC4C-DD699C67ECC1}" presName="lineArrowNode" presStyleLbl="alignAccFollowNode1" presStyleIdx="7" presStyleCnt="12"/>
      <dgm:spPr/>
    </dgm:pt>
    <dgm:pt modelId="{E683F8D2-4A5A-4007-A45C-F2FA93710D33}" type="pres">
      <dgm:prSet presAssocID="{6C9D8C54-F99D-4A2A-BB47-6FAE9454062E}" presName="sibTransNodeCircle" presStyleLbl="alignNode1" presStyleIdx="2" presStyleCnt="4">
        <dgm:presLayoutVars>
          <dgm:chMax val="0"/>
          <dgm:bulletEnabled/>
        </dgm:presLayoutVars>
      </dgm:prSet>
      <dgm:spPr/>
    </dgm:pt>
    <dgm:pt modelId="{1BFA97A0-46B5-43E4-BAD2-FE2B2A8AE7B4}" type="pres">
      <dgm:prSet presAssocID="{6C9D8C54-F99D-4A2A-BB47-6FAE9454062E}" presName="spacerBetweenCircleAndCallout" presStyleCnt="0">
        <dgm:presLayoutVars/>
      </dgm:prSet>
      <dgm:spPr/>
    </dgm:pt>
    <dgm:pt modelId="{1A525768-5043-4DBD-9771-29B98597E66E}" type="pres">
      <dgm:prSet presAssocID="{13516CD9-A8B0-4FB5-AC4C-DD699C67ECC1}" presName="nodeText" presStyleLbl="alignAccFollowNode1" presStyleIdx="8" presStyleCnt="12">
        <dgm:presLayoutVars>
          <dgm:bulletEnabled val="1"/>
        </dgm:presLayoutVars>
      </dgm:prSet>
      <dgm:spPr/>
    </dgm:pt>
    <dgm:pt modelId="{76472344-7E2B-4489-B364-6B0E8BCBD87A}" type="pres">
      <dgm:prSet presAssocID="{6C9D8C54-F99D-4A2A-BB47-6FAE9454062E}" presName="sibTransComposite" presStyleCnt="0"/>
      <dgm:spPr/>
    </dgm:pt>
    <dgm:pt modelId="{23E98D2D-3533-4F9F-930E-05CE5F7E4EAC}" type="pres">
      <dgm:prSet presAssocID="{410FE9C9-A020-4B8C-A815-FFC0AAEBBD5F}" presName="compositeNode" presStyleCnt="0"/>
      <dgm:spPr/>
    </dgm:pt>
    <dgm:pt modelId="{26BA8750-8065-411D-9941-A81A20D21234}" type="pres">
      <dgm:prSet presAssocID="{410FE9C9-A020-4B8C-A815-FFC0AAEBBD5F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7A356B45-070D-4697-8670-C3E17C472913}" type="pres">
      <dgm:prSet presAssocID="{410FE9C9-A020-4B8C-A815-FFC0AAEBBD5F}" presName="parSh" presStyleCnt="0"/>
      <dgm:spPr/>
    </dgm:pt>
    <dgm:pt modelId="{20828F32-FF4C-4879-B445-0189340BCC1E}" type="pres">
      <dgm:prSet presAssocID="{410FE9C9-A020-4B8C-A815-FFC0AAEBBD5F}" presName="lineNode" presStyleLbl="alignAccFollowNode1" presStyleIdx="9" presStyleCnt="12"/>
      <dgm:spPr/>
    </dgm:pt>
    <dgm:pt modelId="{B7041284-9471-475C-8D2A-510FCF2D0FC4}" type="pres">
      <dgm:prSet presAssocID="{410FE9C9-A020-4B8C-A815-FFC0AAEBBD5F}" presName="lineArrowNode" presStyleLbl="alignAccFollowNode1" presStyleIdx="10" presStyleCnt="12"/>
      <dgm:spPr/>
    </dgm:pt>
    <dgm:pt modelId="{CA624069-D741-49BC-8865-2326EE9F3289}" type="pres">
      <dgm:prSet presAssocID="{250C8F20-36FA-4301-82D3-89FA23935251}" presName="sibTransNodeCircle" presStyleLbl="alignNode1" presStyleIdx="3" presStyleCnt="4">
        <dgm:presLayoutVars>
          <dgm:chMax val="0"/>
          <dgm:bulletEnabled/>
        </dgm:presLayoutVars>
      </dgm:prSet>
      <dgm:spPr/>
    </dgm:pt>
    <dgm:pt modelId="{FE6FFD7A-D824-4742-9728-CB3C9726972A}" type="pres">
      <dgm:prSet presAssocID="{250C8F20-36FA-4301-82D3-89FA23935251}" presName="spacerBetweenCircleAndCallout" presStyleCnt="0">
        <dgm:presLayoutVars/>
      </dgm:prSet>
      <dgm:spPr/>
    </dgm:pt>
    <dgm:pt modelId="{76439742-DF65-4347-A550-D0A0A53BA8E5}" type="pres">
      <dgm:prSet presAssocID="{410FE9C9-A020-4B8C-A815-FFC0AAEBBD5F}" presName="nodeText" presStyleLbl="alignAccFollowNode1" presStyleIdx="11" presStyleCnt="12">
        <dgm:presLayoutVars>
          <dgm:bulletEnabled val="1"/>
        </dgm:presLayoutVars>
      </dgm:prSet>
      <dgm:spPr/>
    </dgm:pt>
  </dgm:ptLst>
  <dgm:cxnLst>
    <dgm:cxn modelId="{879BAE01-F99B-472E-960F-C2D74943D367}" srcId="{13516CD9-A8B0-4FB5-AC4C-DD699C67ECC1}" destId="{3F0B341F-4A57-48E0-B190-E39B8E3E9E09}" srcOrd="0" destOrd="0" parTransId="{5A90D46E-1889-4CD6-864C-DC51FF545DFE}" sibTransId="{8153BE6A-C7D4-44D4-A952-E230D3AA2945}"/>
    <dgm:cxn modelId="{F2A5500C-D114-4ED2-A482-4BA464D469CC}" type="presOf" srcId="{09860157-2311-44B7-9405-886B9CC416B5}" destId="{60C73B0D-0E29-4896-89E5-E086E338975D}" srcOrd="0" destOrd="2" presId="urn:microsoft.com/office/officeart/2016/7/layout/LinearArrowProcessNumbered"/>
    <dgm:cxn modelId="{F0D5510D-7C9C-4B4E-8F2E-1BA647757A44}" srcId="{BF3EC857-D129-4205-9B1F-728E6DA0E02C}" destId="{8020FC7A-D279-4683-81B1-11D63339464A}" srcOrd="2" destOrd="0" parTransId="{D286924D-1DB0-4C7C-9C88-6E74C9D1D9FD}" sibTransId="{E3A124C7-CEDC-4F57-B84E-C653903DEBC1}"/>
    <dgm:cxn modelId="{926B053B-8627-41CB-AF67-AAC74B136F96}" srcId="{7B64AED2-5DEC-4A98-B326-30B06F3E40E9}" destId="{13516CD9-A8B0-4FB5-AC4C-DD699C67ECC1}" srcOrd="2" destOrd="0" parTransId="{4B8BDF32-7E17-45AE-9758-087A44EFDDC3}" sibTransId="{6C9D8C54-F99D-4A2A-BB47-6FAE9454062E}"/>
    <dgm:cxn modelId="{89177A60-895F-4604-B99E-4230BCCA4B37}" type="presOf" srcId="{16C65973-EC6C-4478-9751-4208616F6FEE}" destId="{76439742-DF65-4347-A550-D0A0A53BA8E5}" srcOrd="0" destOrd="1" presId="urn:microsoft.com/office/officeart/2016/7/layout/LinearArrowProcessNumbered"/>
    <dgm:cxn modelId="{4D49F948-C148-4142-9D83-F0DEC1E3115F}" type="presOf" srcId="{B9BC3613-A068-45B6-AB67-ACD066652082}" destId="{E2913753-4ABD-4125-B7BC-414BBCDF2A65}" srcOrd="0" destOrd="1" presId="urn:microsoft.com/office/officeart/2016/7/layout/LinearArrowProcessNumbered"/>
    <dgm:cxn modelId="{052C4769-E2F7-47C3-888F-0273EF23BB62}" type="presOf" srcId="{3F0B341F-4A57-48E0-B190-E39B8E3E9E09}" destId="{1A525768-5043-4DBD-9771-29B98597E66E}" srcOrd="0" destOrd="1" presId="urn:microsoft.com/office/officeart/2016/7/layout/LinearArrowProcessNumbered"/>
    <dgm:cxn modelId="{34298969-2589-40D8-BFCF-98C336298FE3}" srcId="{7B64AED2-5DEC-4A98-B326-30B06F3E40E9}" destId="{BF3EC857-D129-4205-9B1F-728E6DA0E02C}" srcOrd="1" destOrd="0" parTransId="{21E09DFB-D4D4-4BBA-918D-023E504C898E}" sibTransId="{BB9758A3-66C7-4892-9C81-15C66FD1F9C3}"/>
    <dgm:cxn modelId="{8F2ECA6C-A499-4C67-9A8C-B7E0F5E755E8}" type="presOf" srcId="{BF3EC857-D129-4205-9B1F-728E6DA0E02C}" destId="{E2913753-4ABD-4125-B7BC-414BBCDF2A65}" srcOrd="0" destOrd="0" presId="urn:microsoft.com/office/officeart/2016/7/layout/LinearArrowProcessNumbered"/>
    <dgm:cxn modelId="{563B9676-50A4-4593-A944-A35C90767D78}" type="presOf" srcId="{5D62A4D2-67CF-4139-8A9D-A209BF29B1E4}" destId="{60C73B0D-0E29-4896-89E5-E086E338975D}" srcOrd="0" destOrd="1" presId="urn:microsoft.com/office/officeart/2016/7/layout/LinearArrowProcessNumbered"/>
    <dgm:cxn modelId="{C0AAC57F-CF4A-43CF-B5DB-D0447C16C20E}" srcId="{BF3EC857-D129-4205-9B1F-728E6DA0E02C}" destId="{B9BC3613-A068-45B6-AB67-ACD066652082}" srcOrd="0" destOrd="0" parTransId="{E3CC095C-4D70-493C-AE8A-353E9F81DF06}" sibTransId="{4D1705E3-DDE2-4B83-87DC-DA237A376DBF}"/>
    <dgm:cxn modelId="{1F130380-D03D-474D-BC9E-1E2C5261DC7D}" srcId="{410FE9C9-A020-4B8C-A815-FFC0AAEBBD5F}" destId="{CF8D17D5-4F0F-485E-AE23-EFC69CE4D657}" srcOrd="1" destOrd="0" parTransId="{2B002B3A-8762-4750-B6A7-9E3E4B8BF4A5}" sibTransId="{F74E471E-B7F1-4644-8BF5-BF1B17766C1A}"/>
    <dgm:cxn modelId="{B1014580-C497-4B82-B56D-E78A4AA7D721}" srcId="{7B64AED2-5DEC-4A98-B326-30B06F3E40E9}" destId="{410FE9C9-A020-4B8C-A815-FFC0AAEBBD5F}" srcOrd="3" destOrd="0" parTransId="{16EDFD6A-83A7-4BBC-A9C6-E669252D806F}" sibTransId="{250C8F20-36FA-4301-82D3-89FA23935251}"/>
    <dgm:cxn modelId="{237B0883-3D36-44B7-8AE4-A09C65AB2D9A}" type="presOf" srcId="{6C9D8C54-F99D-4A2A-BB47-6FAE9454062E}" destId="{E683F8D2-4A5A-4007-A45C-F2FA93710D33}" srcOrd="0" destOrd="0" presId="urn:microsoft.com/office/officeart/2016/7/layout/LinearArrowProcessNumbered"/>
    <dgm:cxn modelId="{5BAF468A-2E75-4054-AA4D-C387A2FFE61F}" type="presOf" srcId="{13516CD9-A8B0-4FB5-AC4C-DD699C67ECC1}" destId="{1A525768-5043-4DBD-9771-29B98597E66E}" srcOrd="0" destOrd="0" presId="urn:microsoft.com/office/officeart/2016/7/layout/LinearArrowProcessNumbered"/>
    <dgm:cxn modelId="{8508B78C-35F6-4510-A7EB-0AB44311BCFE}" srcId="{410FE9C9-A020-4B8C-A815-FFC0AAEBBD5F}" destId="{16C65973-EC6C-4478-9751-4208616F6FEE}" srcOrd="0" destOrd="0" parTransId="{F26F2E65-5644-4E3A-9B01-45179A3688AB}" sibTransId="{CB210528-6ED7-44F1-9EB5-577F379FA776}"/>
    <dgm:cxn modelId="{DB91C296-4156-489A-AFBB-FA44569CB63D}" type="presOf" srcId="{250C8F20-36FA-4301-82D3-89FA23935251}" destId="{CA624069-D741-49BC-8865-2326EE9F3289}" srcOrd="0" destOrd="0" presId="urn:microsoft.com/office/officeart/2016/7/layout/LinearArrowProcessNumbered"/>
    <dgm:cxn modelId="{15CD1498-2700-40F1-A068-63EA90C8A426}" type="presOf" srcId="{853890D4-F353-4A32-9C67-0D1694E6ABF7}" destId="{E2913753-4ABD-4125-B7BC-414BBCDF2A65}" srcOrd="0" destOrd="2" presId="urn:microsoft.com/office/officeart/2016/7/layout/LinearArrowProcessNumbered"/>
    <dgm:cxn modelId="{0752289A-B7A3-4F49-9034-DABFC6D5CAC2}" srcId="{7B64AED2-5DEC-4A98-B326-30B06F3E40E9}" destId="{772654D6-A102-43D4-B7C4-4D89E6D9B9AC}" srcOrd="0" destOrd="0" parTransId="{E9975F8F-9CE6-4D3D-8B7B-6646D36969D7}" sibTransId="{72B2C7CC-EF92-4C55-8D67-DF8959FBE6F0}"/>
    <dgm:cxn modelId="{4AB81D9B-C187-4EE0-85C8-C89019BF51B9}" srcId="{13516CD9-A8B0-4FB5-AC4C-DD699C67ECC1}" destId="{FE4DF70E-8E05-4266-9AB9-FA404F62F46B}" srcOrd="2" destOrd="0" parTransId="{3F4D04D5-31CA-4D16-8612-07B2BD6D0233}" sibTransId="{EFBAB1AE-437A-40A9-9287-C9C7C7563FB6}"/>
    <dgm:cxn modelId="{312DCD9E-E304-48F7-8B1C-6770C5F4AD4E}" type="presOf" srcId="{8020FC7A-D279-4683-81B1-11D63339464A}" destId="{E2913753-4ABD-4125-B7BC-414BBCDF2A65}" srcOrd="0" destOrd="3" presId="urn:microsoft.com/office/officeart/2016/7/layout/LinearArrowProcessNumbered"/>
    <dgm:cxn modelId="{E8AA14A0-33C8-42D7-A684-9B9FF0907174}" type="presOf" srcId="{FE4DF70E-8E05-4266-9AB9-FA404F62F46B}" destId="{1A525768-5043-4DBD-9771-29B98597E66E}" srcOrd="0" destOrd="3" presId="urn:microsoft.com/office/officeart/2016/7/layout/LinearArrowProcessNumbered"/>
    <dgm:cxn modelId="{B3C159A0-51BA-46AC-9A62-6C8A44D3D82E}" type="presOf" srcId="{BB9758A3-66C7-4892-9C81-15C66FD1F9C3}" destId="{E525D58C-C5BC-4D21-A48E-085B475D4CD1}" srcOrd="0" destOrd="0" presId="urn:microsoft.com/office/officeart/2016/7/layout/LinearArrowProcessNumbered"/>
    <dgm:cxn modelId="{AF7EA9AC-AF76-4BA3-8806-9439ABD7A4F7}" type="presOf" srcId="{7B64AED2-5DEC-4A98-B326-30B06F3E40E9}" destId="{FA5B3EAF-18C0-464D-9264-687ED542C6F6}" srcOrd="0" destOrd="0" presId="urn:microsoft.com/office/officeart/2016/7/layout/LinearArrowProcessNumbered"/>
    <dgm:cxn modelId="{0C443FBA-13EC-4FDD-81F0-9BA2EAB73AF5}" srcId="{BF3EC857-D129-4205-9B1F-728E6DA0E02C}" destId="{853890D4-F353-4A32-9C67-0D1694E6ABF7}" srcOrd="1" destOrd="0" parTransId="{CB2E7120-DF4C-4882-BF4B-9D4614BD4AB1}" sibTransId="{57C842A4-2AA8-4EC8-A16C-F508B95FCF1F}"/>
    <dgm:cxn modelId="{3F18EBBD-47DF-4BFC-8222-5EA201F28279}" type="presOf" srcId="{B6C687BE-578B-41D4-9A84-E6A7971F0892}" destId="{1A525768-5043-4DBD-9771-29B98597E66E}" srcOrd="0" destOrd="2" presId="urn:microsoft.com/office/officeart/2016/7/layout/LinearArrowProcessNumbered"/>
    <dgm:cxn modelId="{F4BC55C0-4216-4551-9B0A-CCA65139DF3D}" srcId="{772654D6-A102-43D4-B7C4-4D89E6D9B9AC}" destId="{09860157-2311-44B7-9405-886B9CC416B5}" srcOrd="1" destOrd="0" parTransId="{B281BE0B-F678-4497-B8A9-546BF3E79895}" sibTransId="{74F22E0E-E8E8-4D8D-A519-F32A0A560E0C}"/>
    <dgm:cxn modelId="{778DE9D3-5649-4EFA-8C8B-BEE800848C2A}" srcId="{772654D6-A102-43D4-B7C4-4D89E6D9B9AC}" destId="{5D62A4D2-67CF-4139-8A9D-A209BF29B1E4}" srcOrd="0" destOrd="0" parTransId="{D47B400C-6F05-4DC5-8864-7F0C86157BA5}" sibTransId="{1AA00F8A-65F8-4083-A85C-907525F555E1}"/>
    <dgm:cxn modelId="{9213F1D9-C0DC-4646-A4C2-FC7DBF46BA73}" type="presOf" srcId="{772654D6-A102-43D4-B7C4-4D89E6D9B9AC}" destId="{60C73B0D-0E29-4896-89E5-E086E338975D}" srcOrd="0" destOrd="0" presId="urn:microsoft.com/office/officeart/2016/7/layout/LinearArrowProcessNumbered"/>
    <dgm:cxn modelId="{F55B58DA-398B-4E36-9741-135C8919B5FE}" type="presOf" srcId="{410FE9C9-A020-4B8C-A815-FFC0AAEBBD5F}" destId="{76439742-DF65-4347-A550-D0A0A53BA8E5}" srcOrd="0" destOrd="0" presId="urn:microsoft.com/office/officeart/2016/7/layout/LinearArrowProcessNumbered"/>
    <dgm:cxn modelId="{B14DC6EA-9443-41F4-A9D6-29AE4EA53F38}" srcId="{13516CD9-A8B0-4FB5-AC4C-DD699C67ECC1}" destId="{B6C687BE-578B-41D4-9A84-E6A7971F0892}" srcOrd="1" destOrd="0" parTransId="{FC301225-9292-42DF-8589-D1AE83748C74}" sibTransId="{F582B1D3-23E6-4C04-88F3-260929697298}"/>
    <dgm:cxn modelId="{CD93EAEE-ECF3-44BB-9DFE-E1EA79930BB8}" type="presOf" srcId="{CF8D17D5-4F0F-485E-AE23-EFC69CE4D657}" destId="{76439742-DF65-4347-A550-D0A0A53BA8E5}" srcOrd="0" destOrd="2" presId="urn:microsoft.com/office/officeart/2016/7/layout/LinearArrowProcessNumbered"/>
    <dgm:cxn modelId="{39B750F2-F0AD-4FE6-AAE0-AFAE127B8EBC}" type="presOf" srcId="{72B2C7CC-EF92-4C55-8D67-DF8959FBE6F0}" destId="{CE9C0B3E-91D2-45CF-A914-9103D09F22E5}" srcOrd="0" destOrd="0" presId="urn:microsoft.com/office/officeart/2016/7/layout/LinearArrowProcessNumbered"/>
    <dgm:cxn modelId="{27039C9F-B540-45E2-BF62-8904C6750495}" type="presParOf" srcId="{FA5B3EAF-18C0-464D-9264-687ED542C6F6}" destId="{F906FEBB-8F7C-4385-B811-86B43BD5E24D}" srcOrd="0" destOrd="0" presId="urn:microsoft.com/office/officeart/2016/7/layout/LinearArrowProcessNumbered"/>
    <dgm:cxn modelId="{A02D4A5C-93D1-43ED-8CD8-77031F9E3CCF}" type="presParOf" srcId="{F906FEBB-8F7C-4385-B811-86B43BD5E24D}" destId="{0904A55B-D579-4509-BCBA-87FD5B80F12A}" srcOrd="0" destOrd="0" presId="urn:microsoft.com/office/officeart/2016/7/layout/LinearArrowProcessNumbered"/>
    <dgm:cxn modelId="{D8DD7A9E-0B13-4D5B-8F16-115850371D1E}" type="presParOf" srcId="{F906FEBB-8F7C-4385-B811-86B43BD5E24D}" destId="{8E51CD7C-55A3-49C9-A85D-652441AE8A38}" srcOrd="1" destOrd="0" presId="urn:microsoft.com/office/officeart/2016/7/layout/LinearArrowProcessNumbered"/>
    <dgm:cxn modelId="{FD8CF624-04AE-46DF-A68F-6DB6FD997EEB}" type="presParOf" srcId="{8E51CD7C-55A3-49C9-A85D-652441AE8A38}" destId="{851ABF12-2026-479F-A0CF-3A93FDFDBD25}" srcOrd="0" destOrd="0" presId="urn:microsoft.com/office/officeart/2016/7/layout/LinearArrowProcessNumbered"/>
    <dgm:cxn modelId="{827DF7D8-D9F6-4C73-9FF5-E6B8C61DA364}" type="presParOf" srcId="{8E51CD7C-55A3-49C9-A85D-652441AE8A38}" destId="{BFE1785F-4440-404C-BA82-E9FC2CBF21BA}" srcOrd="1" destOrd="0" presId="urn:microsoft.com/office/officeart/2016/7/layout/LinearArrowProcessNumbered"/>
    <dgm:cxn modelId="{F338A750-F8F5-4F33-9248-32D895DDBC16}" type="presParOf" srcId="{8E51CD7C-55A3-49C9-A85D-652441AE8A38}" destId="{CE9C0B3E-91D2-45CF-A914-9103D09F22E5}" srcOrd="2" destOrd="0" presId="urn:microsoft.com/office/officeart/2016/7/layout/LinearArrowProcessNumbered"/>
    <dgm:cxn modelId="{F3C75F64-9543-437F-9C47-D428419EFF5C}" type="presParOf" srcId="{8E51CD7C-55A3-49C9-A85D-652441AE8A38}" destId="{4B5D7A5F-4722-40B6-B846-51B51E561D4E}" srcOrd="3" destOrd="0" presId="urn:microsoft.com/office/officeart/2016/7/layout/LinearArrowProcessNumbered"/>
    <dgm:cxn modelId="{2D8E3425-D0B9-4EF6-BF01-8B7EF63A294E}" type="presParOf" srcId="{F906FEBB-8F7C-4385-B811-86B43BD5E24D}" destId="{60C73B0D-0E29-4896-89E5-E086E338975D}" srcOrd="2" destOrd="0" presId="urn:microsoft.com/office/officeart/2016/7/layout/LinearArrowProcessNumbered"/>
    <dgm:cxn modelId="{199BC70D-47C9-48C2-B973-EB8D9F8FCD22}" type="presParOf" srcId="{FA5B3EAF-18C0-464D-9264-687ED542C6F6}" destId="{A11D69C1-192F-4303-BFF7-D1C8955EC440}" srcOrd="1" destOrd="0" presId="urn:microsoft.com/office/officeart/2016/7/layout/LinearArrowProcessNumbered"/>
    <dgm:cxn modelId="{2B7DE23C-24B2-42F2-864B-5095E3C4BB25}" type="presParOf" srcId="{FA5B3EAF-18C0-464D-9264-687ED542C6F6}" destId="{0611F026-8E52-4D84-8E92-1606433B4684}" srcOrd="2" destOrd="0" presId="urn:microsoft.com/office/officeart/2016/7/layout/LinearArrowProcessNumbered"/>
    <dgm:cxn modelId="{B05ED33A-4910-4CA8-8EF2-5A7F4A5095E8}" type="presParOf" srcId="{0611F026-8E52-4D84-8E92-1606433B4684}" destId="{1FAA7E64-A8DF-42F0-AED5-2AE1D362FF95}" srcOrd="0" destOrd="0" presId="urn:microsoft.com/office/officeart/2016/7/layout/LinearArrowProcessNumbered"/>
    <dgm:cxn modelId="{05D37ABA-3FEF-4C52-B9FC-B24AB6C3A94B}" type="presParOf" srcId="{0611F026-8E52-4D84-8E92-1606433B4684}" destId="{D749C042-875A-4DE9-A54E-5345B1E29980}" srcOrd="1" destOrd="0" presId="urn:microsoft.com/office/officeart/2016/7/layout/LinearArrowProcessNumbered"/>
    <dgm:cxn modelId="{613F922C-2119-4728-917D-450B71E036B0}" type="presParOf" srcId="{D749C042-875A-4DE9-A54E-5345B1E29980}" destId="{980550DB-33DC-4573-8C31-A6D5C04D0C3C}" srcOrd="0" destOrd="0" presId="urn:microsoft.com/office/officeart/2016/7/layout/LinearArrowProcessNumbered"/>
    <dgm:cxn modelId="{2D1078F1-D2EC-4154-82D7-AEFA09F4FF0F}" type="presParOf" srcId="{D749C042-875A-4DE9-A54E-5345B1E29980}" destId="{32CE87F8-266C-4C26-8ED4-F20FA3014257}" srcOrd="1" destOrd="0" presId="urn:microsoft.com/office/officeart/2016/7/layout/LinearArrowProcessNumbered"/>
    <dgm:cxn modelId="{734984E6-71A0-40F5-BA6B-D62377EEE7FA}" type="presParOf" srcId="{D749C042-875A-4DE9-A54E-5345B1E29980}" destId="{E525D58C-C5BC-4D21-A48E-085B475D4CD1}" srcOrd="2" destOrd="0" presId="urn:microsoft.com/office/officeart/2016/7/layout/LinearArrowProcessNumbered"/>
    <dgm:cxn modelId="{BBE29CE1-758A-41C9-AE58-58EB48658EF3}" type="presParOf" srcId="{D749C042-875A-4DE9-A54E-5345B1E29980}" destId="{60000973-54D4-4FB6-AC7E-A78C2AD00A79}" srcOrd="3" destOrd="0" presId="urn:microsoft.com/office/officeart/2016/7/layout/LinearArrowProcessNumbered"/>
    <dgm:cxn modelId="{B023A849-2A97-4682-ABC4-6456310D6D60}" type="presParOf" srcId="{0611F026-8E52-4D84-8E92-1606433B4684}" destId="{E2913753-4ABD-4125-B7BC-414BBCDF2A65}" srcOrd="2" destOrd="0" presId="urn:microsoft.com/office/officeart/2016/7/layout/LinearArrowProcessNumbered"/>
    <dgm:cxn modelId="{B6167AB5-1783-4BDC-8C9B-D512586E3A8A}" type="presParOf" srcId="{FA5B3EAF-18C0-464D-9264-687ED542C6F6}" destId="{BC94A577-63A5-4641-9348-D378742ACF98}" srcOrd="3" destOrd="0" presId="urn:microsoft.com/office/officeart/2016/7/layout/LinearArrowProcessNumbered"/>
    <dgm:cxn modelId="{799DAE5B-FF98-45DB-BFF4-B0547814F1B9}" type="presParOf" srcId="{FA5B3EAF-18C0-464D-9264-687ED542C6F6}" destId="{9900D741-894D-40CB-A9EA-675422392273}" srcOrd="4" destOrd="0" presId="urn:microsoft.com/office/officeart/2016/7/layout/LinearArrowProcessNumbered"/>
    <dgm:cxn modelId="{46418ED4-E811-4447-AB7C-0447F8BE9491}" type="presParOf" srcId="{9900D741-894D-40CB-A9EA-675422392273}" destId="{727F5A2A-37C5-494A-A205-78D1CB196D20}" srcOrd="0" destOrd="0" presId="urn:microsoft.com/office/officeart/2016/7/layout/LinearArrowProcessNumbered"/>
    <dgm:cxn modelId="{96815FF0-B77A-4B99-A806-DA057EBB979D}" type="presParOf" srcId="{9900D741-894D-40CB-A9EA-675422392273}" destId="{5F167738-C9EC-4D50-84A6-A6F07018CECA}" srcOrd="1" destOrd="0" presId="urn:microsoft.com/office/officeart/2016/7/layout/LinearArrowProcessNumbered"/>
    <dgm:cxn modelId="{667B0800-7495-4CE2-BFAC-5D6A218B6864}" type="presParOf" srcId="{5F167738-C9EC-4D50-84A6-A6F07018CECA}" destId="{493F8F4A-42DD-48AF-B91F-D080053AE723}" srcOrd="0" destOrd="0" presId="urn:microsoft.com/office/officeart/2016/7/layout/LinearArrowProcessNumbered"/>
    <dgm:cxn modelId="{0821ABBC-5DC9-4D55-BA2F-840F7B10769B}" type="presParOf" srcId="{5F167738-C9EC-4D50-84A6-A6F07018CECA}" destId="{118D07C0-7E3A-438E-B3BC-6EEBD0F0CF42}" srcOrd="1" destOrd="0" presId="urn:microsoft.com/office/officeart/2016/7/layout/LinearArrowProcessNumbered"/>
    <dgm:cxn modelId="{29F497AB-0ABC-4EC3-AD97-647CBC1DD419}" type="presParOf" srcId="{5F167738-C9EC-4D50-84A6-A6F07018CECA}" destId="{E683F8D2-4A5A-4007-A45C-F2FA93710D33}" srcOrd="2" destOrd="0" presId="urn:microsoft.com/office/officeart/2016/7/layout/LinearArrowProcessNumbered"/>
    <dgm:cxn modelId="{328BDB53-2F03-4B2A-86D9-390D28186845}" type="presParOf" srcId="{5F167738-C9EC-4D50-84A6-A6F07018CECA}" destId="{1BFA97A0-46B5-43E4-BAD2-FE2B2A8AE7B4}" srcOrd="3" destOrd="0" presId="urn:microsoft.com/office/officeart/2016/7/layout/LinearArrowProcessNumbered"/>
    <dgm:cxn modelId="{DE4A974C-7132-4FF0-A8C3-6E6E2607CBC1}" type="presParOf" srcId="{9900D741-894D-40CB-A9EA-675422392273}" destId="{1A525768-5043-4DBD-9771-29B98597E66E}" srcOrd="2" destOrd="0" presId="urn:microsoft.com/office/officeart/2016/7/layout/LinearArrowProcessNumbered"/>
    <dgm:cxn modelId="{7CA6A52F-F622-498F-A39A-FD45786E0B81}" type="presParOf" srcId="{FA5B3EAF-18C0-464D-9264-687ED542C6F6}" destId="{76472344-7E2B-4489-B364-6B0E8BCBD87A}" srcOrd="5" destOrd="0" presId="urn:microsoft.com/office/officeart/2016/7/layout/LinearArrowProcessNumbered"/>
    <dgm:cxn modelId="{8BEB47F1-FE18-4C64-B020-EE38D07BAE00}" type="presParOf" srcId="{FA5B3EAF-18C0-464D-9264-687ED542C6F6}" destId="{23E98D2D-3533-4F9F-930E-05CE5F7E4EAC}" srcOrd="6" destOrd="0" presId="urn:microsoft.com/office/officeart/2016/7/layout/LinearArrowProcessNumbered"/>
    <dgm:cxn modelId="{D8948627-0D49-4E54-9178-268E24003082}" type="presParOf" srcId="{23E98D2D-3533-4F9F-930E-05CE5F7E4EAC}" destId="{26BA8750-8065-411D-9941-A81A20D21234}" srcOrd="0" destOrd="0" presId="urn:microsoft.com/office/officeart/2016/7/layout/LinearArrowProcessNumbered"/>
    <dgm:cxn modelId="{73752BBA-927D-4B0F-83E3-C4C84B8E3EA8}" type="presParOf" srcId="{23E98D2D-3533-4F9F-930E-05CE5F7E4EAC}" destId="{7A356B45-070D-4697-8670-C3E17C472913}" srcOrd="1" destOrd="0" presId="urn:microsoft.com/office/officeart/2016/7/layout/LinearArrowProcessNumbered"/>
    <dgm:cxn modelId="{2C205055-E1BC-402E-957F-9FFC3ADB9374}" type="presParOf" srcId="{7A356B45-070D-4697-8670-C3E17C472913}" destId="{20828F32-FF4C-4879-B445-0189340BCC1E}" srcOrd="0" destOrd="0" presId="urn:microsoft.com/office/officeart/2016/7/layout/LinearArrowProcessNumbered"/>
    <dgm:cxn modelId="{5950A5BB-4CED-48FD-8D2B-71904CAA1800}" type="presParOf" srcId="{7A356B45-070D-4697-8670-C3E17C472913}" destId="{B7041284-9471-475C-8D2A-510FCF2D0FC4}" srcOrd="1" destOrd="0" presId="urn:microsoft.com/office/officeart/2016/7/layout/LinearArrowProcessNumbered"/>
    <dgm:cxn modelId="{22F5F019-5C34-403F-AA68-F349A3D07B7C}" type="presParOf" srcId="{7A356B45-070D-4697-8670-C3E17C472913}" destId="{CA624069-D741-49BC-8865-2326EE9F3289}" srcOrd="2" destOrd="0" presId="urn:microsoft.com/office/officeart/2016/7/layout/LinearArrowProcessNumbered"/>
    <dgm:cxn modelId="{BB0F6026-E84D-4885-B039-2D64E5B6D909}" type="presParOf" srcId="{7A356B45-070D-4697-8670-C3E17C472913}" destId="{FE6FFD7A-D824-4742-9728-CB3C9726972A}" srcOrd="3" destOrd="0" presId="urn:microsoft.com/office/officeart/2016/7/layout/LinearArrowProcessNumbered"/>
    <dgm:cxn modelId="{11FE0E2A-E49E-4FDB-B5E6-CC64BB7A081D}" type="presParOf" srcId="{23E98D2D-3533-4F9F-930E-05CE5F7E4EAC}" destId="{76439742-DF65-4347-A550-D0A0A53BA8E5}" srcOrd="2" destOrd="0" presId="urn:microsoft.com/office/officeart/2016/7/layout/LinearArrowProcessNumbered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34FD7F2-66C7-4828-A8B7-9DA59B600174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BDCD1C4-9260-4FAF-B258-5C39C8491FC5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dirty="0">
              <a:solidFill>
                <a:schemeClr val="tx1">
                  <a:lumMod val="65000"/>
                  <a:lumOff val="35000"/>
                </a:schemeClr>
              </a:solidFill>
            </a:rPr>
            <a:t>Making roller coasters engaging to ride using interactivity but not virtual reality</a:t>
          </a:r>
          <a:endParaRPr lang="en-US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C5D4ACE2-00E6-4145-90A3-C95C4D132057}" type="parTrans" cxnId="{F23A3FB2-FCF8-4F64-89E4-950431CFC032}">
      <dgm:prSet/>
      <dgm:spPr/>
      <dgm:t>
        <a:bodyPr/>
        <a:lstStyle/>
        <a:p>
          <a:endParaRPr lang="en-US"/>
        </a:p>
      </dgm:t>
    </dgm:pt>
    <dgm:pt modelId="{72CCB07F-98CE-4F2F-8C12-0A48DBC4B140}" type="sibTrans" cxnId="{F23A3FB2-FCF8-4F64-89E4-950431CFC032}">
      <dgm:prSet/>
      <dgm:spPr/>
      <dgm:t>
        <a:bodyPr/>
        <a:lstStyle/>
        <a:p>
          <a:endParaRPr lang="en-US"/>
        </a:p>
      </dgm:t>
    </dgm:pt>
    <dgm:pt modelId="{01B43785-F375-480B-9129-081DEFAA7956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dirty="0">
              <a:solidFill>
                <a:schemeClr val="tx1">
                  <a:lumMod val="65000"/>
                  <a:lumOff val="35000"/>
                </a:schemeClr>
              </a:solidFill>
            </a:rPr>
            <a:t>Use eustress to interest riders instead of intense elements </a:t>
          </a:r>
          <a:endParaRPr lang="en-US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7ED2144E-1712-42D3-9061-0328707B773A}" type="parTrans" cxnId="{FFC2D1E5-C43C-41D9-B61C-8E09BC375F6C}">
      <dgm:prSet/>
      <dgm:spPr/>
      <dgm:t>
        <a:bodyPr/>
        <a:lstStyle/>
        <a:p>
          <a:endParaRPr lang="en-US"/>
        </a:p>
      </dgm:t>
    </dgm:pt>
    <dgm:pt modelId="{B5790F16-A95B-4600-A991-A1A9111A4D1C}" type="sibTrans" cxnId="{FFC2D1E5-C43C-41D9-B61C-8E09BC375F6C}">
      <dgm:prSet/>
      <dgm:spPr/>
      <dgm:t>
        <a:bodyPr/>
        <a:lstStyle/>
        <a:p>
          <a:endParaRPr lang="en-US"/>
        </a:p>
      </dgm:t>
    </dgm:pt>
    <dgm:pt modelId="{E0701AE7-6269-48DC-8652-71A344E2EB0E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tx1">
                  <a:lumMod val="65000"/>
                  <a:lumOff val="35000"/>
                </a:schemeClr>
              </a:solidFill>
            </a:rPr>
            <a:t>How roller coasters affect rider’s, thus effecting sensor data</a:t>
          </a:r>
        </a:p>
      </dgm:t>
    </dgm:pt>
    <dgm:pt modelId="{3328F3E9-594A-4947-A86D-009CA3EE56C6}" type="parTrans" cxnId="{F4EB91EB-F88B-47FD-9362-768CF9670FAB}">
      <dgm:prSet/>
      <dgm:spPr/>
      <dgm:t>
        <a:bodyPr/>
        <a:lstStyle/>
        <a:p>
          <a:endParaRPr lang="en-US"/>
        </a:p>
      </dgm:t>
    </dgm:pt>
    <dgm:pt modelId="{52A06662-AF50-488A-A988-C25FB92F7F77}" type="sibTrans" cxnId="{F4EB91EB-F88B-47FD-9362-768CF9670FAB}">
      <dgm:prSet/>
      <dgm:spPr/>
      <dgm:t>
        <a:bodyPr/>
        <a:lstStyle/>
        <a:p>
          <a:endParaRPr lang="en-US"/>
        </a:p>
      </dgm:t>
    </dgm:pt>
    <dgm:pt modelId="{919943A0-69DB-42E4-8790-03FCC2E38E1A}" type="pres">
      <dgm:prSet presAssocID="{834FD7F2-66C7-4828-A8B7-9DA59B600174}" presName="root" presStyleCnt="0">
        <dgm:presLayoutVars>
          <dgm:dir/>
          <dgm:resizeHandles val="exact"/>
        </dgm:presLayoutVars>
      </dgm:prSet>
      <dgm:spPr/>
    </dgm:pt>
    <dgm:pt modelId="{2C584005-DEC2-494E-8EF1-D894E98876DA}" type="pres">
      <dgm:prSet presAssocID="{3BDCD1C4-9260-4FAF-B258-5C39C8491FC5}" presName="compNode" presStyleCnt="0"/>
      <dgm:spPr/>
    </dgm:pt>
    <dgm:pt modelId="{7FCC1CBF-AD20-4CFB-A278-3400D643FB25}" type="pres">
      <dgm:prSet presAssocID="{3BDCD1C4-9260-4FAF-B258-5C39C8491FC5}" presName="bgRect" presStyleLbl="bgShp" presStyleIdx="0" presStyleCnt="3"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20000"/>
              <a:lumOff val="80000"/>
            </a:schemeClr>
          </a:solidFill>
        </a:ln>
      </dgm:spPr>
    </dgm:pt>
    <dgm:pt modelId="{264B19B0-9129-4D1B-B282-14CE933DFF1A}" type="pres">
      <dgm:prSet presAssocID="{3BDCD1C4-9260-4FAF-B258-5C39C8491FC5}" presName="iconRect" presStyleLbl="node1" presStyleIdx="0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Rollercoaster Up outline"/>
        </a:ext>
      </dgm:extLst>
    </dgm:pt>
    <dgm:pt modelId="{6F64844C-AAA5-4243-A2D1-8398D6872508}" type="pres">
      <dgm:prSet presAssocID="{3BDCD1C4-9260-4FAF-B258-5C39C8491FC5}" presName="spaceRect" presStyleCnt="0"/>
      <dgm:spPr/>
    </dgm:pt>
    <dgm:pt modelId="{93EC59A8-1595-499B-A37E-E1CB09E975FE}" type="pres">
      <dgm:prSet presAssocID="{3BDCD1C4-9260-4FAF-B258-5C39C8491FC5}" presName="parTx" presStyleLbl="revTx" presStyleIdx="0" presStyleCnt="3">
        <dgm:presLayoutVars>
          <dgm:chMax val="0"/>
          <dgm:chPref val="0"/>
        </dgm:presLayoutVars>
      </dgm:prSet>
      <dgm:spPr/>
    </dgm:pt>
    <dgm:pt modelId="{9C3FA36B-79CD-4427-9121-79DC032CEA9C}" type="pres">
      <dgm:prSet presAssocID="{72CCB07F-98CE-4F2F-8C12-0A48DBC4B140}" presName="sibTrans" presStyleCnt="0"/>
      <dgm:spPr/>
    </dgm:pt>
    <dgm:pt modelId="{43D032FA-F139-4EA5-848D-FB52130DEC5A}" type="pres">
      <dgm:prSet presAssocID="{01B43785-F375-480B-9129-081DEFAA7956}" presName="compNode" presStyleCnt="0"/>
      <dgm:spPr/>
    </dgm:pt>
    <dgm:pt modelId="{1BA42A45-F5E3-47C6-8BD9-6F57DCB4656A}" type="pres">
      <dgm:prSet presAssocID="{01B43785-F375-480B-9129-081DEFAA7956}" presName="bgRect" presStyleLbl="bgShp" presStyleIdx="1" presStyleCnt="3"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20000"/>
              <a:lumOff val="80000"/>
            </a:schemeClr>
          </a:solidFill>
        </a:ln>
      </dgm:spPr>
    </dgm:pt>
    <dgm:pt modelId="{C36E1A79-4B7D-4375-B1F3-E562AB80E3DC}" type="pres">
      <dgm:prSet presAssocID="{01B43785-F375-480B-9129-081DEFAA7956}" presName="iconRect" presStyleLbl="node1" presStyleIdx="1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ental Health outline"/>
        </a:ext>
      </dgm:extLst>
    </dgm:pt>
    <dgm:pt modelId="{F732590B-5DBA-4AEC-80D1-EC1E6FC73E2C}" type="pres">
      <dgm:prSet presAssocID="{01B43785-F375-480B-9129-081DEFAA7956}" presName="spaceRect" presStyleCnt="0"/>
      <dgm:spPr/>
    </dgm:pt>
    <dgm:pt modelId="{111924CA-869B-4287-B04F-0716F51E2D9B}" type="pres">
      <dgm:prSet presAssocID="{01B43785-F375-480B-9129-081DEFAA7956}" presName="parTx" presStyleLbl="revTx" presStyleIdx="1" presStyleCnt="3">
        <dgm:presLayoutVars>
          <dgm:chMax val="0"/>
          <dgm:chPref val="0"/>
        </dgm:presLayoutVars>
      </dgm:prSet>
      <dgm:spPr/>
    </dgm:pt>
    <dgm:pt modelId="{B0C06ADE-8B16-4153-B9F0-166D036F3EC9}" type="pres">
      <dgm:prSet presAssocID="{B5790F16-A95B-4600-A991-A1A9111A4D1C}" presName="sibTrans" presStyleCnt="0"/>
      <dgm:spPr/>
    </dgm:pt>
    <dgm:pt modelId="{02C984A8-7C42-4679-B81E-325AB956EC11}" type="pres">
      <dgm:prSet presAssocID="{E0701AE7-6269-48DC-8652-71A344E2EB0E}" presName="compNode" presStyleCnt="0"/>
      <dgm:spPr/>
    </dgm:pt>
    <dgm:pt modelId="{D5B78036-F4B7-45CC-AE04-A3C8B33788F8}" type="pres">
      <dgm:prSet presAssocID="{E0701AE7-6269-48DC-8652-71A344E2EB0E}" presName="bgRect" presStyleLbl="bgShp" presStyleIdx="2" presStyleCnt="3"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20000"/>
              <a:lumOff val="80000"/>
            </a:schemeClr>
          </a:solidFill>
        </a:ln>
      </dgm:spPr>
    </dgm:pt>
    <dgm:pt modelId="{5A443170-0118-401D-8C17-5F5D1A8E8BE9}" type="pres">
      <dgm:prSet presAssocID="{E0701AE7-6269-48DC-8652-71A344E2EB0E}" presName="iconRect" presStyleLbl="node1" presStyleIdx="2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Research outline"/>
        </a:ext>
      </dgm:extLst>
    </dgm:pt>
    <dgm:pt modelId="{F0D54385-A8AB-438C-BDF0-4974339AB694}" type="pres">
      <dgm:prSet presAssocID="{E0701AE7-6269-48DC-8652-71A344E2EB0E}" presName="spaceRect" presStyleCnt="0"/>
      <dgm:spPr/>
    </dgm:pt>
    <dgm:pt modelId="{FE6C45CA-8E98-45EA-AC14-206F2B55621A}" type="pres">
      <dgm:prSet presAssocID="{E0701AE7-6269-48DC-8652-71A344E2EB0E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35F37D74-ADA8-4CE6-8790-DCB31AFEDC7D}" type="presOf" srcId="{E0701AE7-6269-48DC-8652-71A344E2EB0E}" destId="{FE6C45CA-8E98-45EA-AC14-206F2B55621A}" srcOrd="0" destOrd="0" presId="urn:microsoft.com/office/officeart/2018/2/layout/IconVerticalSolidList"/>
    <dgm:cxn modelId="{B4E7BFA6-8551-46B8-B873-AE237DCE06B9}" type="presOf" srcId="{01B43785-F375-480B-9129-081DEFAA7956}" destId="{111924CA-869B-4287-B04F-0716F51E2D9B}" srcOrd="0" destOrd="0" presId="urn:microsoft.com/office/officeart/2018/2/layout/IconVerticalSolidList"/>
    <dgm:cxn modelId="{F23A3FB2-FCF8-4F64-89E4-950431CFC032}" srcId="{834FD7F2-66C7-4828-A8B7-9DA59B600174}" destId="{3BDCD1C4-9260-4FAF-B258-5C39C8491FC5}" srcOrd="0" destOrd="0" parTransId="{C5D4ACE2-00E6-4145-90A3-C95C4D132057}" sibTransId="{72CCB07F-98CE-4F2F-8C12-0A48DBC4B140}"/>
    <dgm:cxn modelId="{FFC2D1E5-C43C-41D9-B61C-8E09BC375F6C}" srcId="{834FD7F2-66C7-4828-A8B7-9DA59B600174}" destId="{01B43785-F375-480B-9129-081DEFAA7956}" srcOrd="1" destOrd="0" parTransId="{7ED2144E-1712-42D3-9061-0328707B773A}" sibTransId="{B5790F16-A95B-4600-A991-A1A9111A4D1C}"/>
    <dgm:cxn modelId="{F4EB91EB-F88B-47FD-9362-768CF9670FAB}" srcId="{834FD7F2-66C7-4828-A8B7-9DA59B600174}" destId="{E0701AE7-6269-48DC-8652-71A344E2EB0E}" srcOrd="2" destOrd="0" parTransId="{3328F3E9-594A-4947-A86D-009CA3EE56C6}" sibTransId="{52A06662-AF50-488A-A988-C25FB92F7F77}"/>
    <dgm:cxn modelId="{F3ED95F9-4076-47F9-8BB7-B10E94A9EE94}" type="presOf" srcId="{834FD7F2-66C7-4828-A8B7-9DA59B600174}" destId="{919943A0-69DB-42E4-8790-03FCC2E38E1A}" srcOrd="0" destOrd="0" presId="urn:microsoft.com/office/officeart/2018/2/layout/IconVerticalSolidList"/>
    <dgm:cxn modelId="{F6038AFF-7C46-4116-B103-2629255F8A59}" type="presOf" srcId="{3BDCD1C4-9260-4FAF-B258-5C39C8491FC5}" destId="{93EC59A8-1595-499B-A37E-E1CB09E975FE}" srcOrd="0" destOrd="0" presId="urn:microsoft.com/office/officeart/2018/2/layout/IconVerticalSolidList"/>
    <dgm:cxn modelId="{A9BE48AF-8B52-49CD-9DED-B24CD7575175}" type="presParOf" srcId="{919943A0-69DB-42E4-8790-03FCC2E38E1A}" destId="{2C584005-DEC2-494E-8EF1-D894E98876DA}" srcOrd="0" destOrd="0" presId="urn:microsoft.com/office/officeart/2018/2/layout/IconVerticalSolidList"/>
    <dgm:cxn modelId="{CAFB53E3-C063-4EED-BA6F-4BB07BF6C73F}" type="presParOf" srcId="{2C584005-DEC2-494E-8EF1-D894E98876DA}" destId="{7FCC1CBF-AD20-4CFB-A278-3400D643FB25}" srcOrd="0" destOrd="0" presId="urn:microsoft.com/office/officeart/2018/2/layout/IconVerticalSolidList"/>
    <dgm:cxn modelId="{4D3800BB-DDA4-41A1-B6CB-FE9E6402A6CE}" type="presParOf" srcId="{2C584005-DEC2-494E-8EF1-D894E98876DA}" destId="{264B19B0-9129-4D1B-B282-14CE933DFF1A}" srcOrd="1" destOrd="0" presId="urn:microsoft.com/office/officeart/2018/2/layout/IconVerticalSolidList"/>
    <dgm:cxn modelId="{98B5CA90-3E12-4CAF-BA91-3EB95698965A}" type="presParOf" srcId="{2C584005-DEC2-494E-8EF1-D894E98876DA}" destId="{6F64844C-AAA5-4243-A2D1-8398D6872508}" srcOrd="2" destOrd="0" presId="urn:microsoft.com/office/officeart/2018/2/layout/IconVerticalSolidList"/>
    <dgm:cxn modelId="{9CD631B9-D595-44F7-B337-9716A282753B}" type="presParOf" srcId="{2C584005-DEC2-494E-8EF1-D894E98876DA}" destId="{93EC59A8-1595-499B-A37E-E1CB09E975FE}" srcOrd="3" destOrd="0" presId="urn:microsoft.com/office/officeart/2018/2/layout/IconVerticalSolidList"/>
    <dgm:cxn modelId="{0C42A2E9-A88B-4ECC-A306-D5B0EE887CA2}" type="presParOf" srcId="{919943A0-69DB-42E4-8790-03FCC2E38E1A}" destId="{9C3FA36B-79CD-4427-9121-79DC032CEA9C}" srcOrd="1" destOrd="0" presId="urn:microsoft.com/office/officeart/2018/2/layout/IconVerticalSolidList"/>
    <dgm:cxn modelId="{84D83B7B-62D2-4EEE-ACED-0F410654BDAB}" type="presParOf" srcId="{919943A0-69DB-42E4-8790-03FCC2E38E1A}" destId="{43D032FA-F139-4EA5-848D-FB52130DEC5A}" srcOrd="2" destOrd="0" presId="urn:microsoft.com/office/officeart/2018/2/layout/IconVerticalSolidList"/>
    <dgm:cxn modelId="{1A72C16E-F037-499B-90CB-8030842301EF}" type="presParOf" srcId="{43D032FA-F139-4EA5-848D-FB52130DEC5A}" destId="{1BA42A45-F5E3-47C6-8BD9-6F57DCB4656A}" srcOrd="0" destOrd="0" presId="urn:microsoft.com/office/officeart/2018/2/layout/IconVerticalSolidList"/>
    <dgm:cxn modelId="{177ECE4B-FE57-450C-B1EA-A9F4632B90BF}" type="presParOf" srcId="{43D032FA-F139-4EA5-848D-FB52130DEC5A}" destId="{C36E1A79-4B7D-4375-B1F3-E562AB80E3DC}" srcOrd="1" destOrd="0" presId="urn:microsoft.com/office/officeart/2018/2/layout/IconVerticalSolidList"/>
    <dgm:cxn modelId="{2C821F87-E50B-40A4-8AC5-70E142B10EBB}" type="presParOf" srcId="{43D032FA-F139-4EA5-848D-FB52130DEC5A}" destId="{F732590B-5DBA-4AEC-80D1-EC1E6FC73E2C}" srcOrd="2" destOrd="0" presId="urn:microsoft.com/office/officeart/2018/2/layout/IconVerticalSolidList"/>
    <dgm:cxn modelId="{B8051DB1-065F-4A94-AAB1-E75492E5F087}" type="presParOf" srcId="{43D032FA-F139-4EA5-848D-FB52130DEC5A}" destId="{111924CA-869B-4287-B04F-0716F51E2D9B}" srcOrd="3" destOrd="0" presId="urn:microsoft.com/office/officeart/2018/2/layout/IconVerticalSolidList"/>
    <dgm:cxn modelId="{2C08C8EC-2685-4364-91B8-86B57543B90D}" type="presParOf" srcId="{919943A0-69DB-42E4-8790-03FCC2E38E1A}" destId="{B0C06ADE-8B16-4153-B9F0-166D036F3EC9}" srcOrd="3" destOrd="0" presId="urn:microsoft.com/office/officeart/2018/2/layout/IconVerticalSolidList"/>
    <dgm:cxn modelId="{DB03A101-F2F5-41EE-85BD-313660998F38}" type="presParOf" srcId="{919943A0-69DB-42E4-8790-03FCC2E38E1A}" destId="{02C984A8-7C42-4679-B81E-325AB956EC11}" srcOrd="4" destOrd="0" presId="urn:microsoft.com/office/officeart/2018/2/layout/IconVerticalSolidList"/>
    <dgm:cxn modelId="{597552AA-302F-417A-9219-B5C8516B6F17}" type="presParOf" srcId="{02C984A8-7C42-4679-B81E-325AB956EC11}" destId="{D5B78036-F4B7-45CC-AE04-A3C8B33788F8}" srcOrd="0" destOrd="0" presId="urn:microsoft.com/office/officeart/2018/2/layout/IconVerticalSolidList"/>
    <dgm:cxn modelId="{E477331E-DA27-43BA-A7CF-EC55C887A235}" type="presParOf" srcId="{02C984A8-7C42-4679-B81E-325AB956EC11}" destId="{5A443170-0118-401D-8C17-5F5D1A8E8BE9}" srcOrd="1" destOrd="0" presId="urn:microsoft.com/office/officeart/2018/2/layout/IconVerticalSolidList"/>
    <dgm:cxn modelId="{D344B2D5-BECB-49A4-9B9B-595D169B4B98}" type="presParOf" srcId="{02C984A8-7C42-4679-B81E-325AB956EC11}" destId="{F0D54385-A8AB-438C-BDF0-4974339AB694}" srcOrd="2" destOrd="0" presId="urn:microsoft.com/office/officeart/2018/2/layout/IconVerticalSolidList"/>
    <dgm:cxn modelId="{331AAD16-ECF4-4FDA-9604-D464470DA9CD}" type="presParOf" srcId="{02C984A8-7C42-4679-B81E-325AB956EC11}" destId="{FE6C45CA-8E98-45EA-AC14-206F2B55621A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B7632BA-1FA7-486B-82E0-18FFD3714E46}" type="doc">
      <dgm:prSet loTypeId="urn:microsoft.com/office/officeart/2018/2/layout/IconLabelDescriptionList" loCatId="icon" qsTypeId="urn:microsoft.com/office/officeart/2005/8/quickstyle/simple1" qsCatId="simple" csTypeId="urn:microsoft.com/office/officeart/2018/5/colors/Iconchunking_neutralbg_colorful2" csCatId="colorful" phldr="1"/>
      <dgm:spPr/>
      <dgm:t>
        <a:bodyPr/>
        <a:lstStyle/>
        <a:p>
          <a:endParaRPr lang="en-US"/>
        </a:p>
      </dgm:t>
    </dgm:pt>
    <dgm:pt modelId="{5FCF2D69-3B24-470F-BA93-B59FFACF5918}">
      <dgm:prSet/>
      <dgm:spPr/>
      <dgm:t>
        <a:bodyPr/>
        <a:lstStyle/>
        <a:p>
          <a:pPr>
            <a:defRPr b="1"/>
          </a:pPr>
          <a:r>
            <a:rPr lang="en-GB" dirty="0">
              <a:solidFill>
                <a:schemeClr val="tx1">
                  <a:lumMod val="65000"/>
                  <a:lumOff val="35000"/>
                </a:schemeClr>
              </a:solidFill>
            </a:rPr>
            <a:t>Hardware</a:t>
          </a:r>
          <a:endParaRPr lang="en-US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A3B509FA-ADCF-4AE2-9083-457941A47E21}" type="parTrans" cxnId="{50D6ECBB-0426-466E-B84B-B6F3C18C1051}">
      <dgm:prSet/>
      <dgm:spPr/>
      <dgm:t>
        <a:bodyPr/>
        <a:lstStyle/>
        <a:p>
          <a:endParaRPr lang="en-US"/>
        </a:p>
      </dgm:t>
    </dgm:pt>
    <dgm:pt modelId="{F2D2DF71-A32B-48C1-9618-19707E0E5A83}" type="sibTrans" cxnId="{50D6ECBB-0426-466E-B84B-B6F3C18C1051}">
      <dgm:prSet/>
      <dgm:spPr/>
      <dgm:t>
        <a:bodyPr/>
        <a:lstStyle/>
        <a:p>
          <a:endParaRPr lang="en-US"/>
        </a:p>
      </dgm:t>
    </dgm:pt>
    <dgm:pt modelId="{F29183CE-BA22-483C-BA16-D0D20E17B214}">
      <dgm:prSet/>
      <dgm:spPr/>
      <dgm:t>
        <a:bodyPr/>
        <a:lstStyle/>
        <a:p>
          <a:r>
            <a:rPr lang="en-GB" dirty="0">
              <a:solidFill>
                <a:schemeClr val="tx1">
                  <a:lumMod val="65000"/>
                  <a:lumOff val="35000"/>
                </a:schemeClr>
              </a:solidFill>
            </a:rPr>
            <a:t>STM32 NUCLEO-H7A3ZI-Q</a:t>
          </a:r>
          <a:endParaRPr lang="en-US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98505038-D67C-4C28-A6F7-D18D92AE512D}" type="parTrans" cxnId="{98DA5A1B-409B-46B7-A5F1-03FD4A064B24}">
      <dgm:prSet/>
      <dgm:spPr/>
      <dgm:t>
        <a:bodyPr/>
        <a:lstStyle/>
        <a:p>
          <a:endParaRPr lang="en-US"/>
        </a:p>
      </dgm:t>
    </dgm:pt>
    <dgm:pt modelId="{8EFEA535-D89B-4215-B7BB-18BBD693A6A6}" type="sibTrans" cxnId="{98DA5A1B-409B-46B7-A5F1-03FD4A064B24}">
      <dgm:prSet/>
      <dgm:spPr/>
      <dgm:t>
        <a:bodyPr/>
        <a:lstStyle/>
        <a:p>
          <a:endParaRPr lang="en-US"/>
        </a:p>
      </dgm:t>
    </dgm:pt>
    <dgm:pt modelId="{EB1180AA-A882-4623-A653-8097A05752F2}">
      <dgm:prSet/>
      <dgm:spPr/>
      <dgm:t>
        <a:bodyPr/>
        <a:lstStyle/>
        <a:p>
          <a:r>
            <a:rPr lang="en-GB" dirty="0">
              <a:solidFill>
                <a:schemeClr val="tx1">
                  <a:lumMod val="65000"/>
                  <a:lumOff val="35000"/>
                </a:schemeClr>
              </a:solidFill>
            </a:rPr>
            <a:t>Stepper Motor</a:t>
          </a:r>
          <a:endParaRPr lang="en-US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ED486847-BB21-459F-89B8-9A49CC619D22}" type="parTrans" cxnId="{EB65D084-CF24-481E-A4BB-49AD2CE5A6DE}">
      <dgm:prSet/>
      <dgm:spPr/>
      <dgm:t>
        <a:bodyPr/>
        <a:lstStyle/>
        <a:p>
          <a:endParaRPr lang="en-US"/>
        </a:p>
      </dgm:t>
    </dgm:pt>
    <dgm:pt modelId="{7F12A85E-8FD3-456C-B19C-2EFA958B08A8}" type="sibTrans" cxnId="{EB65D084-CF24-481E-A4BB-49AD2CE5A6DE}">
      <dgm:prSet/>
      <dgm:spPr/>
      <dgm:t>
        <a:bodyPr/>
        <a:lstStyle/>
        <a:p>
          <a:endParaRPr lang="en-US"/>
        </a:p>
      </dgm:t>
    </dgm:pt>
    <dgm:pt modelId="{DDAC34A6-55BD-49D7-8409-C5DEFB728A27}">
      <dgm:prSet/>
      <dgm:spPr/>
      <dgm:t>
        <a:bodyPr/>
        <a:lstStyle/>
        <a:p>
          <a:r>
            <a:rPr lang="en-GB">
              <a:solidFill>
                <a:schemeClr val="tx1">
                  <a:lumMod val="65000"/>
                  <a:lumOff val="35000"/>
                </a:schemeClr>
              </a:solidFill>
            </a:rPr>
            <a:t>LM35 Temperature Sensor</a:t>
          </a:r>
          <a:endParaRPr lang="en-US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2379169B-97E6-45EB-B9D6-983CE401350F}" type="parTrans" cxnId="{D95066BE-07B5-48BA-963A-3F054BC031CA}">
      <dgm:prSet/>
      <dgm:spPr/>
      <dgm:t>
        <a:bodyPr/>
        <a:lstStyle/>
        <a:p>
          <a:endParaRPr lang="en-US"/>
        </a:p>
      </dgm:t>
    </dgm:pt>
    <dgm:pt modelId="{E3C6B234-F97B-4196-ABB6-6CC572436C4F}" type="sibTrans" cxnId="{D95066BE-07B5-48BA-963A-3F054BC031CA}">
      <dgm:prSet/>
      <dgm:spPr/>
      <dgm:t>
        <a:bodyPr/>
        <a:lstStyle/>
        <a:p>
          <a:endParaRPr lang="en-US"/>
        </a:p>
      </dgm:t>
    </dgm:pt>
    <dgm:pt modelId="{CF4E7B3F-9413-421E-801B-CFEDC137ADA0}">
      <dgm:prSet/>
      <dgm:spPr/>
      <dgm:t>
        <a:bodyPr/>
        <a:lstStyle/>
        <a:p>
          <a:r>
            <a:rPr lang="en-GB" dirty="0">
              <a:solidFill>
                <a:schemeClr val="tx1">
                  <a:lumMod val="65000"/>
                  <a:lumOff val="35000"/>
                </a:schemeClr>
              </a:solidFill>
            </a:rPr>
            <a:t>Adafruit Pulse Sensor</a:t>
          </a:r>
        </a:p>
        <a:p>
          <a:r>
            <a:rPr lang="en-US" dirty="0">
              <a:solidFill>
                <a:schemeClr val="tx1">
                  <a:lumMod val="65000"/>
                  <a:lumOff val="35000"/>
                </a:schemeClr>
              </a:solidFill>
            </a:rPr>
            <a:t>Camera</a:t>
          </a:r>
        </a:p>
        <a:p>
          <a:r>
            <a:rPr lang="en-US" dirty="0">
              <a:solidFill>
                <a:schemeClr val="tx1">
                  <a:lumMod val="65000"/>
                  <a:lumOff val="35000"/>
                </a:schemeClr>
              </a:solidFill>
            </a:rPr>
            <a:t>Breadboard</a:t>
          </a:r>
        </a:p>
      </dgm:t>
    </dgm:pt>
    <dgm:pt modelId="{2423982E-2A05-4B47-BBB8-219C34FBA25A}" type="parTrans" cxnId="{B15BA2F7-3EB3-4FFB-BF5F-2BF31C7B546D}">
      <dgm:prSet/>
      <dgm:spPr/>
      <dgm:t>
        <a:bodyPr/>
        <a:lstStyle/>
        <a:p>
          <a:endParaRPr lang="en-US"/>
        </a:p>
      </dgm:t>
    </dgm:pt>
    <dgm:pt modelId="{DD8F901D-E8C4-4FB8-8AF4-46662FAC6D9B}" type="sibTrans" cxnId="{B15BA2F7-3EB3-4FFB-BF5F-2BF31C7B546D}">
      <dgm:prSet/>
      <dgm:spPr/>
      <dgm:t>
        <a:bodyPr/>
        <a:lstStyle/>
        <a:p>
          <a:endParaRPr lang="en-US"/>
        </a:p>
      </dgm:t>
    </dgm:pt>
    <dgm:pt modelId="{4E2797DD-7ED5-42C2-B5C3-869F60FD64B0}">
      <dgm:prSet/>
      <dgm:spPr/>
      <dgm:t>
        <a:bodyPr/>
        <a:lstStyle/>
        <a:p>
          <a:pPr>
            <a:defRPr b="1"/>
          </a:pPr>
          <a:r>
            <a:rPr lang="en-GB" dirty="0">
              <a:solidFill>
                <a:schemeClr val="tx1">
                  <a:lumMod val="65000"/>
                  <a:lumOff val="35000"/>
                </a:schemeClr>
              </a:solidFill>
            </a:rPr>
            <a:t>Software</a:t>
          </a:r>
          <a:endParaRPr lang="en-US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450281B3-E581-49AE-BAEA-2C9A23CAB855}" type="parTrans" cxnId="{BAA10231-406F-4B89-87CC-025107A8381B}">
      <dgm:prSet/>
      <dgm:spPr/>
      <dgm:t>
        <a:bodyPr/>
        <a:lstStyle/>
        <a:p>
          <a:endParaRPr lang="en-US"/>
        </a:p>
      </dgm:t>
    </dgm:pt>
    <dgm:pt modelId="{CDEE0B61-1DC8-456B-ABC6-EBFE81A9AF15}" type="sibTrans" cxnId="{BAA10231-406F-4B89-87CC-025107A8381B}">
      <dgm:prSet/>
      <dgm:spPr/>
      <dgm:t>
        <a:bodyPr/>
        <a:lstStyle/>
        <a:p>
          <a:endParaRPr lang="en-US"/>
        </a:p>
      </dgm:t>
    </dgm:pt>
    <dgm:pt modelId="{0601DA02-E2DC-4015-B32D-0EA97A286C4A}">
      <dgm:prSet/>
      <dgm:spPr/>
      <dgm:t>
        <a:bodyPr/>
        <a:lstStyle/>
        <a:p>
          <a:r>
            <a:rPr lang="en-GB" dirty="0" err="1">
              <a:solidFill>
                <a:schemeClr val="tx1">
                  <a:lumMod val="65000"/>
                  <a:lumOff val="35000"/>
                </a:schemeClr>
              </a:solidFill>
            </a:rPr>
            <a:t>STMCubeIDE</a:t>
          </a:r>
          <a:endParaRPr lang="en-US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7D8CE855-EC24-42BC-9A76-4CC663E3F642}" type="parTrans" cxnId="{62FAE4F6-BF6B-4CA6-942E-C880A3F2DCA1}">
      <dgm:prSet/>
      <dgm:spPr/>
      <dgm:t>
        <a:bodyPr/>
        <a:lstStyle/>
        <a:p>
          <a:endParaRPr lang="en-US"/>
        </a:p>
      </dgm:t>
    </dgm:pt>
    <dgm:pt modelId="{AD01DBCE-CDA7-4603-9664-42809C418D31}" type="sibTrans" cxnId="{62FAE4F6-BF6B-4CA6-942E-C880A3F2DCA1}">
      <dgm:prSet/>
      <dgm:spPr/>
      <dgm:t>
        <a:bodyPr/>
        <a:lstStyle/>
        <a:p>
          <a:endParaRPr lang="en-US"/>
        </a:p>
      </dgm:t>
    </dgm:pt>
    <dgm:pt modelId="{31145771-A83E-4936-9643-FA55945BFE59}">
      <dgm:prSet/>
      <dgm:spPr/>
      <dgm:t>
        <a:bodyPr/>
        <a:lstStyle/>
        <a:p>
          <a:r>
            <a:rPr lang="en-GB" dirty="0">
              <a:solidFill>
                <a:schemeClr val="tx1">
                  <a:lumMod val="65000"/>
                  <a:lumOff val="35000"/>
                </a:schemeClr>
              </a:solidFill>
            </a:rPr>
            <a:t>C Programming language</a:t>
          </a:r>
          <a:endParaRPr lang="en-US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D603DCD3-902E-4DF4-8BF2-55CE0C05E28A}" type="parTrans" cxnId="{A90AD5FA-60D3-4988-8958-EE3C67DFCFB0}">
      <dgm:prSet/>
      <dgm:spPr/>
      <dgm:t>
        <a:bodyPr/>
        <a:lstStyle/>
        <a:p>
          <a:endParaRPr lang="en-US"/>
        </a:p>
      </dgm:t>
    </dgm:pt>
    <dgm:pt modelId="{A80C6BB9-FD48-4996-85AE-FB982E2509BC}" type="sibTrans" cxnId="{A90AD5FA-60D3-4988-8958-EE3C67DFCFB0}">
      <dgm:prSet/>
      <dgm:spPr/>
      <dgm:t>
        <a:bodyPr/>
        <a:lstStyle/>
        <a:p>
          <a:endParaRPr lang="en-US"/>
        </a:p>
      </dgm:t>
    </dgm:pt>
    <dgm:pt modelId="{49DC5D66-054E-4AF9-875C-DC10EECF09FE}">
      <dgm:prSet/>
      <dgm:spPr/>
      <dgm:t>
        <a:bodyPr/>
        <a:lstStyle/>
        <a:p>
          <a:r>
            <a:rPr lang="en-GB">
              <a:solidFill>
                <a:schemeClr val="tx1">
                  <a:lumMod val="65000"/>
                  <a:lumOff val="35000"/>
                </a:schemeClr>
              </a:solidFill>
            </a:rPr>
            <a:t>LabView</a:t>
          </a:r>
          <a:endParaRPr lang="en-US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FCB00B86-88DD-498C-8D1D-E0B6B8D34C86}" type="parTrans" cxnId="{76133D4D-DE31-46D3-9ECA-93523DC644FD}">
      <dgm:prSet/>
      <dgm:spPr/>
      <dgm:t>
        <a:bodyPr/>
        <a:lstStyle/>
        <a:p>
          <a:endParaRPr lang="en-US"/>
        </a:p>
      </dgm:t>
    </dgm:pt>
    <dgm:pt modelId="{683849C9-A2F0-4696-BB9D-8A8755D3B8B0}" type="sibTrans" cxnId="{76133D4D-DE31-46D3-9ECA-93523DC644FD}">
      <dgm:prSet/>
      <dgm:spPr/>
      <dgm:t>
        <a:bodyPr/>
        <a:lstStyle/>
        <a:p>
          <a:endParaRPr lang="en-US"/>
        </a:p>
      </dgm:t>
    </dgm:pt>
    <dgm:pt modelId="{F09D4D95-99E6-48B6-AF0D-879275C3551F}">
      <dgm:prSet/>
      <dgm:spPr/>
      <dgm:t>
        <a:bodyPr/>
        <a:lstStyle/>
        <a:p>
          <a:r>
            <a:rPr lang="en-GB" dirty="0">
              <a:solidFill>
                <a:schemeClr val="tx1">
                  <a:lumMod val="65000"/>
                  <a:lumOff val="35000"/>
                </a:schemeClr>
              </a:solidFill>
            </a:rPr>
            <a:t>G programming language</a:t>
          </a:r>
          <a:endParaRPr lang="en-US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4E6C6703-29DE-4EC0-A683-3C001AC7CD44}" type="parTrans" cxnId="{F91D0521-88DB-4418-91ED-8E9322E2AC80}">
      <dgm:prSet/>
      <dgm:spPr/>
      <dgm:t>
        <a:bodyPr/>
        <a:lstStyle/>
        <a:p>
          <a:endParaRPr lang="en-US"/>
        </a:p>
      </dgm:t>
    </dgm:pt>
    <dgm:pt modelId="{C81C720C-237E-45B4-A23D-987C298E5052}" type="sibTrans" cxnId="{F91D0521-88DB-4418-91ED-8E9322E2AC80}">
      <dgm:prSet/>
      <dgm:spPr/>
      <dgm:t>
        <a:bodyPr/>
        <a:lstStyle/>
        <a:p>
          <a:endParaRPr lang="en-US"/>
        </a:p>
      </dgm:t>
    </dgm:pt>
    <dgm:pt modelId="{26904A13-F0C8-4436-AE9D-E99C5B5302E5}" type="pres">
      <dgm:prSet presAssocID="{1B7632BA-1FA7-486B-82E0-18FFD3714E46}" presName="root" presStyleCnt="0">
        <dgm:presLayoutVars>
          <dgm:dir/>
          <dgm:resizeHandles val="exact"/>
        </dgm:presLayoutVars>
      </dgm:prSet>
      <dgm:spPr/>
    </dgm:pt>
    <dgm:pt modelId="{D4AF2F3E-827C-42FE-A0B1-D0F10F23709A}" type="pres">
      <dgm:prSet presAssocID="{5FCF2D69-3B24-470F-BA93-B59FFACF5918}" presName="compNode" presStyleCnt="0"/>
      <dgm:spPr/>
    </dgm:pt>
    <dgm:pt modelId="{DF7E8159-7ACC-4551-A4D3-C388D585342E}" type="pres">
      <dgm:prSet presAssocID="{5FCF2D69-3B24-470F-BA93-B59FFACF5918}" presName="iconRect" presStyleLbl="node1" presStyleIdx="0" presStyleCnt="2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ocessor outline"/>
        </a:ext>
      </dgm:extLst>
    </dgm:pt>
    <dgm:pt modelId="{1252771E-8B23-4AEC-BECC-85A2B1BBC955}" type="pres">
      <dgm:prSet presAssocID="{5FCF2D69-3B24-470F-BA93-B59FFACF5918}" presName="iconSpace" presStyleCnt="0"/>
      <dgm:spPr/>
    </dgm:pt>
    <dgm:pt modelId="{CA47ED1B-3AB5-4BD2-B143-5C2F7CE2B9FF}" type="pres">
      <dgm:prSet presAssocID="{5FCF2D69-3B24-470F-BA93-B59FFACF5918}" presName="parTx" presStyleLbl="revTx" presStyleIdx="0" presStyleCnt="4">
        <dgm:presLayoutVars>
          <dgm:chMax val="0"/>
          <dgm:chPref val="0"/>
        </dgm:presLayoutVars>
      </dgm:prSet>
      <dgm:spPr/>
    </dgm:pt>
    <dgm:pt modelId="{5A9D2852-C99E-4D95-9B59-055AB3676C49}" type="pres">
      <dgm:prSet presAssocID="{5FCF2D69-3B24-470F-BA93-B59FFACF5918}" presName="txSpace" presStyleCnt="0"/>
      <dgm:spPr/>
    </dgm:pt>
    <dgm:pt modelId="{75D784CC-056E-419B-BCDF-768B69253B09}" type="pres">
      <dgm:prSet presAssocID="{5FCF2D69-3B24-470F-BA93-B59FFACF5918}" presName="desTx" presStyleLbl="revTx" presStyleIdx="1" presStyleCnt="4">
        <dgm:presLayoutVars/>
      </dgm:prSet>
      <dgm:spPr/>
    </dgm:pt>
    <dgm:pt modelId="{8FF1540D-C30F-4095-817E-490BF8F33AAB}" type="pres">
      <dgm:prSet presAssocID="{F2D2DF71-A32B-48C1-9618-19707E0E5A83}" presName="sibTrans" presStyleCnt="0"/>
      <dgm:spPr/>
    </dgm:pt>
    <dgm:pt modelId="{6E4098CB-1211-4868-B64C-864A74F75510}" type="pres">
      <dgm:prSet presAssocID="{4E2797DD-7ED5-42C2-B5C3-869F60FD64B0}" presName="compNode" presStyleCnt="0"/>
      <dgm:spPr/>
    </dgm:pt>
    <dgm:pt modelId="{26CDE58C-D5C2-4EE0-9A47-2C179904D25B}" type="pres">
      <dgm:prSet presAssocID="{4E2797DD-7ED5-42C2-B5C3-869F60FD64B0}" presName="iconRect" presStyleLbl="node1" presStyleIdx="1" presStyleCnt="2" custLinFactNeighborX="-18749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ogrammer female outline"/>
        </a:ext>
      </dgm:extLst>
    </dgm:pt>
    <dgm:pt modelId="{B2578709-8B3B-436A-AEF9-6BABA8866750}" type="pres">
      <dgm:prSet presAssocID="{4E2797DD-7ED5-42C2-B5C3-869F60FD64B0}" presName="iconSpace" presStyleCnt="0"/>
      <dgm:spPr/>
    </dgm:pt>
    <dgm:pt modelId="{341F1579-1171-4B0C-A44B-F8229A3AEA94}" type="pres">
      <dgm:prSet presAssocID="{4E2797DD-7ED5-42C2-B5C3-869F60FD64B0}" presName="parTx" presStyleLbl="revTx" presStyleIdx="2" presStyleCnt="4">
        <dgm:presLayoutVars>
          <dgm:chMax val="0"/>
          <dgm:chPref val="0"/>
        </dgm:presLayoutVars>
      </dgm:prSet>
      <dgm:spPr/>
    </dgm:pt>
    <dgm:pt modelId="{8948FEE4-9425-4E6B-B502-74189F17D453}" type="pres">
      <dgm:prSet presAssocID="{4E2797DD-7ED5-42C2-B5C3-869F60FD64B0}" presName="txSpace" presStyleCnt="0"/>
      <dgm:spPr/>
    </dgm:pt>
    <dgm:pt modelId="{995F94EA-6A40-43A2-868C-25367D25A602}" type="pres">
      <dgm:prSet presAssocID="{4E2797DD-7ED5-42C2-B5C3-869F60FD64B0}" presName="desTx" presStyleLbl="revTx" presStyleIdx="3" presStyleCnt="4">
        <dgm:presLayoutVars/>
      </dgm:prSet>
      <dgm:spPr/>
    </dgm:pt>
  </dgm:ptLst>
  <dgm:cxnLst>
    <dgm:cxn modelId="{3AA4D911-207B-47D2-BC84-A8158741743D}" type="presOf" srcId="{31145771-A83E-4936-9643-FA55945BFE59}" destId="{995F94EA-6A40-43A2-868C-25367D25A602}" srcOrd="0" destOrd="1" presId="urn:microsoft.com/office/officeart/2018/2/layout/IconLabelDescriptionList"/>
    <dgm:cxn modelId="{E9E8111B-8409-430B-92BA-35577A1A4A54}" type="presOf" srcId="{DDAC34A6-55BD-49D7-8409-C5DEFB728A27}" destId="{75D784CC-056E-419B-BCDF-768B69253B09}" srcOrd="0" destOrd="2" presId="urn:microsoft.com/office/officeart/2018/2/layout/IconLabelDescriptionList"/>
    <dgm:cxn modelId="{98DA5A1B-409B-46B7-A5F1-03FD4A064B24}" srcId="{5FCF2D69-3B24-470F-BA93-B59FFACF5918}" destId="{F29183CE-BA22-483C-BA16-D0D20E17B214}" srcOrd="0" destOrd="0" parTransId="{98505038-D67C-4C28-A6F7-D18D92AE512D}" sibTransId="{8EFEA535-D89B-4215-B7BB-18BBD693A6A6}"/>
    <dgm:cxn modelId="{F91D0521-88DB-4418-91ED-8E9322E2AC80}" srcId="{49DC5D66-054E-4AF9-875C-DC10EECF09FE}" destId="{F09D4D95-99E6-48B6-AF0D-879275C3551F}" srcOrd="0" destOrd="0" parTransId="{4E6C6703-29DE-4EC0-A683-3C001AC7CD44}" sibTransId="{C81C720C-237E-45B4-A23D-987C298E5052}"/>
    <dgm:cxn modelId="{C59FE32A-683A-4CA8-A6B1-78CF2406EF57}" type="presOf" srcId="{4E2797DD-7ED5-42C2-B5C3-869F60FD64B0}" destId="{341F1579-1171-4B0C-A44B-F8229A3AEA94}" srcOrd="0" destOrd="0" presId="urn:microsoft.com/office/officeart/2018/2/layout/IconLabelDescriptionList"/>
    <dgm:cxn modelId="{BAA10231-406F-4B89-87CC-025107A8381B}" srcId="{1B7632BA-1FA7-486B-82E0-18FFD3714E46}" destId="{4E2797DD-7ED5-42C2-B5C3-869F60FD64B0}" srcOrd="1" destOrd="0" parTransId="{450281B3-E581-49AE-BAEA-2C9A23CAB855}" sibTransId="{CDEE0B61-1DC8-456B-ABC6-EBFE81A9AF15}"/>
    <dgm:cxn modelId="{420AA93F-70F1-45C3-8D9E-F1FBA810502F}" type="presOf" srcId="{F29183CE-BA22-483C-BA16-D0D20E17B214}" destId="{75D784CC-056E-419B-BCDF-768B69253B09}" srcOrd="0" destOrd="0" presId="urn:microsoft.com/office/officeart/2018/2/layout/IconLabelDescriptionList"/>
    <dgm:cxn modelId="{1728B05D-0FBD-4C29-824F-E498520CF93F}" type="presOf" srcId="{F09D4D95-99E6-48B6-AF0D-879275C3551F}" destId="{995F94EA-6A40-43A2-868C-25367D25A602}" srcOrd="0" destOrd="3" presId="urn:microsoft.com/office/officeart/2018/2/layout/IconLabelDescriptionList"/>
    <dgm:cxn modelId="{5938B369-4473-4D4B-ACE1-A38031E26344}" type="presOf" srcId="{49DC5D66-054E-4AF9-875C-DC10EECF09FE}" destId="{995F94EA-6A40-43A2-868C-25367D25A602}" srcOrd="0" destOrd="2" presId="urn:microsoft.com/office/officeart/2018/2/layout/IconLabelDescriptionList"/>
    <dgm:cxn modelId="{76133D4D-DE31-46D3-9ECA-93523DC644FD}" srcId="{4E2797DD-7ED5-42C2-B5C3-869F60FD64B0}" destId="{49DC5D66-054E-4AF9-875C-DC10EECF09FE}" srcOrd="1" destOrd="0" parTransId="{FCB00B86-88DD-498C-8D1D-E0B6B8D34C86}" sibTransId="{683849C9-A2F0-4696-BB9D-8A8755D3B8B0}"/>
    <dgm:cxn modelId="{4E84FC51-23F4-4442-B69C-18C5B0709F6A}" type="presOf" srcId="{CF4E7B3F-9413-421E-801B-CFEDC137ADA0}" destId="{75D784CC-056E-419B-BCDF-768B69253B09}" srcOrd="0" destOrd="3" presId="urn:microsoft.com/office/officeart/2018/2/layout/IconLabelDescriptionList"/>
    <dgm:cxn modelId="{EA107152-5AF2-43C6-A2A0-E5DE4B970028}" type="presOf" srcId="{0601DA02-E2DC-4015-B32D-0EA97A286C4A}" destId="{995F94EA-6A40-43A2-868C-25367D25A602}" srcOrd="0" destOrd="0" presId="urn:microsoft.com/office/officeart/2018/2/layout/IconLabelDescriptionList"/>
    <dgm:cxn modelId="{EB65D084-CF24-481E-A4BB-49AD2CE5A6DE}" srcId="{5FCF2D69-3B24-470F-BA93-B59FFACF5918}" destId="{EB1180AA-A882-4623-A653-8097A05752F2}" srcOrd="1" destOrd="0" parTransId="{ED486847-BB21-459F-89B8-9A49CC619D22}" sibTransId="{7F12A85E-8FD3-456C-B19C-2EFA958B08A8}"/>
    <dgm:cxn modelId="{4BC28A9F-FDD6-45D6-8ABB-4D8F49AF73DD}" type="presOf" srcId="{1B7632BA-1FA7-486B-82E0-18FFD3714E46}" destId="{26904A13-F0C8-4436-AE9D-E99C5B5302E5}" srcOrd="0" destOrd="0" presId="urn:microsoft.com/office/officeart/2018/2/layout/IconLabelDescriptionList"/>
    <dgm:cxn modelId="{50D6ECBB-0426-466E-B84B-B6F3C18C1051}" srcId="{1B7632BA-1FA7-486B-82E0-18FFD3714E46}" destId="{5FCF2D69-3B24-470F-BA93-B59FFACF5918}" srcOrd="0" destOrd="0" parTransId="{A3B509FA-ADCF-4AE2-9083-457941A47E21}" sibTransId="{F2D2DF71-A32B-48C1-9618-19707E0E5A83}"/>
    <dgm:cxn modelId="{D95066BE-07B5-48BA-963A-3F054BC031CA}" srcId="{5FCF2D69-3B24-470F-BA93-B59FFACF5918}" destId="{DDAC34A6-55BD-49D7-8409-C5DEFB728A27}" srcOrd="2" destOrd="0" parTransId="{2379169B-97E6-45EB-B9D6-983CE401350F}" sibTransId="{E3C6B234-F97B-4196-ABB6-6CC572436C4F}"/>
    <dgm:cxn modelId="{FA5816CF-9AB6-42A7-B411-E912C3A51BD8}" type="presOf" srcId="{EB1180AA-A882-4623-A653-8097A05752F2}" destId="{75D784CC-056E-419B-BCDF-768B69253B09}" srcOrd="0" destOrd="1" presId="urn:microsoft.com/office/officeart/2018/2/layout/IconLabelDescriptionList"/>
    <dgm:cxn modelId="{2FC5D0F4-5239-4FF9-9CC3-8A912D04D723}" type="presOf" srcId="{5FCF2D69-3B24-470F-BA93-B59FFACF5918}" destId="{CA47ED1B-3AB5-4BD2-B143-5C2F7CE2B9FF}" srcOrd="0" destOrd="0" presId="urn:microsoft.com/office/officeart/2018/2/layout/IconLabelDescriptionList"/>
    <dgm:cxn modelId="{62FAE4F6-BF6B-4CA6-942E-C880A3F2DCA1}" srcId="{4E2797DD-7ED5-42C2-B5C3-869F60FD64B0}" destId="{0601DA02-E2DC-4015-B32D-0EA97A286C4A}" srcOrd="0" destOrd="0" parTransId="{7D8CE855-EC24-42BC-9A76-4CC663E3F642}" sibTransId="{AD01DBCE-CDA7-4603-9664-42809C418D31}"/>
    <dgm:cxn modelId="{B15BA2F7-3EB3-4FFB-BF5F-2BF31C7B546D}" srcId="{5FCF2D69-3B24-470F-BA93-B59FFACF5918}" destId="{CF4E7B3F-9413-421E-801B-CFEDC137ADA0}" srcOrd="3" destOrd="0" parTransId="{2423982E-2A05-4B47-BBB8-219C34FBA25A}" sibTransId="{DD8F901D-E8C4-4FB8-8AF4-46662FAC6D9B}"/>
    <dgm:cxn modelId="{A90AD5FA-60D3-4988-8958-EE3C67DFCFB0}" srcId="{0601DA02-E2DC-4015-B32D-0EA97A286C4A}" destId="{31145771-A83E-4936-9643-FA55945BFE59}" srcOrd="0" destOrd="0" parTransId="{D603DCD3-902E-4DF4-8BF2-55CE0C05E28A}" sibTransId="{A80C6BB9-FD48-4996-85AE-FB982E2509BC}"/>
    <dgm:cxn modelId="{F03A455A-7A44-4F27-BD48-E88D183C0FAA}" type="presParOf" srcId="{26904A13-F0C8-4436-AE9D-E99C5B5302E5}" destId="{D4AF2F3E-827C-42FE-A0B1-D0F10F23709A}" srcOrd="0" destOrd="0" presId="urn:microsoft.com/office/officeart/2018/2/layout/IconLabelDescriptionList"/>
    <dgm:cxn modelId="{5F28B1E0-9AF8-4D7C-8422-0730811B0BB6}" type="presParOf" srcId="{D4AF2F3E-827C-42FE-A0B1-D0F10F23709A}" destId="{DF7E8159-7ACC-4551-A4D3-C388D585342E}" srcOrd="0" destOrd="0" presId="urn:microsoft.com/office/officeart/2018/2/layout/IconLabelDescriptionList"/>
    <dgm:cxn modelId="{A26D272A-9A2F-4CDF-B6F4-C714062FD7B7}" type="presParOf" srcId="{D4AF2F3E-827C-42FE-A0B1-D0F10F23709A}" destId="{1252771E-8B23-4AEC-BECC-85A2B1BBC955}" srcOrd="1" destOrd="0" presId="urn:microsoft.com/office/officeart/2018/2/layout/IconLabelDescriptionList"/>
    <dgm:cxn modelId="{846F3DDD-949F-42F0-B118-D5AEDBE80A2C}" type="presParOf" srcId="{D4AF2F3E-827C-42FE-A0B1-D0F10F23709A}" destId="{CA47ED1B-3AB5-4BD2-B143-5C2F7CE2B9FF}" srcOrd="2" destOrd="0" presId="urn:microsoft.com/office/officeart/2018/2/layout/IconLabelDescriptionList"/>
    <dgm:cxn modelId="{269AC5A6-A8DC-40F1-852C-7C8F220B158A}" type="presParOf" srcId="{D4AF2F3E-827C-42FE-A0B1-D0F10F23709A}" destId="{5A9D2852-C99E-4D95-9B59-055AB3676C49}" srcOrd="3" destOrd="0" presId="urn:microsoft.com/office/officeart/2018/2/layout/IconLabelDescriptionList"/>
    <dgm:cxn modelId="{62D7543E-4F4A-4643-A5E0-D2FE3251941A}" type="presParOf" srcId="{D4AF2F3E-827C-42FE-A0B1-D0F10F23709A}" destId="{75D784CC-056E-419B-BCDF-768B69253B09}" srcOrd="4" destOrd="0" presId="urn:microsoft.com/office/officeart/2018/2/layout/IconLabelDescriptionList"/>
    <dgm:cxn modelId="{7B661F1C-E6EF-4533-A5A8-E9B5004308B7}" type="presParOf" srcId="{26904A13-F0C8-4436-AE9D-E99C5B5302E5}" destId="{8FF1540D-C30F-4095-817E-490BF8F33AAB}" srcOrd="1" destOrd="0" presId="urn:microsoft.com/office/officeart/2018/2/layout/IconLabelDescriptionList"/>
    <dgm:cxn modelId="{CC42D49C-B643-4D22-AB6E-9A094619D764}" type="presParOf" srcId="{26904A13-F0C8-4436-AE9D-E99C5B5302E5}" destId="{6E4098CB-1211-4868-B64C-864A74F75510}" srcOrd="2" destOrd="0" presId="urn:microsoft.com/office/officeart/2018/2/layout/IconLabelDescriptionList"/>
    <dgm:cxn modelId="{4CC5AC27-62CB-4E9A-B101-46B182E78BCD}" type="presParOf" srcId="{6E4098CB-1211-4868-B64C-864A74F75510}" destId="{26CDE58C-D5C2-4EE0-9A47-2C179904D25B}" srcOrd="0" destOrd="0" presId="urn:microsoft.com/office/officeart/2018/2/layout/IconLabelDescriptionList"/>
    <dgm:cxn modelId="{98EEABCE-4AEC-4919-9327-56CAF8160EDE}" type="presParOf" srcId="{6E4098CB-1211-4868-B64C-864A74F75510}" destId="{B2578709-8B3B-436A-AEF9-6BABA8866750}" srcOrd="1" destOrd="0" presId="urn:microsoft.com/office/officeart/2018/2/layout/IconLabelDescriptionList"/>
    <dgm:cxn modelId="{193487A9-8AE7-4C9D-9FE0-ADE69CB1B8CF}" type="presParOf" srcId="{6E4098CB-1211-4868-B64C-864A74F75510}" destId="{341F1579-1171-4B0C-A44B-F8229A3AEA94}" srcOrd="2" destOrd="0" presId="urn:microsoft.com/office/officeart/2018/2/layout/IconLabelDescriptionList"/>
    <dgm:cxn modelId="{670683B3-4855-4620-973D-BF06037817DF}" type="presParOf" srcId="{6E4098CB-1211-4868-B64C-864A74F75510}" destId="{8948FEE4-9425-4E6B-B502-74189F17D453}" srcOrd="3" destOrd="0" presId="urn:microsoft.com/office/officeart/2018/2/layout/IconLabelDescriptionList"/>
    <dgm:cxn modelId="{69E5BE06-4F78-483A-880A-5EDEDFB1B49E}" type="presParOf" srcId="{6E4098CB-1211-4868-B64C-864A74F75510}" destId="{995F94EA-6A40-43A2-868C-25367D25A602}" srcOrd="4" destOrd="0" presId="urn:microsoft.com/office/officeart/2018/2/layout/IconLabelDescriptionList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3DACE40-444E-47D1-BA61-EA4FD9B23720}" type="doc">
      <dgm:prSet loTypeId="urn:microsoft.com/office/officeart/2005/8/layout/defaul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7C218CA4-ECC3-4292-B922-7AE3AF0A10CC}">
      <dgm:prSet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20000"/>
              <a:lumOff val="80000"/>
            </a:schemeClr>
          </a:solidFill>
        </a:ln>
      </dgm:spPr>
      <dgm:t>
        <a:bodyPr/>
        <a:lstStyle/>
        <a:p>
          <a:r>
            <a:rPr lang="en-GB" dirty="0">
              <a:solidFill>
                <a:schemeClr val="tx1">
                  <a:lumMod val="65000"/>
                  <a:lumOff val="35000"/>
                </a:schemeClr>
              </a:solidFill>
            </a:rPr>
            <a:t>Unit testing</a:t>
          </a:r>
          <a:endParaRPr lang="en-US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1CBF0465-045B-46D0-BE8D-7DE2A2661D87}" type="parTrans" cxnId="{BFBE04D1-0882-4AAB-ACC0-3F39D9B65FD9}">
      <dgm:prSet/>
      <dgm:spPr/>
      <dgm:t>
        <a:bodyPr/>
        <a:lstStyle/>
        <a:p>
          <a:endParaRPr lang="en-US"/>
        </a:p>
      </dgm:t>
    </dgm:pt>
    <dgm:pt modelId="{5DEF071C-80AF-4CC3-AB48-6436D5669AF5}" type="sibTrans" cxnId="{BFBE04D1-0882-4AAB-ACC0-3F39D9B65FD9}">
      <dgm:prSet/>
      <dgm:spPr/>
      <dgm:t>
        <a:bodyPr/>
        <a:lstStyle/>
        <a:p>
          <a:endParaRPr lang="en-US"/>
        </a:p>
      </dgm:t>
    </dgm:pt>
    <dgm:pt modelId="{1B742900-1786-42B7-820E-E3C2F74B2F92}">
      <dgm:prSet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20000"/>
              <a:lumOff val="80000"/>
            </a:schemeClr>
          </a:solidFill>
        </a:ln>
      </dgm:spPr>
      <dgm:t>
        <a:bodyPr/>
        <a:lstStyle/>
        <a:p>
          <a:r>
            <a:rPr lang="en-GB" dirty="0">
              <a:solidFill>
                <a:schemeClr val="tx1">
                  <a:lumMod val="65000"/>
                  <a:lumOff val="35000"/>
                </a:schemeClr>
              </a:solidFill>
            </a:rPr>
            <a:t>Tested entire artefact</a:t>
          </a:r>
          <a:endParaRPr lang="en-US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38AB1855-ADD9-4AEC-887B-6E7AAE4C965C}" type="parTrans" cxnId="{87DCCD2F-C239-4D13-B5BD-4EC82F00E78C}">
      <dgm:prSet/>
      <dgm:spPr/>
      <dgm:t>
        <a:bodyPr/>
        <a:lstStyle/>
        <a:p>
          <a:endParaRPr lang="en-US"/>
        </a:p>
      </dgm:t>
    </dgm:pt>
    <dgm:pt modelId="{52788FC7-4CFF-4AE0-A118-590F72F33381}" type="sibTrans" cxnId="{87DCCD2F-C239-4D13-B5BD-4EC82F00E78C}">
      <dgm:prSet/>
      <dgm:spPr/>
      <dgm:t>
        <a:bodyPr/>
        <a:lstStyle/>
        <a:p>
          <a:endParaRPr lang="en-US"/>
        </a:p>
      </dgm:t>
    </dgm:pt>
    <dgm:pt modelId="{14C7122F-79EF-49FA-9B3D-75D31296E06C}">
      <dgm:prSet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20000"/>
              <a:lumOff val="80000"/>
            </a:schemeClr>
          </a:solidFill>
        </a:ln>
      </dgm:spPr>
      <dgm:t>
        <a:bodyPr/>
        <a:lstStyle/>
        <a:p>
          <a:r>
            <a:rPr lang="en-US">
              <a:solidFill>
                <a:schemeClr val="tx1">
                  <a:lumMod val="65000"/>
                  <a:lumOff val="35000"/>
                </a:schemeClr>
              </a:solidFill>
            </a:rPr>
            <a:t>Quantitative</a:t>
          </a:r>
        </a:p>
      </dgm:t>
    </dgm:pt>
    <dgm:pt modelId="{1637D61A-3A79-40C4-8FAF-037F33BC0EB5}" type="parTrans" cxnId="{F88A977F-B355-461C-A67F-2DAE277D034D}">
      <dgm:prSet/>
      <dgm:spPr/>
      <dgm:t>
        <a:bodyPr/>
        <a:lstStyle/>
        <a:p>
          <a:endParaRPr lang="en-GB"/>
        </a:p>
      </dgm:t>
    </dgm:pt>
    <dgm:pt modelId="{E1CC83EA-C21D-4B9B-80E2-14AE83D4FCA8}" type="sibTrans" cxnId="{F88A977F-B355-461C-A67F-2DAE277D034D}">
      <dgm:prSet/>
      <dgm:spPr/>
      <dgm:t>
        <a:bodyPr/>
        <a:lstStyle/>
        <a:p>
          <a:endParaRPr lang="en-GB"/>
        </a:p>
      </dgm:t>
    </dgm:pt>
    <dgm:pt modelId="{DAAFC451-B0DC-407B-A1FF-91CB2447DB44}" type="pres">
      <dgm:prSet presAssocID="{33DACE40-444E-47D1-BA61-EA4FD9B23720}" presName="diagram" presStyleCnt="0">
        <dgm:presLayoutVars>
          <dgm:dir/>
          <dgm:resizeHandles val="exact"/>
        </dgm:presLayoutVars>
      </dgm:prSet>
      <dgm:spPr/>
    </dgm:pt>
    <dgm:pt modelId="{3BBE5FF5-A16C-4FC8-81B8-04067CA4FADB}" type="pres">
      <dgm:prSet presAssocID="{7C218CA4-ECC3-4292-B922-7AE3AF0A10CC}" presName="node" presStyleLbl="node1" presStyleIdx="0" presStyleCnt="3">
        <dgm:presLayoutVars>
          <dgm:bulletEnabled val="1"/>
        </dgm:presLayoutVars>
      </dgm:prSet>
      <dgm:spPr/>
    </dgm:pt>
    <dgm:pt modelId="{DE63BCC0-DAB8-40B4-800E-7E0209DA8F16}" type="pres">
      <dgm:prSet presAssocID="{5DEF071C-80AF-4CC3-AB48-6436D5669AF5}" presName="sibTrans" presStyleCnt="0"/>
      <dgm:spPr/>
    </dgm:pt>
    <dgm:pt modelId="{4815B969-132B-4D0B-98B0-51CA592554E1}" type="pres">
      <dgm:prSet presAssocID="{1B742900-1786-42B7-820E-E3C2F74B2F92}" presName="node" presStyleLbl="node1" presStyleIdx="1" presStyleCnt="3">
        <dgm:presLayoutVars>
          <dgm:bulletEnabled val="1"/>
        </dgm:presLayoutVars>
      </dgm:prSet>
      <dgm:spPr/>
    </dgm:pt>
    <dgm:pt modelId="{93CB068C-E677-47DA-ACB4-BDD2EEA22AF2}" type="pres">
      <dgm:prSet presAssocID="{52788FC7-4CFF-4AE0-A118-590F72F33381}" presName="sibTrans" presStyleCnt="0"/>
      <dgm:spPr/>
    </dgm:pt>
    <dgm:pt modelId="{61251F51-325E-472A-855F-100A03FB09B7}" type="pres">
      <dgm:prSet presAssocID="{14C7122F-79EF-49FA-9B3D-75D31296E06C}" presName="node" presStyleLbl="node1" presStyleIdx="2" presStyleCnt="3">
        <dgm:presLayoutVars>
          <dgm:bulletEnabled val="1"/>
        </dgm:presLayoutVars>
      </dgm:prSet>
      <dgm:spPr/>
    </dgm:pt>
  </dgm:ptLst>
  <dgm:cxnLst>
    <dgm:cxn modelId="{87DCCD2F-C239-4D13-B5BD-4EC82F00E78C}" srcId="{33DACE40-444E-47D1-BA61-EA4FD9B23720}" destId="{1B742900-1786-42B7-820E-E3C2F74B2F92}" srcOrd="1" destOrd="0" parTransId="{38AB1855-ADD9-4AEC-887B-6E7AAE4C965C}" sibTransId="{52788FC7-4CFF-4AE0-A118-590F72F33381}"/>
    <dgm:cxn modelId="{F88A977F-B355-461C-A67F-2DAE277D034D}" srcId="{33DACE40-444E-47D1-BA61-EA4FD9B23720}" destId="{14C7122F-79EF-49FA-9B3D-75D31296E06C}" srcOrd="2" destOrd="0" parTransId="{1637D61A-3A79-40C4-8FAF-037F33BC0EB5}" sibTransId="{E1CC83EA-C21D-4B9B-80E2-14AE83D4FCA8}"/>
    <dgm:cxn modelId="{2252C99A-0005-4AB3-ACB4-91563DA04CAC}" type="presOf" srcId="{14C7122F-79EF-49FA-9B3D-75D31296E06C}" destId="{61251F51-325E-472A-855F-100A03FB09B7}" srcOrd="0" destOrd="0" presId="urn:microsoft.com/office/officeart/2005/8/layout/default"/>
    <dgm:cxn modelId="{B0C397CE-88BB-4904-BA39-2D0DDB1CDE2B}" type="presOf" srcId="{1B742900-1786-42B7-820E-E3C2F74B2F92}" destId="{4815B969-132B-4D0B-98B0-51CA592554E1}" srcOrd="0" destOrd="0" presId="urn:microsoft.com/office/officeart/2005/8/layout/default"/>
    <dgm:cxn modelId="{BFBE04D1-0882-4AAB-ACC0-3F39D9B65FD9}" srcId="{33DACE40-444E-47D1-BA61-EA4FD9B23720}" destId="{7C218CA4-ECC3-4292-B922-7AE3AF0A10CC}" srcOrd="0" destOrd="0" parTransId="{1CBF0465-045B-46D0-BE8D-7DE2A2661D87}" sibTransId="{5DEF071C-80AF-4CC3-AB48-6436D5669AF5}"/>
    <dgm:cxn modelId="{A16BCFF0-8152-4854-85E7-E4F07B05C773}" type="presOf" srcId="{33DACE40-444E-47D1-BA61-EA4FD9B23720}" destId="{DAAFC451-B0DC-407B-A1FF-91CB2447DB44}" srcOrd="0" destOrd="0" presId="urn:microsoft.com/office/officeart/2005/8/layout/default"/>
    <dgm:cxn modelId="{0931A5FF-543C-46CD-A5F4-E434C3932004}" type="presOf" srcId="{7C218CA4-ECC3-4292-B922-7AE3AF0A10CC}" destId="{3BBE5FF5-A16C-4FC8-81B8-04067CA4FADB}" srcOrd="0" destOrd="0" presId="urn:microsoft.com/office/officeart/2005/8/layout/default"/>
    <dgm:cxn modelId="{C3BBE5DB-A77E-4EE7-B944-7B2313F8D33F}" type="presParOf" srcId="{DAAFC451-B0DC-407B-A1FF-91CB2447DB44}" destId="{3BBE5FF5-A16C-4FC8-81B8-04067CA4FADB}" srcOrd="0" destOrd="0" presId="urn:microsoft.com/office/officeart/2005/8/layout/default"/>
    <dgm:cxn modelId="{B645271B-805C-4C24-97C7-6A9D7BD424CA}" type="presParOf" srcId="{DAAFC451-B0DC-407B-A1FF-91CB2447DB44}" destId="{DE63BCC0-DAB8-40B4-800E-7E0209DA8F16}" srcOrd="1" destOrd="0" presId="urn:microsoft.com/office/officeart/2005/8/layout/default"/>
    <dgm:cxn modelId="{5DE78F91-1494-4E11-9F7B-E33603CE25A7}" type="presParOf" srcId="{DAAFC451-B0DC-407B-A1FF-91CB2447DB44}" destId="{4815B969-132B-4D0B-98B0-51CA592554E1}" srcOrd="2" destOrd="0" presId="urn:microsoft.com/office/officeart/2005/8/layout/default"/>
    <dgm:cxn modelId="{C19AD475-ED41-4CCF-BE1D-6B492844332C}" type="presParOf" srcId="{DAAFC451-B0DC-407B-A1FF-91CB2447DB44}" destId="{93CB068C-E677-47DA-ACB4-BDD2EEA22AF2}" srcOrd="3" destOrd="0" presId="urn:microsoft.com/office/officeart/2005/8/layout/default"/>
    <dgm:cxn modelId="{FA6C97D1-1C93-42AD-86DA-7A9B07978A1C}" type="presParOf" srcId="{DAAFC451-B0DC-407B-A1FF-91CB2447DB44}" destId="{61251F51-325E-472A-855F-100A03FB09B7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0005F97-9338-45D3-A7A1-43B986468544}" type="doc">
      <dgm:prSet loTypeId="urn:microsoft.com/office/officeart/2005/8/layout/vProcess5" loCatId="process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6591B44F-32C3-4C83-8067-30D1E01C2B91}">
      <dgm:prSet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20000"/>
              <a:lumOff val="80000"/>
            </a:schemeClr>
          </a:solidFill>
        </a:ln>
      </dgm:spPr>
      <dgm:t>
        <a:bodyPr/>
        <a:lstStyle/>
        <a:p>
          <a:r>
            <a:rPr lang="en-GB" dirty="0">
              <a:solidFill>
                <a:schemeClr val="tx1">
                  <a:lumMod val="65000"/>
                  <a:lumOff val="35000"/>
                </a:schemeClr>
              </a:solidFill>
            </a:rPr>
            <a:t>Most Core functions work </a:t>
          </a:r>
          <a:endParaRPr lang="en-US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427E4663-3936-47E5-BD8A-F5A5F9B1810A}" type="parTrans" cxnId="{14112333-B7D2-41B4-9C3E-8FA64047D6E4}">
      <dgm:prSet/>
      <dgm:spPr/>
      <dgm:t>
        <a:bodyPr/>
        <a:lstStyle/>
        <a:p>
          <a:endParaRPr lang="en-US"/>
        </a:p>
      </dgm:t>
    </dgm:pt>
    <dgm:pt modelId="{AFCC61D2-19DA-48AF-9ABF-86C7DA458998}" type="sibTrans" cxnId="{14112333-B7D2-41B4-9C3E-8FA64047D6E4}">
      <dgm:prSet/>
      <dgm:spPr>
        <a:solidFill>
          <a:schemeClr val="tx2">
            <a:lumMod val="50000"/>
            <a:alpha val="90000"/>
          </a:schemeClr>
        </a:solidFill>
        <a:ln>
          <a:solidFill>
            <a:schemeClr val="tx2">
              <a:lumMod val="50000"/>
              <a:alpha val="90000"/>
            </a:schemeClr>
          </a:solidFill>
        </a:ln>
      </dgm:spPr>
      <dgm:t>
        <a:bodyPr/>
        <a:lstStyle/>
        <a:p>
          <a:endParaRPr lang="en-US"/>
        </a:p>
      </dgm:t>
    </dgm:pt>
    <dgm:pt modelId="{43CD0C7D-8BF8-4850-9EA3-A7E073B174F3}">
      <dgm:prSet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20000"/>
              <a:lumOff val="80000"/>
            </a:schemeClr>
          </a:solidFill>
        </a:ln>
      </dgm:spPr>
      <dgm:t>
        <a:bodyPr/>
        <a:lstStyle/>
        <a:p>
          <a:r>
            <a:rPr lang="en-GB" dirty="0">
              <a:solidFill>
                <a:schemeClr val="tx1">
                  <a:lumMod val="65000"/>
                  <a:lumOff val="35000"/>
                </a:schemeClr>
              </a:solidFill>
            </a:rPr>
            <a:t>Core functions that don’t work have been replaced with buttons</a:t>
          </a:r>
          <a:endParaRPr lang="en-US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EB39E605-F63A-4BA4-8D0C-B5F16B722018}" type="parTrans" cxnId="{5165BC35-EF55-4ACD-802F-B3DA6C9FCF5E}">
      <dgm:prSet/>
      <dgm:spPr/>
      <dgm:t>
        <a:bodyPr/>
        <a:lstStyle/>
        <a:p>
          <a:endParaRPr lang="en-US"/>
        </a:p>
      </dgm:t>
    </dgm:pt>
    <dgm:pt modelId="{DE2EF06A-9E08-4719-871D-0FB52B3C55D6}" type="sibTrans" cxnId="{5165BC35-EF55-4ACD-802F-B3DA6C9FCF5E}">
      <dgm:prSet/>
      <dgm:spPr/>
      <dgm:t>
        <a:bodyPr/>
        <a:lstStyle/>
        <a:p>
          <a:endParaRPr lang="en-US"/>
        </a:p>
      </dgm:t>
    </dgm:pt>
    <dgm:pt modelId="{EB9D6C1E-1903-49F0-81F7-1C981071359E}">
      <dgm:prSet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20000"/>
              <a:lumOff val="80000"/>
            </a:schemeClr>
          </a:solidFill>
        </a:ln>
      </dgm:spPr>
      <dgm:t>
        <a:bodyPr/>
        <a:lstStyle/>
        <a:p>
          <a:r>
            <a:rPr lang="en-GB" dirty="0">
              <a:solidFill>
                <a:schemeClr val="tx1">
                  <a:lumMod val="65000"/>
                  <a:lumOff val="35000"/>
                </a:schemeClr>
              </a:solidFill>
            </a:rPr>
            <a:t>24 tests passed out of 28</a:t>
          </a:r>
          <a:endParaRPr lang="en-US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9FC44889-C255-4BA0-B783-314616A97D6D}" type="sibTrans" cxnId="{8D59C029-5916-4CB1-B6F2-8C7E07DF13EB}">
      <dgm:prSet/>
      <dgm:spPr>
        <a:solidFill>
          <a:schemeClr val="tx2">
            <a:lumMod val="50000"/>
            <a:alpha val="90000"/>
          </a:schemeClr>
        </a:solidFill>
        <a:ln>
          <a:solidFill>
            <a:schemeClr val="tx2">
              <a:lumMod val="50000"/>
              <a:alpha val="90000"/>
            </a:schemeClr>
          </a:solidFill>
        </a:ln>
      </dgm:spPr>
      <dgm:t>
        <a:bodyPr/>
        <a:lstStyle/>
        <a:p>
          <a:endParaRPr lang="en-US"/>
        </a:p>
      </dgm:t>
    </dgm:pt>
    <dgm:pt modelId="{323D1997-AA1D-4080-BBE5-BC658CD60ED3}" type="parTrans" cxnId="{8D59C029-5916-4CB1-B6F2-8C7E07DF13EB}">
      <dgm:prSet/>
      <dgm:spPr/>
      <dgm:t>
        <a:bodyPr/>
        <a:lstStyle/>
        <a:p>
          <a:endParaRPr lang="en-US"/>
        </a:p>
      </dgm:t>
    </dgm:pt>
    <dgm:pt modelId="{B10B2C74-2ECA-4FB0-A599-718FCB2A5F90}" type="pres">
      <dgm:prSet presAssocID="{30005F97-9338-45D3-A7A1-43B986468544}" presName="outerComposite" presStyleCnt="0">
        <dgm:presLayoutVars>
          <dgm:chMax val="5"/>
          <dgm:dir/>
          <dgm:resizeHandles val="exact"/>
        </dgm:presLayoutVars>
      </dgm:prSet>
      <dgm:spPr/>
    </dgm:pt>
    <dgm:pt modelId="{DC03DED8-9BEF-4D31-8DA4-90E343C5C9E3}" type="pres">
      <dgm:prSet presAssocID="{30005F97-9338-45D3-A7A1-43B986468544}" presName="dummyMaxCanvas" presStyleCnt="0">
        <dgm:presLayoutVars/>
      </dgm:prSet>
      <dgm:spPr/>
    </dgm:pt>
    <dgm:pt modelId="{5ED9A659-4ABB-49A2-9A19-571D70780DD0}" type="pres">
      <dgm:prSet presAssocID="{30005F97-9338-45D3-A7A1-43B986468544}" presName="ThreeNodes_1" presStyleLbl="node1" presStyleIdx="0" presStyleCnt="3" custLinFactNeighborY="-2563">
        <dgm:presLayoutVars>
          <dgm:bulletEnabled val="1"/>
        </dgm:presLayoutVars>
      </dgm:prSet>
      <dgm:spPr/>
    </dgm:pt>
    <dgm:pt modelId="{1A5EF8DB-BEE9-445E-A45D-750F425DBD2F}" type="pres">
      <dgm:prSet presAssocID="{30005F97-9338-45D3-A7A1-43B986468544}" presName="ThreeNodes_2" presStyleLbl="node1" presStyleIdx="1" presStyleCnt="3">
        <dgm:presLayoutVars>
          <dgm:bulletEnabled val="1"/>
        </dgm:presLayoutVars>
      </dgm:prSet>
      <dgm:spPr/>
    </dgm:pt>
    <dgm:pt modelId="{AA9A1121-1FED-4B36-98E1-F728C0B30B7D}" type="pres">
      <dgm:prSet presAssocID="{30005F97-9338-45D3-A7A1-43B986468544}" presName="ThreeNodes_3" presStyleLbl="node1" presStyleIdx="2" presStyleCnt="3">
        <dgm:presLayoutVars>
          <dgm:bulletEnabled val="1"/>
        </dgm:presLayoutVars>
      </dgm:prSet>
      <dgm:spPr/>
    </dgm:pt>
    <dgm:pt modelId="{5D092233-ABD7-467B-B0D3-9EBF8AA0281E}" type="pres">
      <dgm:prSet presAssocID="{30005F97-9338-45D3-A7A1-43B986468544}" presName="ThreeConn_1-2" presStyleLbl="fgAccFollowNode1" presStyleIdx="0" presStyleCnt="2">
        <dgm:presLayoutVars>
          <dgm:bulletEnabled val="1"/>
        </dgm:presLayoutVars>
      </dgm:prSet>
      <dgm:spPr/>
    </dgm:pt>
    <dgm:pt modelId="{07BEC0AD-E2FC-4993-99D2-775C09BEBE3A}" type="pres">
      <dgm:prSet presAssocID="{30005F97-9338-45D3-A7A1-43B986468544}" presName="ThreeConn_2-3" presStyleLbl="fgAccFollowNode1" presStyleIdx="1" presStyleCnt="2">
        <dgm:presLayoutVars>
          <dgm:bulletEnabled val="1"/>
        </dgm:presLayoutVars>
      </dgm:prSet>
      <dgm:spPr/>
    </dgm:pt>
    <dgm:pt modelId="{7EEF248E-5DA4-4CF2-9F52-8E5D48141DE7}" type="pres">
      <dgm:prSet presAssocID="{30005F97-9338-45D3-A7A1-43B986468544}" presName="ThreeNodes_1_text" presStyleLbl="node1" presStyleIdx="2" presStyleCnt="3">
        <dgm:presLayoutVars>
          <dgm:bulletEnabled val="1"/>
        </dgm:presLayoutVars>
      </dgm:prSet>
      <dgm:spPr/>
    </dgm:pt>
    <dgm:pt modelId="{219B6BF1-4943-422D-AD3C-8621E66BABDA}" type="pres">
      <dgm:prSet presAssocID="{30005F97-9338-45D3-A7A1-43B986468544}" presName="ThreeNodes_2_text" presStyleLbl="node1" presStyleIdx="2" presStyleCnt="3">
        <dgm:presLayoutVars>
          <dgm:bulletEnabled val="1"/>
        </dgm:presLayoutVars>
      </dgm:prSet>
      <dgm:spPr/>
    </dgm:pt>
    <dgm:pt modelId="{8031A4B5-F1C9-4994-B800-F1F17611E2E1}" type="pres">
      <dgm:prSet presAssocID="{30005F97-9338-45D3-A7A1-43B986468544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FF0F791C-87AE-4A3E-B2AA-425E6D87EE41}" type="presOf" srcId="{43CD0C7D-8BF8-4850-9EA3-A7E073B174F3}" destId="{AA9A1121-1FED-4B36-98E1-F728C0B30B7D}" srcOrd="0" destOrd="0" presId="urn:microsoft.com/office/officeart/2005/8/layout/vProcess5"/>
    <dgm:cxn modelId="{8D59C029-5916-4CB1-B6F2-8C7E07DF13EB}" srcId="{30005F97-9338-45D3-A7A1-43B986468544}" destId="{EB9D6C1E-1903-49F0-81F7-1C981071359E}" srcOrd="0" destOrd="0" parTransId="{323D1997-AA1D-4080-BBE5-BC658CD60ED3}" sibTransId="{9FC44889-C255-4BA0-B783-314616A97D6D}"/>
    <dgm:cxn modelId="{14112333-B7D2-41B4-9C3E-8FA64047D6E4}" srcId="{30005F97-9338-45D3-A7A1-43B986468544}" destId="{6591B44F-32C3-4C83-8067-30D1E01C2B91}" srcOrd="1" destOrd="0" parTransId="{427E4663-3936-47E5-BD8A-F5A5F9B1810A}" sibTransId="{AFCC61D2-19DA-48AF-9ABF-86C7DA458998}"/>
    <dgm:cxn modelId="{E5CF9733-B756-4A06-90E2-2E8A8CCF2188}" type="presOf" srcId="{EB9D6C1E-1903-49F0-81F7-1C981071359E}" destId="{5ED9A659-4ABB-49A2-9A19-571D70780DD0}" srcOrd="0" destOrd="0" presId="urn:microsoft.com/office/officeart/2005/8/layout/vProcess5"/>
    <dgm:cxn modelId="{5165BC35-EF55-4ACD-802F-B3DA6C9FCF5E}" srcId="{30005F97-9338-45D3-A7A1-43B986468544}" destId="{43CD0C7D-8BF8-4850-9EA3-A7E073B174F3}" srcOrd="2" destOrd="0" parTransId="{EB39E605-F63A-4BA4-8D0C-B5F16B722018}" sibTransId="{DE2EF06A-9E08-4719-871D-0FB52B3C55D6}"/>
    <dgm:cxn modelId="{A60F444F-9874-4FB5-8BFC-1D728DC1746B}" type="presOf" srcId="{6591B44F-32C3-4C83-8067-30D1E01C2B91}" destId="{219B6BF1-4943-422D-AD3C-8621E66BABDA}" srcOrd="1" destOrd="0" presId="urn:microsoft.com/office/officeart/2005/8/layout/vProcess5"/>
    <dgm:cxn modelId="{6619E772-647D-4F2A-A9F8-C51B8F7D010D}" type="presOf" srcId="{6591B44F-32C3-4C83-8067-30D1E01C2B91}" destId="{1A5EF8DB-BEE9-445E-A45D-750F425DBD2F}" srcOrd="0" destOrd="0" presId="urn:microsoft.com/office/officeart/2005/8/layout/vProcess5"/>
    <dgm:cxn modelId="{CFB1BA7C-256E-4DEC-9CC8-96E9A7CBF93F}" type="presOf" srcId="{AFCC61D2-19DA-48AF-9ABF-86C7DA458998}" destId="{07BEC0AD-E2FC-4993-99D2-775C09BEBE3A}" srcOrd="0" destOrd="0" presId="urn:microsoft.com/office/officeart/2005/8/layout/vProcess5"/>
    <dgm:cxn modelId="{074E2790-4CCB-4A70-87B2-2C4A69D2FD0D}" type="presOf" srcId="{9FC44889-C255-4BA0-B783-314616A97D6D}" destId="{5D092233-ABD7-467B-B0D3-9EBF8AA0281E}" srcOrd="0" destOrd="0" presId="urn:microsoft.com/office/officeart/2005/8/layout/vProcess5"/>
    <dgm:cxn modelId="{937A95A2-A4C6-44F9-AEE1-6579F2FCE072}" type="presOf" srcId="{EB9D6C1E-1903-49F0-81F7-1C981071359E}" destId="{7EEF248E-5DA4-4CF2-9F52-8E5D48141DE7}" srcOrd="1" destOrd="0" presId="urn:microsoft.com/office/officeart/2005/8/layout/vProcess5"/>
    <dgm:cxn modelId="{7D62EBC5-0429-48C9-829B-0A68086805C9}" type="presOf" srcId="{30005F97-9338-45D3-A7A1-43B986468544}" destId="{B10B2C74-2ECA-4FB0-A599-718FCB2A5F90}" srcOrd="0" destOrd="0" presId="urn:microsoft.com/office/officeart/2005/8/layout/vProcess5"/>
    <dgm:cxn modelId="{2811B0D1-0DAC-4337-A0F5-D388AF0A9BCD}" type="presOf" srcId="{43CD0C7D-8BF8-4850-9EA3-A7E073B174F3}" destId="{8031A4B5-F1C9-4994-B800-F1F17611E2E1}" srcOrd="1" destOrd="0" presId="urn:microsoft.com/office/officeart/2005/8/layout/vProcess5"/>
    <dgm:cxn modelId="{55F04686-4D44-46C2-A04A-EAB54508A20A}" type="presParOf" srcId="{B10B2C74-2ECA-4FB0-A599-718FCB2A5F90}" destId="{DC03DED8-9BEF-4D31-8DA4-90E343C5C9E3}" srcOrd="0" destOrd="0" presId="urn:microsoft.com/office/officeart/2005/8/layout/vProcess5"/>
    <dgm:cxn modelId="{04E28DA0-36BC-4208-A59F-AC0C1538C8E5}" type="presParOf" srcId="{B10B2C74-2ECA-4FB0-A599-718FCB2A5F90}" destId="{5ED9A659-4ABB-49A2-9A19-571D70780DD0}" srcOrd="1" destOrd="0" presId="urn:microsoft.com/office/officeart/2005/8/layout/vProcess5"/>
    <dgm:cxn modelId="{3A27D2FC-9E0F-4172-B089-9F12C7541168}" type="presParOf" srcId="{B10B2C74-2ECA-4FB0-A599-718FCB2A5F90}" destId="{1A5EF8DB-BEE9-445E-A45D-750F425DBD2F}" srcOrd="2" destOrd="0" presId="urn:microsoft.com/office/officeart/2005/8/layout/vProcess5"/>
    <dgm:cxn modelId="{A6191E9E-8CBD-410F-8FCA-606C23A526D1}" type="presParOf" srcId="{B10B2C74-2ECA-4FB0-A599-718FCB2A5F90}" destId="{AA9A1121-1FED-4B36-98E1-F728C0B30B7D}" srcOrd="3" destOrd="0" presId="urn:microsoft.com/office/officeart/2005/8/layout/vProcess5"/>
    <dgm:cxn modelId="{C4D46D27-80B8-4D34-A33A-F8ADD9B0C639}" type="presParOf" srcId="{B10B2C74-2ECA-4FB0-A599-718FCB2A5F90}" destId="{5D092233-ABD7-467B-B0D3-9EBF8AA0281E}" srcOrd="4" destOrd="0" presId="urn:microsoft.com/office/officeart/2005/8/layout/vProcess5"/>
    <dgm:cxn modelId="{FAE869FE-8AEF-48B1-9722-9BC92608151C}" type="presParOf" srcId="{B10B2C74-2ECA-4FB0-A599-718FCB2A5F90}" destId="{07BEC0AD-E2FC-4993-99D2-775C09BEBE3A}" srcOrd="5" destOrd="0" presId="urn:microsoft.com/office/officeart/2005/8/layout/vProcess5"/>
    <dgm:cxn modelId="{0C36A3AB-4BF2-44A7-AF63-43BEEB0DC738}" type="presParOf" srcId="{B10B2C74-2ECA-4FB0-A599-718FCB2A5F90}" destId="{7EEF248E-5DA4-4CF2-9F52-8E5D48141DE7}" srcOrd="6" destOrd="0" presId="urn:microsoft.com/office/officeart/2005/8/layout/vProcess5"/>
    <dgm:cxn modelId="{6CBE1A13-BD2F-489D-BAAC-534DB6AC4FE4}" type="presParOf" srcId="{B10B2C74-2ECA-4FB0-A599-718FCB2A5F90}" destId="{219B6BF1-4943-422D-AD3C-8621E66BABDA}" srcOrd="7" destOrd="0" presId="urn:microsoft.com/office/officeart/2005/8/layout/vProcess5"/>
    <dgm:cxn modelId="{DBBB9C34-8A76-4459-960A-F5B2D8C3F305}" type="presParOf" srcId="{B10B2C74-2ECA-4FB0-A599-718FCB2A5F90}" destId="{8031A4B5-F1C9-4994-B800-F1F17611E2E1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A0453F6-F1C9-4C94-A8B7-983203006530}" type="doc">
      <dgm:prSet loTypeId="urn:microsoft.com/office/officeart/2018/5/layout/IconLeaf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5EA48623-D953-48E2-BC9F-A57A2C625DEE}">
      <dgm:prSet/>
      <dgm:spPr/>
      <dgm:t>
        <a:bodyPr/>
        <a:lstStyle/>
        <a:p>
          <a:pPr>
            <a:defRPr cap="all"/>
          </a:pPr>
          <a:r>
            <a:rPr lang="en-GB" dirty="0">
              <a:solidFill>
                <a:schemeClr val="tx1">
                  <a:lumMod val="65000"/>
                  <a:lumOff val="35000"/>
                </a:schemeClr>
              </a:solidFill>
            </a:rPr>
            <a:t>Temperature sensor acquires accurate data</a:t>
          </a:r>
          <a:endParaRPr lang="en-US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99D8CF57-D7B7-4D48-BF17-54E446F6281A}" type="parTrans" cxnId="{647BC448-86D9-4F46-A403-0FE5B62E209E}">
      <dgm:prSet/>
      <dgm:spPr/>
      <dgm:t>
        <a:bodyPr/>
        <a:lstStyle/>
        <a:p>
          <a:endParaRPr lang="en-US"/>
        </a:p>
      </dgm:t>
    </dgm:pt>
    <dgm:pt modelId="{4AA8F6D2-83EB-4241-9293-FAE284FF436A}" type="sibTrans" cxnId="{647BC448-86D9-4F46-A403-0FE5B62E209E}">
      <dgm:prSet/>
      <dgm:spPr/>
      <dgm:t>
        <a:bodyPr/>
        <a:lstStyle/>
        <a:p>
          <a:endParaRPr lang="en-US"/>
        </a:p>
      </dgm:t>
    </dgm:pt>
    <dgm:pt modelId="{A69E75BC-BE99-4766-ADA3-A0A5F3FC672E}">
      <dgm:prSet/>
      <dgm:spPr/>
      <dgm:t>
        <a:bodyPr/>
        <a:lstStyle/>
        <a:p>
          <a:pPr>
            <a:defRPr cap="all"/>
          </a:pPr>
          <a:r>
            <a:rPr lang="en-GB" dirty="0">
              <a:solidFill>
                <a:schemeClr val="tx1">
                  <a:lumMod val="65000"/>
                  <a:lumOff val="35000"/>
                </a:schemeClr>
              </a:solidFill>
            </a:rPr>
            <a:t>Counts increase and determine track</a:t>
          </a:r>
          <a:endParaRPr lang="en-US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1711CCD1-9C75-4638-8F5F-3865849733FF}" type="parTrans" cxnId="{475D6486-1FEF-4F33-8B11-761FC5C14999}">
      <dgm:prSet/>
      <dgm:spPr/>
      <dgm:t>
        <a:bodyPr/>
        <a:lstStyle/>
        <a:p>
          <a:endParaRPr lang="en-US"/>
        </a:p>
      </dgm:t>
    </dgm:pt>
    <dgm:pt modelId="{69D81252-2C0E-4892-8F70-FE0DF614DEC3}" type="sibTrans" cxnId="{475D6486-1FEF-4F33-8B11-761FC5C14999}">
      <dgm:prSet/>
      <dgm:spPr/>
      <dgm:t>
        <a:bodyPr/>
        <a:lstStyle/>
        <a:p>
          <a:endParaRPr lang="en-US"/>
        </a:p>
      </dgm:t>
    </dgm:pt>
    <dgm:pt modelId="{F2EC0553-E9B9-4101-AE80-C2642BC25140}">
      <dgm:prSet/>
      <dgm:spPr/>
      <dgm:t>
        <a:bodyPr/>
        <a:lstStyle/>
        <a:p>
          <a:pPr>
            <a:defRPr cap="all"/>
          </a:pPr>
          <a:r>
            <a:rPr lang="en-GB" dirty="0">
              <a:solidFill>
                <a:schemeClr val="tx1">
                  <a:lumMod val="65000"/>
                  <a:lumOff val="35000"/>
                </a:schemeClr>
              </a:solidFill>
            </a:rPr>
            <a:t>LED’s correctly light up to represent state </a:t>
          </a:r>
          <a:endParaRPr lang="en-US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E6CD8A85-D93F-4639-9B83-782F43BBD9C2}" type="parTrans" cxnId="{9D6CA086-5758-4F20-9EDE-7A5FD495599E}">
      <dgm:prSet/>
      <dgm:spPr/>
      <dgm:t>
        <a:bodyPr/>
        <a:lstStyle/>
        <a:p>
          <a:endParaRPr lang="en-US"/>
        </a:p>
      </dgm:t>
    </dgm:pt>
    <dgm:pt modelId="{E14E4D60-38B9-4856-B95D-3599BBCAE912}" type="sibTrans" cxnId="{9D6CA086-5758-4F20-9EDE-7A5FD495599E}">
      <dgm:prSet/>
      <dgm:spPr/>
      <dgm:t>
        <a:bodyPr/>
        <a:lstStyle/>
        <a:p>
          <a:endParaRPr lang="en-US"/>
        </a:p>
      </dgm:t>
    </dgm:pt>
    <dgm:pt modelId="{A8C5CC4E-0AF4-42EE-A163-85166C943E2B}">
      <dgm:prSet/>
      <dgm:spPr/>
      <dgm:t>
        <a:bodyPr/>
        <a:lstStyle/>
        <a:p>
          <a:pPr>
            <a:defRPr cap="all"/>
          </a:pPr>
          <a:r>
            <a:rPr lang="en-GB" dirty="0">
              <a:solidFill>
                <a:schemeClr val="tx1">
                  <a:lumMod val="65000"/>
                  <a:lumOff val="35000"/>
                </a:schemeClr>
              </a:solidFill>
            </a:rPr>
            <a:t>Motor moves to represent switch track</a:t>
          </a:r>
          <a:endParaRPr lang="en-US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030D17E7-2225-4175-B7D7-12302A0787AA}" type="parTrans" cxnId="{7768FBF8-5180-4C44-A3AB-574169E73706}">
      <dgm:prSet/>
      <dgm:spPr/>
      <dgm:t>
        <a:bodyPr/>
        <a:lstStyle/>
        <a:p>
          <a:endParaRPr lang="en-US"/>
        </a:p>
      </dgm:t>
    </dgm:pt>
    <dgm:pt modelId="{2C1C9518-24A2-41CB-A95E-92076BA2EC87}" type="sibTrans" cxnId="{7768FBF8-5180-4C44-A3AB-574169E73706}">
      <dgm:prSet/>
      <dgm:spPr/>
      <dgm:t>
        <a:bodyPr/>
        <a:lstStyle/>
        <a:p>
          <a:endParaRPr lang="en-US"/>
        </a:p>
      </dgm:t>
    </dgm:pt>
    <dgm:pt modelId="{45011392-407F-42EF-B0D0-1157A7818CEB}" type="pres">
      <dgm:prSet presAssocID="{1A0453F6-F1C9-4C94-A8B7-983203006530}" presName="root" presStyleCnt="0">
        <dgm:presLayoutVars>
          <dgm:dir/>
          <dgm:resizeHandles val="exact"/>
        </dgm:presLayoutVars>
      </dgm:prSet>
      <dgm:spPr/>
    </dgm:pt>
    <dgm:pt modelId="{1D2DACF2-ADEE-4F18-A90C-8BCAACCD7509}" type="pres">
      <dgm:prSet presAssocID="{5EA48623-D953-48E2-BC9F-A57A2C625DEE}" presName="compNode" presStyleCnt="0"/>
      <dgm:spPr/>
    </dgm:pt>
    <dgm:pt modelId="{E6F9EBD9-9A66-4327-9797-5134A93006A6}" type="pres">
      <dgm:prSet presAssocID="{5EA48623-D953-48E2-BC9F-A57A2C625DEE}" presName="iconBgRect" presStyleLbl="bgShp" presStyleIdx="0" presStyleCnt="4"/>
      <dgm:spPr>
        <a:prstGeom prst="round2DiagRect">
          <a:avLst>
            <a:gd name="adj1" fmla="val 29727"/>
            <a:gd name="adj2" fmla="val 0"/>
          </a:avLst>
        </a:prstGeom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20000"/>
              <a:lumOff val="80000"/>
            </a:schemeClr>
          </a:solidFill>
        </a:ln>
      </dgm:spPr>
    </dgm:pt>
    <dgm:pt modelId="{C3C5DFBE-A14B-4607-BDCA-AE7F7428BB70}" type="pres">
      <dgm:prSet presAssocID="{5EA48623-D953-48E2-BC9F-A57A2C625DEE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hermometer"/>
        </a:ext>
      </dgm:extLst>
    </dgm:pt>
    <dgm:pt modelId="{0E43BCFC-CB54-4FED-B416-F8CF1AFD3AFC}" type="pres">
      <dgm:prSet presAssocID="{5EA48623-D953-48E2-BC9F-A57A2C625DEE}" presName="spaceRect" presStyleCnt="0"/>
      <dgm:spPr/>
    </dgm:pt>
    <dgm:pt modelId="{0721B9E4-D3DB-48E5-83BB-433D1AF23012}" type="pres">
      <dgm:prSet presAssocID="{5EA48623-D953-48E2-BC9F-A57A2C625DEE}" presName="textRect" presStyleLbl="revTx" presStyleIdx="0" presStyleCnt="4">
        <dgm:presLayoutVars>
          <dgm:chMax val="1"/>
          <dgm:chPref val="1"/>
        </dgm:presLayoutVars>
      </dgm:prSet>
      <dgm:spPr/>
    </dgm:pt>
    <dgm:pt modelId="{21856902-F428-44A7-8E8C-439DB9C10134}" type="pres">
      <dgm:prSet presAssocID="{4AA8F6D2-83EB-4241-9293-FAE284FF436A}" presName="sibTrans" presStyleCnt="0"/>
      <dgm:spPr/>
    </dgm:pt>
    <dgm:pt modelId="{8539BA19-EE7D-4C13-B863-4395DD00ACCA}" type="pres">
      <dgm:prSet presAssocID="{A69E75BC-BE99-4766-ADA3-A0A5F3FC672E}" presName="compNode" presStyleCnt="0"/>
      <dgm:spPr/>
    </dgm:pt>
    <dgm:pt modelId="{E714CFF6-43C4-4171-A98D-F5D2237903D9}" type="pres">
      <dgm:prSet presAssocID="{A69E75BC-BE99-4766-ADA3-A0A5F3FC672E}" presName="iconBgRect" presStyleLbl="bgShp" presStyleIdx="1" presStyleCnt="4"/>
      <dgm:spPr>
        <a:prstGeom prst="round2DiagRect">
          <a:avLst>
            <a:gd name="adj1" fmla="val 29727"/>
            <a:gd name="adj2" fmla="val 0"/>
          </a:avLst>
        </a:prstGeom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20000"/>
              <a:lumOff val="80000"/>
            </a:schemeClr>
          </a:solidFill>
        </a:ln>
      </dgm:spPr>
    </dgm:pt>
    <dgm:pt modelId="{8B22F330-74A4-4620-97C3-1125D57F96EB}" type="pres">
      <dgm:prSet presAssocID="{A69E75BC-BE99-4766-ADA3-A0A5F3FC672E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pward trend"/>
        </a:ext>
      </dgm:extLst>
    </dgm:pt>
    <dgm:pt modelId="{A34ED2DD-2B4D-422C-A5FB-7B39CF1C72A0}" type="pres">
      <dgm:prSet presAssocID="{A69E75BC-BE99-4766-ADA3-A0A5F3FC672E}" presName="spaceRect" presStyleCnt="0"/>
      <dgm:spPr/>
    </dgm:pt>
    <dgm:pt modelId="{64C34646-C1C7-4605-9500-7A33445DF139}" type="pres">
      <dgm:prSet presAssocID="{A69E75BC-BE99-4766-ADA3-A0A5F3FC672E}" presName="textRect" presStyleLbl="revTx" presStyleIdx="1" presStyleCnt="4">
        <dgm:presLayoutVars>
          <dgm:chMax val="1"/>
          <dgm:chPref val="1"/>
        </dgm:presLayoutVars>
      </dgm:prSet>
      <dgm:spPr/>
    </dgm:pt>
    <dgm:pt modelId="{BB5CBF40-B429-466C-9751-030FB5D766D1}" type="pres">
      <dgm:prSet presAssocID="{69D81252-2C0E-4892-8F70-FE0DF614DEC3}" presName="sibTrans" presStyleCnt="0"/>
      <dgm:spPr/>
    </dgm:pt>
    <dgm:pt modelId="{2E69FB93-8FF5-451C-AA47-C26301AE8F0B}" type="pres">
      <dgm:prSet presAssocID="{F2EC0553-E9B9-4101-AE80-C2642BC25140}" presName="compNode" presStyleCnt="0"/>
      <dgm:spPr/>
    </dgm:pt>
    <dgm:pt modelId="{7509CBF2-0358-4AFD-B646-24DC1647E9BB}" type="pres">
      <dgm:prSet presAssocID="{F2EC0553-E9B9-4101-AE80-C2642BC25140}" presName="iconBgRect" presStyleLbl="bgShp" presStyleIdx="2" presStyleCnt="4"/>
      <dgm:spPr>
        <a:prstGeom prst="round2DiagRect">
          <a:avLst>
            <a:gd name="adj1" fmla="val 29727"/>
            <a:gd name="adj2" fmla="val 0"/>
          </a:avLst>
        </a:prstGeom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20000"/>
              <a:lumOff val="80000"/>
            </a:schemeClr>
          </a:solidFill>
        </a:ln>
      </dgm:spPr>
    </dgm:pt>
    <dgm:pt modelId="{4D504475-0D7D-4E5E-AE1B-53059B54C1CD}" type="pres">
      <dgm:prSet presAssocID="{F2EC0553-E9B9-4101-AE80-C2642BC25140}" presName="iconRect" presStyleLbl="node1" presStyleIdx="2" presStyleCnt="4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ghts On outline"/>
        </a:ext>
      </dgm:extLst>
    </dgm:pt>
    <dgm:pt modelId="{9FA359DD-2EBF-459A-9278-3478F41B0AC6}" type="pres">
      <dgm:prSet presAssocID="{F2EC0553-E9B9-4101-AE80-C2642BC25140}" presName="spaceRect" presStyleCnt="0"/>
      <dgm:spPr/>
    </dgm:pt>
    <dgm:pt modelId="{2A72864F-A341-4945-BFC0-823B6C17BD85}" type="pres">
      <dgm:prSet presAssocID="{F2EC0553-E9B9-4101-AE80-C2642BC25140}" presName="textRect" presStyleLbl="revTx" presStyleIdx="2" presStyleCnt="4">
        <dgm:presLayoutVars>
          <dgm:chMax val="1"/>
          <dgm:chPref val="1"/>
        </dgm:presLayoutVars>
      </dgm:prSet>
      <dgm:spPr/>
    </dgm:pt>
    <dgm:pt modelId="{54EA839F-60D9-4CFC-A484-CA5DD857BE96}" type="pres">
      <dgm:prSet presAssocID="{E14E4D60-38B9-4856-B95D-3599BBCAE912}" presName="sibTrans" presStyleCnt="0"/>
      <dgm:spPr/>
    </dgm:pt>
    <dgm:pt modelId="{B5C3FDDD-796F-47F8-B2A6-74DA7AA1D74B}" type="pres">
      <dgm:prSet presAssocID="{A8C5CC4E-0AF4-42EE-A163-85166C943E2B}" presName="compNode" presStyleCnt="0"/>
      <dgm:spPr/>
    </dgm:pt>
    <dgm:pt modelId="{50E5427C-E4B5-4154-A8E5-7B12DEB42800}" type="pres">
      <dgm:prSet presAssocID="{A8C5CC4E-0AF4-42EE-A163-85166C943E2B}" presName="iconBgRect" presStyleLbl="bgShp" presStyleIdx="3" presStyleCnt="4"/>
      <dgm:spPr>
        <a:prstGeom prst="round2DiagRect">
          <a:avLst>
            <a:gd name="adj1" fmla="val 29727"/>
            <a:gd name="adj2" fmla="val 0"/>
          </a:avLst>
        </a:prstGeom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20000"/>
              <a:lumOff val="80000"/>
            </a:schemeClr>
          </a:solidFill>
        </a:ln>
      </dgm:spPr>
    </dgm:pt>
    <dgm:pt modelId="{FF6629C5-10AE-4916-B76C-F3A97F7E2027}" type="pres">
      <dgm:prSet presAssocID="{A8C5CC4E-0AF4-42EE-A163-85166C943E2B}" presName="iconRect" presStyleLbl="node1" presStyleIdx="3" presStyleCnt="4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efresh outline"/>
        </a:ext>
      </dgm:extLst>
    </dgm:pt>
    <dgm:pt modelId="{C5ECE9F4-EAC7-482F-871F-C064D24CC191}" type="pres">
      <dgm:prSet presAssocID="{A8C5CC4E-0AF4-42EE-A163-85166C943E2B}" presName="spaceRect" presStyleCnt="0"/>
      <dgm:spPr/>
    </dgm:pt>
    <dgm:pt modelId="{7E2D6895-8A35-4776-A26A-1BD2DDC8B0F3}" type="pres">
      <dgm:prSet presAssocID="{A8C5CC4E-0AF4-42EE-A163-85166C943E2B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213B780C-14B4-4A20-A603-308CC3677989}" type="presOf" srcId="{F2EC0553-E9B9-4101-AE80-C2642BC25140}" destId="{2A72864F-A341-4945-BFC0-823B6C17BD85}" srcOrd="0" destOrd="0" presId="urn:microsoft.com/office/officeart/2018/5/layout/IconLeafLabelList"/>
    <dgm:cxn modelId="{647BC448-86D9-4F46-A403-0FE5B62E209E}" srcId="{1A0453F6-F1C9-4C94-A8B7-983203006530}" destId="{5EA48623-D953-48E2-BC9F-A57A2C625DEE}" srcOrd="0" destOrd="0" parTransId="{99D8CF57-D7B7-4D48-BF17-54E446F6281A}" sibTransId="{4AA8F6D2-83EB-4241-9293-FAE284FF436A}"/>
    <dgm:cxn modelId="{D7FA7C49-4735-43B8-841F-73364232DF59}" type="presOf" srcId="{A69E75BC-BE99-4766-ADA3-A0A5F3FC672E}" destId="{64C34646-C1C7-4605-9500-7A33445DF139}" srcOrd="0" destOrd="0" presId="urn:microsoft.com/office/officeart/2018/5/layout/IconLeafLabelList"/>
    <dgm:cxn modelId="{E373BC57-6EEE-4E4F-AE72-D9ECEBB9E1D7}" type="presOf" srcId="{A8C5CC4E-0AF4-42EE-A163-85166C943E2B}" destId="{7E2D6895-8A35-4776-A26A-1BD2DDC8B0F3}" srcOrd="0" destOrd="0" presId="urn:microsoft.com/office/officeart/2018/5/layout/IconLeafLabelList"/>
    <dgm:cxn modelId="{C1C25B7D-0D70-49F5-A89B-90525B1438F7}" type="presOf" srcId="{5EA48623-D953-48E2-BC9F-A57A2C625DEE}" destId="{0721B9E4-D3DB-48E5-83BB-433D1AF23012}" srcOrd="0" destOrd="0" presId="urn:microsoft.com/office/officeart/2018/5/layout/IconLeafLabelList"/>
    <dgm:cxn modelId="{475D6486-1FEF-4F33-8B11-761FC5C14999}" srcId="{1A0453F6-F1C9-4C94-A8B7-983203006530}" destId="{A69E75BC-BE99-4766-ADA3-A0A5F3FC672E}" srcOrd="1" destOrd="0" parTransId="{1711CCD1-9C75-4638-8F5F-3865849733FF}" sibTransId="{69D81252-2C0E-4892-8F70-FE0DF614DEC3}"/>
    <dgm:cxn modelId="{9D6CA086-5758-4F20-9EDE-7A5FD495599E}" srcId="{1A0453F6-F1C9-4C94-A8B7-983203006530}" destId="{F2EC0553-E9B9-4101-AE80-C2642BC25140}" srcOrd="2" destOrd="0" parTransId="{E6CD8A85-D93F-4639-9B83-782F43BBD9C2}" sibTransId="{E14E4D60-38B9-4856-B95D-3599BBCAE912}"/>
    <dgm:cxn modelId="{4A69F489-515D-48C3-9BD3-8301E20AC817}" type="presOf" srcId="{1A0453F6-F1C9-4C94-A8B7-983203006530}" destId="{45011392-407F-42EF-B0D0-1157A7818CEB}" srcOrd="0" destOrd="0" presId="urn:microsoft.com/office/officeart/2018/5/layout/IconLeafLabelList"/>
    <dgm:cxn modelId="{7768FBF8-5180-4C44-A3AB-574169E73706}" srcId="{1A0453F6-F1C9-4C94-A8B7-983203006530}" destId="{A8C5CC4E-0AF4-42EE-A163-85166C943E2B}" srcOrd="3" destOrd="0" parTransId="{030D17E7-2225-4175-B7D7-12302A0787AA}" sibTransId="{2C1C9518-24A2-41CB-A95E-92076BA2EC87}"/>
    <dgm:cxn modelId="{667CD2B3-5D37-4FB1-99A7-132117051B5B}" type="presParOf" srcId="{45011392-407F-42EF-B0D0-1157A7818CEB}" destId="{1D2DACF2-ADEE-4F18-A90C-8BCAACCD7509}" srcOrd="0" destOrd="0" presId="urn:microsoft.com/office/officeart/2018/5/layout/IconLeafLabelList"/>
    <dgm:cxn modelId="{5F659D20-B1C8-4E32-BEDC-2C7EBE84BF68}" type="presParOf" srcId="{1D2DACF2-ADEE-4F18-A90C-8BCAACCD7509}" destId="{E6F9EBD9-9A66-4327-9797-5134A93006A6}" srcOrd="0" destOrd="0" presId="urn:microsoft.com/office/officeart/2018/5/layout/IconLeafLabelList"/>
    <dgm:cxn modelId="{BDB3C8F7-ACDA-48EA-BAF5-EA3D4B584F97}" type="presParOf" srcId="{1D2DACF2-ADEE-4F18-A90C-8BCAACCD7509}" destId="{C3C5DFBE-A14B-4607-BDCA-AE7F7428BB70}" srcOrd="1" destOrd="0" presId="urn:microsoft.com/office/officeart/2018/5/layout/IconLeafLabelList"/>
    <dgm:cxn modelId="{A95FFE88-1A10-462D-A45A-4D48F709CE3E}" type="presParOf" srcId="{1D2DACF2-ADEE-4F18-A90C-8BCAACCD7509}" destId="{0E43BCFC-CB54-4FED-B416-F8CF1AFD3AFC}" srcOrd="2" destOrd="0" presId="urn:microsoft.com/office/officeart/2018/5/layout/IconLeafLabelList"/>
    <dgm:cxn modelId="{51B19E3F-5B51-4691-A258-35E42DED9B8F}" type="presParOf" srcId="{1D2DACF2-ADEE-4F18-A90C-8BCAACCD7509}" destId="{0721B9E4-D3DB-48E5-83BB-433D1AF23012}" srcOrd="3" destOrd="0" presId="urn:microsoft.com/office/officeart/2018/5/layout/IconLeafLabelList"/>
    <dgm:cxn modelId="{91220C32-D516-4D7C-957A-130927525269}" type="presParOf" srcId="{45011392-407F-42EF-B0D0-1157A7818CEB}" destId="{21856902-F428-44A7-8E8C-439DB9C10134}" srcOrd="1" destOrd="0" presId="urn:microsoft.com/office/officeart/2018/5/layout/IconLeafLabelList"/>
    <dgm:cxn modelId="{83737AB8-AFB8-492D-A609-25B92B3FA0AD}" type="presParOf" srcId="{45011392-407F-42EF-B0D0-1157A7818CEB}" destId="{8539BA19-EE7D-4C13-B863-4395DD00ACCA}" srcOrd="2" destOrd="0" presId="urn:microsoft.com/office/officeart/2018/5/layout/IconLeafLabelList"/>
    <dgm:cxn modelId="{6EBBAE65-CF42-48B5-8931-CFA781154C99}" type="presParOf" srcId="{8539BA19-EE7D-4C13-B863-4395DD00ACCA}" destId="{E714CFF6-43C4-4171-A98D-F5D2237903D9}" srcOrd="0" destOrd="0" presId="urn:microsoft.com/office/officeart/2018/5/layout/IconLeafLabelList"/>
    <dgm:cxn modelId="{1F1CFF92-1643-4353-A6C4-BA0439C2A2ED}" type="presParOf" srcId="{8539BA19-EE7D-4C13-B863-4395DD00ACCA}" destId="{8B22F330-74A4-4620-97C3-1125D57F96EB}" srcOrd="1" destOrd="0" presId="urn:microsoft.com/office/officeart/2018/5/layout/IconLeafLabelList"/>
    <dgm:cxn modelId="{F6452E2C-DCE8-4994-A72B-5BAE36CBF7AF}" type="presParOf" srcId="{8539BA19-EE7D-4C13-B863-4395DD00ACCA}" destId="{A34ED2DD-2B4D-422C-A5FB-7B39CF1C72A0}" srcOrd="2" destOrd="0" presId="urn:microsoft.com/office/officeart/2018/5/layout/IconLeafLabelList"/>
    <dgm:cxn modelId="{1AC256F3-5D77-410B-9FDA-12C5A15216A0}" type="presParOf" srcId="{8539BA19-EE7D-4C13-B863-4395DD00ACCA}" destId="{64C34646-C1C7-4605-9500-7A33445DF139}" srcOrd="3" destOrd="0" presId="urn:microsoft.com/office/officeart/2018/5/layout/IconLeafLabelList"/>
    <dgm:cxn modelId="{98802AB9-F693-4E08-A2BA-08C5E6924907}" type="presParOf" srcId="{45011392-407F-42EF-B0D0-1157A7818CEB}" destId="{BB5CBF40-B429-466C-9751-030FB5D766D1}" srcOrd="3" destOrd="0" presId="urn:microsoft.com/office/officeart/2018/5/layout/IconLeafLabelList"/>
    <dgm:cxn modelId="{90593465-CC14-4B80-86F9-29EB597D28E1}" type="presParOf" srcId="{45011392-407F-42EF-B0D0-1157A7818CEB}" destId="{2E69FB93-8FF5-451C-AA47-C26301AE8F0B}" srcOrd="4" destOrd="0" presId="urn:microsoft.com/office/officeart/2018/5/layout/IconLeafLabelList"/>
    <dgm:cxn modelId="{28B52DFD-D0FA-4AB3-833F-25466EE1390F}" type="presParOf" srcId="{2E69FB93-8FF5-451C-AA47-C26301AE8F0B}" destId="{7509CBF2-0358-4AFD-B646-24DC1647E9BB}" srcOrd="0" destOrd="0" presId="urn:microsoft.com/office/officeart/2018/5/layout/IconLeafLabelList"/>
    <dgm:cxn modelId="{CDCF2542-58AF-484C-B844-ECA2856E0646}" type="presParOf" srcId="{2E69FB93-8FF5-451C-AA47-C26301AE8F0B}" destId="{4D504475-0D7D-4E5E-AE1B-53059B54C1CD}" srcOrd="1" destOrd="0" presId="urn:microsoft.com/office/officeart/2018/5/layout/IconLeafLabelList"/>
    <dgm:cxn modelId="{1A3DA17E-9D58-48C0-A4B6-AB012AE1DA4A}" type="presParOf" srcId="{2E69FB93-8FF5-451C-AA47-C26301AE8F0B}" destId="{9FA359DD-2EBF-459A-9278-3478F41B0AC6}" srcOrd="2" destOrd="0" presId="urn:microsoft.com/office/officeart/2018/5/layout/IconLeafLabelList"/>
    <dgm:cxn modelId="{E99D1FFF-EBC8-4C80-8B37-3EDE1A5E4A1D}" type="presParOf" srcId="{2E69FB93-8FF5-451C-AA47-C26301AE8F0B}" destId="{2A72864F-A341-4945-BFC0-823B6C17BD85}" srcOrd="3" destOrd="0" presId="urn:microsoft.com/office/officeart/2018/5/layout/IconLeafLabelList"/>
    <dgm:cxn modelId="{2D8DA081-5B5B-4EE9-A0C6-07286694FFE6}" type="presParOf" srcId="{45011392-407F-42EF-B0D0-1157A7818CEB}" destId="{54EA839F-60D9-4CFC-A484-CA5DD857BE96}" srcOrd="5" destOrd="0" presId="urn:microsoft.com/office/officeart/2018/5/layout/IconLeafLabelList"/>
    <dgm:cxn modelId="{848507BE-1DAA-4699-BD19-67EF7E3AB4AE}" type="presParOf" srcId="{45011392-407F-42EF-B0D0-1157A7818CEB}" destId="{B5C3FDDD-796F-47F8-B2A6-74DA7AA1D74B}" srcOrd="6" destOrd="0" presId="urn:microsoft.com/office/officeart/2018/5/layout/IconLeafLabelList"/>
    <dgm:cxn modelId="{4FDE2F3D-1264-4266-A567-60295B64B9D3}" type="presParOf" srcId="{B5C3FDDD-796F-47F8-B2A6-74DA7AA1D74B}" destId="{50E5427C-E4B5-4154-A8E5-7B12DEB42800}" srcOrd="0" destOrd="0" presId="urn:microsoft.com/office/officeart/2018/5/layout/IconLeafLabelList"/>
    <dgm:cxn modelId="{FA87EB8F-9DA0-455C-9B98-A04F47390232}" type="presParOf" srcId="{B5C3FDDD-796F-47F8-B2A6-74DA7AA1D74B}" destId="{FF6629C5-10AE-4916-B76C-F3A97F7E2027}" srcOrd="1" destOrd="0" presId="urn:microsoft.com/office/officeart/2018/5/layout/IconLeafLabelList"/>
    <dgm:cxn modelId="{539131CD-914D-4A0F-BEDC-37D2DD932C63}" type="presParOf" srcId="{B5C3FDDD-796F-47F8-B2A6-74DA7AA1D74B}" destId="{C5ECE9F4-EAC7-482F-871F-C064D24CC191}" srcOrd="2" destOrd="0" presId="urn:microsoft.com/office/officeart/2018/5/layout/IconLeafLabelList"/>
    <dgm:cxn modelId="{4EC02BF5-64C0-40B0-AFC8-D67F337E08F8}" type="presParOf" srcId="{B5C3FDDD-796F-47F8-B2A6-74DA7AA1D74B}" destId="{7E2D6895-8A35-4776-A26A-1BD2DDC8B0F3}" srcOrd="3" destOrd="0" presId="urn:microsoft.com/office/officeart/2018/5/layout/IconLeaf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3E2403A-AB18-440D-B0A0-101CA2A75016}" type="doc">
      <dgm:prSet loTypeId="urn:microsoft.com/office/officeart/2005/8/layout/hList6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29BC963E-10ED-489D-BAAB-6B87AAF8AE68}">
      <dgm:prSet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20000"/>
              <a:lumOff val="80000"/>
            </a:schemeClr>
          </a:solidFill>
        </a:ln>
      </dgm:spPr>
      <dgm:t>
        <a:bodyPr/>
        <a:lstStyle/>
        <a:p>
          <a:r>
            <a:rPr lang="en-GB">
              <a:solidFill>
                <a:schemeClr val="tx1">
                  <a:lumMod val="65000"/>
                  <a:lumOff val="35000"/>
                </a:schemeClr>
              </a:solidFill>
            </a:rPr>
            <a:t>Engages rider by adding mystery</a:t>
          </a:r>
          <a:endParaRPr lang="en-US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78730D25-9BC9-4403-A60E-A1FC6BC1CD4D}" type="parTrans" cxnId="{CCA2434E-7FFF-4DB8-9F41-18B5FDBBF4BC}">
      <dgm:prSet/>
      <dgm:spPr/>
      <dgm:t>
        <a:bodyPr/>
        <a:lstStyle/>
        <a:p>
          <a:endParaRPr lang="en-US"/>
        </a:p>
      </dgm:t>
    </dgm:pt>
    <dgm:pt modelId="{BAE05576-F208-4D88-AC91-A21991920291}" type="sibTrans" cxnId="{CCA2434E-7FFF-4DB8-9F41-18B5FDBBF4BC}">
      <dgm:prSet/>
      <dgm:spPr/>
      <dgm:t>
        <a:bodyPr/>
        <a:lstStyle/>
        <a:p>
          <a:endParaRPr lang="en-US"/>
        </a:p>
      </dgm:t>
    </dgm:pt>
    <dgm:pt modelId="{F7AE7C0A-CDE3-4E9A-9DA7-809E25C4C94E}">
      <dgm:prSet/>
      <dgm:spPr>
        <a:solidFill>
          <a:schemeClr val="accent1">
            <a:lumMod val="40000"/>
            <a:lumOff val="60000"/>
          </a:schemeClr>
        </a:solidFill>
        <a:ln>
          <a:solidFill>
            <a:schemeClr val="accent1">
              <a:lumMod val="40000"/>
              <a:lumOff val="60000"/>
            </a:schemeClr>
          </a:solidFill>
        </a:ln>
      </dgm:spPr>
      <dgm:t>
        <a:bodyPr/>
        <a:lstStyle/>
        <a:p>
          <a:r>
            <a:rPr lang="en-GB">
              <a:solidFill>
                <a:schemeClr val="tx1">
                  <a:lumMod val="65000"/>
                  <a:lumOff val="35000"/>
                </a:schemeClr>
              </a:solidFill>
            </a:rPr>
            <a:t>Anticipation as user directly affects choice</a:t>
          </a:r>
          <a:endParaRPr lang="en-US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3D29C971-F45E-4578-9287-EDE33DB12681}" type="parTrans" cxnId="{C4A3705A-A095-4EE6-92F7-537C8C852C3B}">
      <dgm:prSet/>
      <dgm:spPr/>
      <dgm:t>
        <a:bodyPr/>
        <a:lstStyle/>
        <a:p>
          <a:endParaRPr lang="en-US"/>
        </a:p>
      </dgm:t>
    </dgm:pt>
    <dgm:pt modelId="{7F516F8E-AB6F-4CE3-92F8-6F789C0411AA}" type="sibTrans" cxnId="{C4A3705A-A095-4EE6-92F7-537C8C852C3B}">
      <dgm:prSet/>
      <dgm:spPr/>
      <dgm:t>
        <a:bodyPr/>
        <a:lstStyle/>
        <a:p>
          <a:endParaRPr lang="en-US"/>
        </a:p>
      </dgm:t>
    </dgm:pt>
    <dgm:pt modelId="{6E6401F3-615D-4935-BE4A-8B65EADCD036}">
      <dgm:prSet/>
      <dgm:spPr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60000"/>
              <a:lumOff val="40000"/>
            </a:schemeClr>
          </a:solidFill>
        </a:ln>
      </dgm:spPr>
      <dgm:t>
        <a:bodyPr/>
        <a:lstStyle/>
        <a:p>
          <a:r>
            <a:rPr lang="en-GB">
              <a:solidFill>
                <a:schemeClr val="tx1">
                  <a:lumMod val="65000"/>
                  <a:lumOff val="35000"/>
                </a:schemeClr>
              </a:solidFill>
            </a:rPr>
            <a:t>Encourages competitive nature (gamification)</a:t>
          </a:r>
          <a:endParaRPr lang="en-US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22AAE214-1051-4F1B-B1E1-7A6EFA7B3AB7}" type="parTrans" cxnId="{CDFBCE08-F57F-4C46-B5D8-4A643829E034}">
      <dgm:prSet/>
      <dgm:spPr/>
      <dgm:t>
        <a:bodyPr/>
        <a:lstStyle/>
        <a:p>
          <a:endParaRPr lang="en-US"/>
        </a:p>
      </dgm:t>
    </dgm:pt>
    <dgm:pt modelId="{3891F297-6A8D-4EFE-AC1A-D5C87EF0FCC4}" type="sibTrans" cxnId="{CDFBCE08-F57F-4C46-B5D8-4A643829E034}">
      <dgm:prSet/>
      <dgm:spPr/>
      <dgm:t>
        <a:bodyPr/>
        <a:lstStyle/>
        <a:p>
          <a:endParaRPr lang="en-US"/>
        </a:p>
      </dgm:t>
    </dgm:pt>
    <dgm:pt modelId="{C99FFDFC-E293-4592-8FCA-BE749F34BE35}">
      <dgm:prSet/>
      <dgm:spPr>
        <a:solidFill>
          <a:schemeClr val="accent1">
            <a:lumMod val="75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en-GB" dirty="0">
              <a:solidFill>
                <a:schemeClr val="bg1"/>
              </a:solidFill>
            </a:rPr>
            <a:t>Riders are less likely to get bored of re-riding</a:t>
          </a:r>
          <a:endParaRPr lang="en-US" dirty="0">
            <a:solidFill>
              <a:schemeClr val="bg1"/>
            </a:solidFill>
          </a:endParaRPr>
        </a:p>
      </dgm:t>
    </dgm:pt>
    <dgm:pt modelId="{F8FAAE12-D126-4EA8-8C8F-B0B90D43CEA9}" type="parTrans" cxnId="{7BD7AC3F-FFF4-4875-9319-2C70AFE1F828}">
      <dgm:prSet/>
      <dgm:spPr/>
      <dgm:t>
        <a:bodyPr/>
        <a:lstStyle/>
        <a:p>
          <a:endParaRPr lang="en-US"/>
        </a:p>
      </dgm:t>
    </dgm:pt>
    <dgm:pt modelId="{22A41A57-BF5B-4D7C-B5ED-E74E390E61C3}" type="sibTrans" cxnId="{7BD7AC3F-FFF4-4875-9319-2C70AFE1F828}">
      <dgm:prSet/>
      <dgm:spPr/>
      <dgm:t>
        <a:bodyPr/>
        <a:lstStyle/>
        <a:p>
          <a:endParaRPr lang="en-US"/>
        </a:p>
      </dgm:t>
    </dgm:pt>
    <dgm:pt modelId="{F17F5AC8-BA3C-4A9E-ACE7-B262FF316853}" type="pres">
      <dgm:prSet presAssocID="{33E2403A-AB18-440D-B0A0-101CA2A75016}" presName="Name0" presStyleCnt="0">
        <dgm:presLayoutVars>
          <dgm:dir/>
          <dgm:resizeHandles val="exact"/>
        </dgm:presLayoutVars>
      </dgm:prSet>
      <dgm:spPr/>
    </dgm:pt>
    <dgm:pt modelId="{5E61664B-C9F9-45FC-9B1E-BF5714F7026F}" type="pres">
      <dgm:prSet presAssocID="{29BC963E-10ED-489D-BAAB-6B87AAF8AE68}" presName="node" presStyleLbl="node1" presStyleIdx="0" presStyleCnt="4">
        <dgm:presLayoutVars>
          <dgm:bulletEnabled val="1"/>
        </dgm:presLayoutVars>
      </dgm:prSet>
      <dgm:spPr/>
    </dgm:pt>
    <dgm:pt modelId="{C7849581-90CD-41A2-8F66-BB61EBBD17B7}" type="pres">
      <dgm:prSet presAssocID="{BAE05576-F208-4D88-AC91-A21991920291}" presName="sibTrans" presStyleCnt="0"/>
      <dgm:spPr/>
    </dgm:pt>
    <dgm:pt modelId="{F567174E-4E06-4F0A-B324-FB57B8889FA5}" type="pres">
      <dgm:prSet presAssocID="{F7AE7C0A-CDE3-4E9A-9DA7-809E25C4C94E}" presName="node" presStyleLbl="node1" presStyleIdx="1" presStyleCnt="4">
        <dgm:presLayoutVars>
          <dgm:bulletEnabled val="1"/>
        </dgm:presLayoutVars>
      </dgm:prSet>
      <dgm:spPr/>
    </dgm:pt>
    <dgm:pt modelId="{D33BFB97-662B-4A45-A275-A39E73F84130}" type="pres">
      <dgm:prSet presAssocID="{7F516F8E-AB6F-4CE3-92F8-6F789C0411AA}" presName="sibTrans" presStyleCnt="0"/>
      <dgm:spPr/>
    </dgm:pt>
    <dgm:pt modelId="{9F066F0F-94E0-4B18-B662-C6939EE911F0}" type="pres">
      <dgm:prSet presAssocID="{6E6401F3-615D-4935-BE4A-8B65EADCD036}" presName="node" presStyleLbl="node1" presStyleIdx="2" presStyleCnt="4">
        <dgm:presLayoutVars>
          <dgm:bulletEnabled val="1"/>
        </dgm:presLayoutVars>
      </dgm:prSet>
      <dgm:spPr/>
    </dgm:pt>
    <dgm:pt modelId="{DB8DFB92-3BFA-4B7B-950A-943442274E30}" type="pres">
      <dgm:prSet presAssocID="{3891F297-6A8D-4EFE-AC1A-D5C87EF0FCC4}" presName="sibTrans" presStyleCnt="0"/>
      <dgm:spPr/>
    </dgm:pt>
    <dgm:pt modelId="{22135D01-4429-433A-BFF3-ACAD994E7D70}" type="pres">
      <dgm:prSet presAssocID="{C99FFDFC-E293-4592-8FCA-BE749F34BE35}" presName="node" presStyleLbl="node1" presStyleIdx="3" presStyleCnt="4">
        <dgm:presLayoutVars>
          <dgm:bulletEnabled val="1"/>
        </dgm:presLayoutVars>
      </dgm:prSet>
      <dgm:spPr/>
    </dgm:pt>
  </dgm:ptLst>
  <dgm:cxnLst>
    <dgm:cxn modelId="{CDFBCE08-F57F-4C46-B5D8-4A643829E034}" srcId="{33E2403A-AB18-440D-B0A0-101CA2A75016}" destId="{6E6401F3-615D-4935-BE4A-8B65EADCD036}" srcOrd="2" destOrd="0" parTransId="{22AAE214-1051-4F1B-B1E1-7A6EFA7B3AB7}" sibTransId="{3891F297-6A8D-4EFE-AC1A-D5C87EF0FCC4}"/>
    <dgm:cxn modelId="{009FE71A-AB13-4F86-982B-66DC5AE1DB38}" type="presOf" srcId="{29BC963E-10ED-489D-BAAB-6B87AAF8AE68}" destId="{5E61664B-C9F9-45FC-9B1E-BF5714F7026F}" srcOrd="0" destOrd="0" presId="urn:microsoft.com/office/officeart/2005/8/layout/hList6"/>
    <dgm:cxn modelId="{7BD7AC3F-FFF4-4875-9319-2C70AFE1F828}" srcId="{33E2403A-AB18-440D-B0A0-101CA2A75016}" destId="{C99FFDFC-E293-4592-8FCA-BE749F34BE35}" srcOrd="3" destOrd="0" parTransId="{F8FAAE12-D126-4EA8-8C8F-B0B90D43CEA9}" sibTransId="{22A41A57-BF5B-4D7C-B5ED-E74E390E61C3}"/>
    <dgm:cxn modelId="{CCA2434E-7FFF-4DB8-9F41-18B5FDBBF4BC}" srcId="{33E2403A-AB18-440D-B0A0-101CA2A75016}" destId="{29BC963E-10ED-489D-BAAB-6B87AAF8AE68}" srcOrd="0" destOrd="0" parTransId="{78730D25-9BC9-4403-A60E-A1FC6BC1CD4D}" sibTransId="{BAE05576-F208-4D88-AC91-A21991920291}"/>
    <dgm:cxn modelId="{C4A3705A-A095-4EE6-92F7-537C8C852C3B}" srcId="{33E2403A-AB18-440D-B0A0-101CA2A75016}" destId="{F7AE7C0A-CDE3-4E9A-9DA7-809E25C4C94E}" srcOrd="1" destOrd="0" parTransId="{3D29C971-F45E-4578-9287-EDE33DB12681}" sibTransId="{7F516F8E-AB6F-4CE3-92F8-6F789C0411AA}"/>
    <dgm:cxn modelId="{E737B597-D035-4366-9D88-622558B6A456}" type="presOf" srcId="{33E2403A-AB18-440D-B0A0-101CA2A75016}" destId="{F17F5AC8-BA3C-4A9E-ACE7-B262FF316853}" srcOrd="0" destOrd="0" presId="urn:microsoft.com/office/officeart/2005/8/layout/hList6"/>
    <dgm:cxn modelId="{8B4D77C1-6934-461D-ADC3-8DCDD6F7CA5A}" type="presOf" srcId="{F7AE7C0A-CDE3-4E9A-9DA7-809E25C4C94E}" destId="{F567174E-4E06-4F0A-B324-FB57B8889FA5}" srcOrd="0" destOrd="0" presId="urn:microsoft.com/office/officeart/2005/8/layout/hList6"/>
    <dgm:cxn modelId="{8D5E35D8-3B83-4211-9F16-D121CF341F1C}" type="presOf" srcId="{C99FFDFC-E293-4592-8FCA-BE749F34BE35}" destId="{22135D01-4429-433A-BFF3-ACAD994E7D70}" srcOrd="0" destOrd="0" presId="urn:microsoft.com/office/officeart/2005/8/layout/hList6"/>
    <dgm:cxn modelId="{0F1BD3E2-C26A-47F8-8435-DF4F65EAEFF4}" type="presOf" srcId="{6E6401F3-615D-4935-BE4A-8B65EADCD036}" destId="{9F066F0F-94E0-4B18-B662-C6939EE911F0}" srcOrd="0" destOrd="0" presId="urn:microsoft.com/office/officeart/2005/8/layout/hList6"/>
    <dgm:cxn modelId="{6964FB26-4886-4155-B0B3-7D3A47E59A0D}" type="presParOf" srcId="{F17F5AC8-BA3C-4A9E-ACE7-B262FF316853}" destId="{5E61664B-C9F9-45FC-9B1E-BF5714F7026F}" srcOrd="0" destOrd="0" presId="urn:microsoft.com/office/officeart/2005/8/layout/hList6"/>
    <dgm:cxn modelId="{41712A47-346F-48E2-A491-FE00887224A9}" type="presParOf" srcId="{F17F5AC8-BA3C-4A9E-ACE7-B262FF316853}" destId="{C7849581-90CD-41A2-8F66-BB61EBBD17B7}" srcOrd="1" destOrd="0" presId="urn:microsoft.com/office/officeart/2005/8/layout/hList6"/>
    <dgm:cxn modelId="{56D60468-6ECA-4FB7-B693-8C1CA7544CBF}" type="presParOf" srcId="{F17F5AC8-BA3C-4A9E-ACE7-B262FF316853}" destId="{F567174E-4E06-4F0A-B324-FB57B8889FA5}" srcOrd="2" destOrd="0" presId="urn:microsoft.com/office/officeart/2005/8/layout/hList6"/>
    <dgm:cxn modelId="{7B107DEB-6BD4-45DD-ADAC-797E65F5E851}" type="presParOf" srcId="{F17F5AC8-BA3C-4A9E-ACE7-B262FF316853}" destId="{D33BFB97-662B-4A45-A275-A39E73F84130}" srcOrd="3" destOrd="0" presId="urn:microsoft.com/office/officeart/2005/8/layout/hList6"/>
    <dgm:cxn modelId="{8589EFB6-EA43-4230-8BB5-CD743216F45F}" type="presParOf" srcId="{F17F5AC8-BA3C-4A9E-ACE7-B262FF316853}" destId="{9F066F0F-94E0-4B18-B662-C6939EE911F0}" srcOrd="4" destOrd="0" presId="urn:microsoft.com/office/officeart/2005/8/layout/hList6"/>
    <dgm:cxn modelId="{7F21BA2D-93FA-4BE2-BBAD-24D6DC1234AC}" type="presParOf" srcId="{F17F5AC8-BA3C-4A9E-ACE7-B262FF316853}" destId="{DB8DFB92-3BFA-4B7B-950A-943442274E30}" srcOrd="5" destOrd="0" presId="urn:microsoft.com/office/officeart/2005/8/layout/hList6"/>
    <dgm:cxn modelId="{ABA509B1-A9C4-42F8-BF35-97730F6D8499}" type="presParOf" srcId="{F17F5AC8-BA3C-4A9E-ACE7-B262FF316853}" destId="{22135D01-4429-433A-BFF3-ACAD994E7D70}" srcOrd="6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EC70352-C67F-4850-8AE4-BB32AE4DE14B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F78B5A2-14F2-46D8-B2B6-A1D716AACA42}">
      <dgm:prSet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GB" dirty="0">
              <a:solidFill>
                <a:schemeClr val="tx1">
                  <a:lumMod val="65000"/>
                  <a:lumOff val="35000"/>
                </a:schemeClr>
              </a:solidFill>
            </a:rPr>
            <a:t>Ethics</a:t>
          </a:r>
          <a:endParaRPr lang="en-US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5C1C6321-BAB7-4D76-BDFB-6725DEF09998}" type="parTrans" cxnId="{6209ADA1-BA55-4551-BF26-BC0C2129E985}">
      <dgm:prSet/>
      <dgm:spPr/>
      <dgm:t>
        <a:bodyPr/>
        <a:lstStyle/>
        <a:p>
          <a:endParaRPr lang="en-US"/>
        </a:p>
      </dgm:t>
    </dgm:pt>
    <dgm:pt modelId="{62A83697-B457-4C22-8601-FF7B22035246}" type="sibTrans" cxnId="{6209ADA1-BA55-4551-BF26-BC0C2129E985}">
      <dgm:prSet/>
      <dgm:spPr/>
      <dgm:t>
        <a:bodyPr/>
        <a:lstStyle/>
        <a:p>
          <a:endParaRPr lang="en-US"/>
        </a:p>
      </dgm:t>
    </dgm:pt>
    <dgm:pt modelId="{4981A0AB-B0A1-4E7F-A417-05EB9DD542F0}">
      <dgm:prSet/>
      <dgm:spPr/>
      <dgm:t>
        <a:bodyPr/>
        <a:lstStyle/>
        <a:p>
          <a:r>
            <a:rPr lang="en-GB">
              <a:solidFill>
                <a:schemeClr val="tx1">
                  <a:lumMod val="65000"/>
                  <a:lumOff val="35000"/>
                </a:schemeClr>
              </a:solidFill>
            </a:rPr>
            <a:t>Images are deleted once program has stopped</a:t>
          </a:r>
          <a:endParaRPr lang="en-US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5A78D25A-D18C-43B6-9F89-7C1A9B80F816}" type="parTrans" cxnId="{6CD8EBCC-6D4B-4BD2-94B3-3AD7A63A0AF6}">
      <dgm:prSet/>
      <dgm:spPr/>
      <dgm:t>
        <a:bodyPr/>
        <a:lstStyle/>
        <a:p>
          <a:endParaRPr lang="en-US"/>
        </a:p>
      </dgm:t>
    </dgm:pt>
    <dgm:pt modelId="{F445DA5F-F48C-4386-8645-5B24B981FEFF}" type="sibTrans" cxnId="{6CD8EBCC-6D4B-4BD2-94B3-3AD7A63A0AF6}">
      <dgm:prSet/>
      <dgm:spPr/>
      <dgm:t>
        <a:bodyPr/>
        <a:lstStyle/>
        <a:p>
          <a:endParaRPr lang="en-US"/>
        </a:p>
      </dgm:t>
    </dgm:pt>
    <dgm:pt modelId="{FF37D3C4-5710-4DBA-A069-84912B021315}">
      <dgm:prSet/>
      <dgm:spPr/>
      <dgm:t>
        <a:bodyPr/>
        <a:lstStyle/>
        <a:p>
          <a:r>
            <a:rPr lang="en-GB" dirty="0">
              <a:solidFill>
                <a:schemeClr val="tx1">
                  <a:lumMod val="65000"/>
                  <a:lumOff val="35000"/>
                </a:schemeClr>
              </a:solidFill>
            </a:rPr>
            <a:t>Every new snapshot overrides the last so multiple images aren’t stored</a:t>
          </a:r>
          <a:endParaRPr lang="en-US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7E496892-D6FA-4AE0-8E63-ECA5BE47CD85}" type="parTrans" cxnId="{98DA0F28-E1B7-4B0B-BD7A-6EC67125B954}">
      <dgm:prSet/>
      <dgm:spPr/>
      <dgm:t>
        <a:bodyPr/>
        <a:lstStyle/>
        <a:p>
          <a:endParaRPr lang="en-US"/>
        </a:p>
      </dgm:t>
    </dgm:pt>
    <dgm:pt modelId="{EFBFA1CE-9EC5-44EB-9BD1-468F579B8082}" type="sibTrans" cxnId="{98DA0F28-E1B7-4B0B-BD7A-6EC67125B954}">
      <dgm:prSet/>
      <dgm:spPr/>
      <dgm:t>
        <a:bodyPr/>
        <a:lstStyle/>
        <a:p>
          <a:endParaRPr lang="en-US"/>
        </a:p>
      </dgm:t>
    </dgm:pt>
    <dgm:pt modelId="{E4510AC2-A24C-4E52-9A9C-DF54B3DBEDBD}">
      <dgm:prSet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GB" dirty="0">
              <a:solidFill>
                <a:schemeClr val="tx1">
                  <a:lumMod val="65000"/>
                  <a:lumOff val="35000"/>
                </a:schemeClr>
              </a:solidFill>
            </a:rPr>
            <a:t>Safety</a:t>
          </a:r>
          <a:endParaRPr lang="en-US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C82B1DE6-4675-4BA5-B292-F28D9B914329}" type="parTrans" cxnId="{9BEF69A8-9614-494F-814B-7AC3B7E75FB5}">
      <dgm:prSet/>
      <dgm:spPr/>
      <dgm:t>
        <a:bodyPr/>
        <a:lstStyle/>
        <a:p>
          <a:endParaRPr lang="en-US"/>
        </a:p>
      </dgm:t>
    </dgm:pt>
    <dgm:pt modelId="{07B3409C-918A-42DC-BE42-B3FA4702AED0}" type="sibTrans" cxnId="{9BEF69A8-9614-494F-814B-7AC3B7E75FB5}">
      <dgm:prSet/>
      <dgm:spPr/>
      <dgm:t>
        <a:bodyPr/>
        <a:lstStyle/>
        <a:p>
          <a:endParaRPr lang="en-US"/>
        </a:p>
      </dgm:t>
    </dgm:pt>
    <dgm:pt modelId="{27F20805-12C3-4082-B14F-5DE4F2C8DB39}">
      <dgm:prSet/>
      <dgm:spPr/>
      <dgm:t>
        <a:bodyPr/>
        <a:lstStyle/>
        <a:p>
          <a:r>
            <a:rPr lang="en-GB" dirty="0">
              <a:solidFill>
                <a:schemeClr val="tx1">
                  <a:lumMod val="65000"/>
                  <a:lumOff val="35000"/>
                </a:schemeClr>
              </a:solidFill>
            </a:rPr>
            <a:t>Motor reaches 40 degrees while power supply is on</a:t>
          </a:r>
          <a:endParaRPr lang="en-US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4DEA1F6B-8B25-4FF1-ACCF-A98E685B810F}" type="parTrans" cxnId="{472184FA-FB47-4290-8ECA-10A1D785FD5F}">
      <dgm:prSet/>
      <dgm:spPr/>
      <dgm:t>
        <a:bodyPr/>
        <a:lstStyle/>
        <a:p>
          <a:endParaRPr lang="en-US"/>
        </a:p>
      </dgm:t>
    </dgm:pt>
    <dgm:pt modelId="{72576165-8EE7-4D8D-BFFB-758FD7013AB5}" type="sibTrans" cxnId="{472184FA-FB47-4290-8ECA-10A1D785FD5F}">
      <dgm:prSet/>
      <dgm:spPr/>
      <dgm:t>
        <a:bodyPr/>
        <a:lstStyle/>
        <a:p>
          <a:endParaRPr lang="en-US"/>
        </a:p>
      </dgm:t>
    </dgm:pt>
    <dgm:pt modelId="{09F48414-17A5-489D-BD24-8AB9912F8818}">
      <dgm:prSet/>
      <dgm:spPr/>
      <dgm:t>
        <a:bodyPr/>
        <a:lstStyle/>
        <a:p>
          <a:r>
            <a:rPr lang="en-GB" dirty="0">
              <a:solidFill>
                <a:schemeClr val="tx1">
                  <a:lumMod val="65000"/>
                  <a:lumOff val="35000"/>
                </a:schemeClr>
              </a:solidFill>
            </a:rPr>
            <a:t>Ensure ground and power wires are wired correctly</a:t>
          </a:r>
          <a:endParaRPr lang="en-US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831DB766-452A-4845-AC7D-77EB9E775CEF}" type="parTrans" cxnId="{EB42C94F-546C-4DD5-89E1-605DDEF99232}">
      <dgm:prSet/>
      <dgm:spPr/>
      <dgm:t>
        <a:bodyPr/>
        <a:lstStyle/>
        <a:p>
          <a:endParaRPr lang="en-US"/>
        </a:p>
      </dgm:t>
    </dgm:pt>
    <dgm:pt modelId="{F3D82235-FC31-46FC-BCD7-94E363F1F378}" type="sibTrans" cxnId="{EB42C94F-546C-4DD5-89E1-605DDEF99232}">
      <dgm:prSet/>
      <dgm:spPr/>
      <dgm:t>
        <a:bodyPr/>
        <a:lstStyle/>
        <a:p>
          <a:endParaRPr lang="en-US"/>
        </a:p>
      </dgm:t>
    </dgm:pt>
    <dgm:pt modelId="{C9C96572-504D-4AE4-9D6B-D149C12ED535}" type="pres">
      <dgm:prSet presAssocID="{5EC70352-C67F-4850-8AE4-BB32AE4DE14B}" presName="linear" presStyleCnt="0">
        <dgm:presLayoutVars>
          <dgm:dir/>
          <dgm:animLvl val="lvl"/>
          <dgm:resizeHandles val="exact"/>
        </dgm:presLayoutVars>
      </dgm:prSet>
      <dgm:spPr/>
    </dgm:pt>
    <dgm:pt modelId="{F2529FFE-8CD1-46B5-86EB-7A2C1163E900}" type="pres">
      <dgm:prSet presAssocID="{0F78B5A2-14F2-46D8-B2B6-A1D716AACA42}" presName="parentLin" presStyleCnt="0"/>
      <dgm:spPr/>
    </dgm:pt>
    <dgm:pt modelId="{345B04FD-35A9-4EB4-B4A7-878323C22672}" type="pres">
      <dgm:prSet presAssocID="{0F78B5A2-14F2-46D8-B2B6-A1D716AACA42}" presName="parentLeftMargin" presStyleLbl="node1" presStyleIdx="0" presStyleCnt="2"/>
      <dgm:spPr/>
    </dgm:pt>
    <dgm:pt modelId="{6AA023B9-55BE-4EFE-B1D4-7EE16711EEDB}" type="pres">
      <dgm:prSet presAssocID="{0F78B5A2-14F2-46D8-B2B6-A1D716AACA42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D25FC20F-6D7F-4B9F-A01C-BB73D7F1A5E2}" type="pres">
      <dgm:prSet presAssocID="{0F78B5A2-14F2-46D8-B2B6-A1D716AACA42}" presName="negativeSpace" presStyleCnt="0"/>
      <dgm:spPr/>
    </dgm:pt>
    <dgm:pt modelId="{EB7E9B2A-07DB-4760-8D67-CDF5E638440A}" type="pres">
      <dgm:prSet presAssocID="{0F78B5A2-14F2-46D8-B2B6-A1D716AACA42}" presName="childText" presStyleLbl="conFgAcc1" presStyleIdx="0" presStyleCnt="2">
        <dgm:presLayoutVars>
          <dgm:bulletEnabled val="1"/>
        </dgm:presLayoutVars>
      </dgm:prSet>
      <dgm:spPr/>
    </dgm:pt>
    <dgm:pt modelId="{4F16215F-B84D-40A5-92CF-36793779BD82}" type="pres">
      <dgm:prSet presAssocID="{62A83697-B457-4C22-8601-FF7B22035246}" presName="spaceBetweenRectangles" presStyleCnt="0"/>
      <dgm:spPr/>
    </dgm:pt>
    <dgm:pt modelId="{A0ED1A85-AA53-4918-ACD4-82DF0C55E8E0}" type="pres">
      <dgm:prSet presAssocID="{E4510AC2-A24C-4E52-9A9C-DF54B3DBEDBD}" presName="parentLin" presStyleCnt="0"/>
      <dgm:spPr/>
    </dgm:pt>
    <dgm:pt modelId="{6CCB604F-A647-473D-83D0-EF6DCCBEE0E0}" type="pres">
      <dgm:prSet presAssocID="{E4510AC2-A24C-4E52-9A9C-DF54B3DBEDBD}" presName="parentLeftMargin" presStyleLbl="node1" presStyleIdx="0" presStyleCnt="2"/>
      <dgm:spPr/>
    </dgm:pt>
    <dgm:pt modelId="{384E0A31-9CCB-4C2A-BBAD-0BC20ED65E1A}" type="pres">
      <dgm:prSet presAssocID="{E4510AC2-A24C-4E52-9A9C-DF54B3DBEDBD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9B5856CA-150F-4BDC-B246-50012BF84594}" type="pres">
      <dgm:prSet presAssocID="{E4510AC2-A24C-4E52-9A9C-DF54B3DBEDBD}" presName="negativeSpace" presStyleCnt="0"/>
      <dgm:spPr/>
    </dgm:pt>
    <dgm:pt modelId="{20E54EB6-64FA-4427-8051-C6457D1DE4F7}" type="pres">
      <dgm:prSet presAssocID="{E4510AC2-A24C-4E52-9A9C-DF54B3DBEDBD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B1E17701-CE4B-435C-AA7E-FD065D63D6B9}" type="presOf" srcId="{5EC70352-C67F-4850-8AE4-BB32AE4DE14B}" destId="{C9C96572-504D-4AE4-9D6B-D149C12ED535}" srcOrd="0" destOrd="0" presId="urn:microsoft.com/office/officeart/2005/8/layout/list1"/>
    <dgm:cxn modelId="{98DA0F28-E1B7-4B0B-BD7A-6EC67125B954}" srcId="{0F78B5A2-14F2-46D8-B2B6-A1D716AACA42}" destId="{FF37D3C4-5710-4DBA-A069-84912B021315}" srcOrd="1" destOrd="0" parTransId="{7E496892-D6FA-4AE0-8E63-ECA5BE47CD85}" sibTransId="{EFBFA1CE-9EC5-44EB-9BD1-468F579B8082}"/>
    <dgm:cxn modelId="{1334B72B-C237-4828-84AB-5B32094AB1CC}" type="presOf" srcId="{09F48414-17A5-489D-BD24-8AB9912F8818}" destId="{20E54EB6-64FA-4427-8051-C6457D1DE4F7}" srcOrd="0" destOrd="1" presId="urn:microsoft.com/office/officeart/2005/8/layout/list1"/>
    <dgm:cxn modelId="{93ABF860-FB31-4E41-A0D5-FB3861AAE390}" type="presOf" srcId="{4981A0AB-B0A1-4E7F-A417-05EB9DD542F0}" destId="{EB7E9B2A-07DB-4760-8D67-CDF5E638440A}" srcOrd="0" destOrd="0" presId="urn:microsoft.com/office/officeart/2005/8/layout/list1"/>
    <dgm:cxn modelId="{EB42C94F-546C-4DD5-89E1-605DDEF99232}" srcId="{E4510AC2-A24C-4E52-9A9C-DF54B3DBEDBD}" destId="{09F48414-17A5-489D-BD24-8AB9912F8818}" srcOrd="1" destOrd="0" parTransId="{831DB766-452A-4845-AC7D-77EB9E775CEF}" sibTransId="{F3D82235-FC31-46FC-BCD7-94E363F1F378}"/>
    <dgm:cxn modelId="{B48BA272-D19B-45B0-88C5-8DA5159FE4CB}" type="presOf" srcId="{E4510AC2-A24C-4E52-9A9C-DF54B3DBEDBD}" destId="{384E0A31-9CCB-4C2A-BBAD-0BC20ED65E1A}" srcOrd="1" destOrd="0" presId="urn:microsoft.com/office/officeart/2005/8/layout/list1"/>
    <dgm:cxn modelId="{67160E54-B3E4-4C00-8E74-7AB685D3E530}" type="presOf" srcId="{E4510AC2-A24C-4E52-9A9C-DF54B3DBEDBD}" destId="{6CCB604F-A647-473D-83D0-EF6DCCBEE0E0}" srcOrd="0" destOrd="0" presId="urn:microsoft.com/office/officeart/2005/8/layout/list1"/>
    <dgm:cxn modelId="{8A6D3A74-EFAB-4F51-9279-085E98AD2880}" type="presOf" srcId="{0F78B5A2-14F2-46D8-B2B6-A1D716AACA42}" destId="{6AA023B9-55BE-4EFE-B1D4-7EE16711EEDB}" srcOrd="1" destOrd="0" presId="urn:microsoft.com/office/officeart/2005/8/layout/list1"/>
    <dgm:cxn modelId="{5201E784-2DED-4816-9299-529D486B2D6F}" type="presOf" srcId="{FF37D3C4-5710-4DBA-A069-84912B021315}" destId="{EB7E9B2A-07DB-4760-8D67-CDF5E638440A}" srcOrd="0" destOrd="1" presId="urn:microsoft.com/office/officeart/2005/8/layout/list1"/>
    <dgm:cxn modelId="{6209ADA1-BA55-4551-BF26-BC0C2129E985}" srcId="{5EC70352-C67F-4850-8AE4-BB32AE4DE14B}" destId="{0F78B5A2-14F2-46D8-B2B6-A1D716AACA42}" srcOrd="0" destOrd="0" parTransId="{5C1C6321-BAB7-4D76-BDFB-6725DEF09998}" sibTransId="{62A83697-B457-4C22-8601-FF7B22035246}"/>
    <dgm:cxn modelId="{9BEF69A8-9614-494F-814B-7AC3B7E75FB5}" srcId="{5EC70352-C67F-4850-8AE4-BB32AE4DE14B}" destId="{E4510AC2-A24C-4E52-9A9C-DF54B3DBEDBD}" srcOrd="1" destOrd="0" parTransId="{C82B1DE6-4675-4BA5-B292-F28D9B914329}" sibTransId="{07B3409C-918A-42DC-BE42-B3FA4702AED0}"/>
    <dgm:cxn modelId="{6CD8EBCC-6D4B-4BD2-94B3-3AD7A63A0AF6}" srcId="{0F78B5A2-14F2-46D8-B2B6-A1D716AACA42}" destId="{4981A0AB-B0A1-4E7F-A417-05EB9DD542F0}" srcOrd="0" destOrd="0" parTransId="{5A78D25A-D18C-43B6-9F89-7C1A9B80F816}" sibTransId="{F445DA5F-F48C-4386-8645-5B24B981FEFF}"/>
    <dgm:cxn modelId="{2D9614E6-B9E1-4AA4-BECC-C6D688EFDE8A}" type="presOf" srcId="{0F78B5A2-14F2-46D8-B2B6-A1D716AACA42}" destId="{345B04FD-35A9-4EB4-B4A7-878323C22672}" srcOrd="0" destOrd="0" presId="urn:microsoft.com/office/officeart/2005/8/layout/list1"/>
    <dgm:cxn modelId="{472184FA-FB47-4290-8ECA-10A1D785FD5F}" srcId="{E4510AC2-A24C-4E52-9A9C-DF54B3DBEDBD}" destId="{27F20805-12C3-4082-B14F-5DE4F2C8DB39}" srcOrd="0" destOrd="0" parTransId="{4DEA1F6B-8B25-4FF1-ACCF-A98E685B810F}" sibTransId="{72576165-8EE7-4D8D-BFFB-758FD7013AB5}"/>
    <dgm:cxn modelId="{D27073FE-D4FB-4689-8316-D3D4E5ED4ED4}" type="presOf" srcId="{27F20805-12C3-4082-B14F-5DE4F2C8DB39}" destId="{20E54EB6-64FA-4427-8051-C6457D1DE4F7}" srcOrd="0" destOrd="0" presId="urn:microsoft.com/office/officeart/2005/8/layout/list1"/>
    <dgm:cxn modelId="{A1486428-26D6-43C7-99BE-FFD83A3961B5}" type="presParOf" srcId="{C9C96572-504D-4AE4-9D6B-D149C12ED535}" destId="{F2529FFE-8CD1-46B5-86EB-7A2C1163E900}" srcOrd="0" destOrd="0" presId="urn:microsoft.com/office/officeart/2005/8/layout/list1"/>
    <dgm:cxn modelId="{B792ED05-571C-4C8F-A05D-61ECCCE2A2AC}" type="presParOf" srcId="{F2529FFE-8CD1-46B5-86EB-7A2C1163E900}" destId="{345B04FD-35A9-4EB4-B4A7-878323C22672}" srcOrd="0" destOrd="0" presId="urn:microsoft.com/office/officeart/2005/8/layout/list1"/>
    <dgm:cxn modelId="{F2B67053-6341-467F-B886-93916B1ADA52}" type="presParOf" srcId="{F2529FFE-8CD1-46B5-86EB-7A2C1163E900}" destId="{6AA023B9-55BE-4EFE-B1D4-7EE16711EEDB}" srcOrd="1" destOrd="0" presId="urn:microsoft.com/office/officeart/2005/8/layout/list1"/>
    <dgm:cxn modelId="{7280C713-EAFE-4127-A936-4DF578D227DF}" type="presParOf" srcId="{C9C96572-504D-4AE4-9D6B-D149C12ED535}" destId="{D25FC20F-6D7F-4B9F-A01C-BB73D7F1A5E2}" srcOrd="1" destOrd="0" presId="urn:microsoft.com/office/officeart/2005/8/layout/list1"/>
    <dgm:cxn modelId="{AE3AFF87-CF3B-400E-9B20-D0303F116AE0}" type="presParOf" srcId="{C9C96572-504D-4AE4-9D6B-D149C12ED535}" destId="{EB7E9B2A-07DB-4760-8D67-CDF5E638440A}" srcOrd="2" destOrd="0" presId="urn:microsoft.com/office/officeart/2005/8/layout/list1"/>
    <dgm:cxn modelId="{088DCECE-38A4-4BF8-98FA-FC48B59D627D}" type="presParOf" srcId="{C9C96572-504D-4AE4-9D6B-D149C12ED535}" destId="{4F16215F-B84D-40A5-92CF-36793779BD82}" srcOrd="3" destOrd="0" presId="urn:microsoft.com/office/officeart/2005/8/layout/list1"/>
    <dgm:cxn modelId="{9D98C2B9-14EE-4D9F-89AD-258EEB7FD4FC}" type="presParOf" srcId="{C9C96572-504D-4AE4-9D6B-D149C12ED535}" destId="{A0ED1A85-AA53-4918-ACD4-82DF0C55E8E0}" srcOrd="4" destOrd="0" presId="urn:microsoft.com/office/officeart/2005/8/layout/list1"/>
    <dgm:cxn modelId="{5489FC46-031A-47EA-A529-761510F1DEC1}" type="presParOf" srcId="{A0ED1A85-AA53-4918-ACD4-82DF0C55E8E0}" destId="{6CCB604F-A647-473D-83D0-EF6DCCBEE0E0}" srcOrd="0" destOrd="0" presId="urn:microsoft.com/office/officeart/2005/8/layout/list1"/>
    <dgm:cxn modelId="{AB42DB1E-6468-481F-AC0D-597BA68A3AD2}" type="presParOf" srcId="{A0ED1A85-AA53-4918-ACD4-82DF0C55E8E0}" destId="{384E0A31-9CCB-4C2A-BBAD-0BC20ED65E1A}" srcOrd="1" destOrd="0" presId="urn:microsoft.com/office/officeart/2005/8/layout/list1"/>
    <dgm:cxn modelId="{1C8032C7-E269-44E9-9701-AE5FD03CD932}" type="presParOf" srcId="{C9C96572-504D-4AE4-9D6B-D149C12ED535}" destId="{9B5856CA-150F-4BDC-B246-50012BF84594}" srcOrd="5" destOrd="0" presId="urn:microsoft.com/office/officeart/2005/8/layout/list1"/>
    <dgm:cxn modelId="{B5FD806C-F579-47B7-A70B-DAA5684C04EB}" type="presParOf" srcId="{C9C96572-504D-4AE4-9D6B-D149C12ED535}" destId="{20E54EB6-64FA-4427-8051-C6457D1DE4F7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76DC5CF-D2F4-4990-B81E-934671E16EA7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28C014C8-3444-4177-B4A3-849AC0CD65B3}">
      <dgm:prSet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US" dirty="0">
              <a:solidFill>
                <a:schemeClr val="tx1">
                  <a:lumMod val="65000"/>
                  <a:lumOff val="35000"/>
                </a:schemeClr>
              </a:solidFill>
            </a:rPr>
            <a:t>Camera would be placed inside the seat in front</a:t>
          </a:r>
        </a:p>
      </dgm:t>
    </dgm:pt>
    <dgm:pt modelId="{76916C56-C1F6-456D-8C69-19AD5ACC3131}" type="parTrans" cxnId="{E678A110-6E4D-4811-89B6-2BA7124C7D37}">
      <dgm:prSet/>
      <dgm:spPr/>
      <dgm:t>
        <a:bodyPr/>
        <a:lstStyle/>
        <a:p>
          <a:endParaRPr lang="en-US"/>
        </a:p>
      </dgm:t>
    </dgm:pt>
    <dgm:pt modelId="{24F828A5-955D-4F6C-9005-A02FDA7283ED}" type="sibTrans" cxnId="{E678A110-6E4D-4811-89B6-2BA7124C7D37}">
      <dgm:prSet phldrT="1" phldr="0"/>
      <dgm:spPr/>
      <dgm:t>
        <a:bodyPr/>
        <a:lstStyle/>
        <a:p>
          <a:endParaRPr lang="en-US"/>
        </a:p>
      </dgm:t>
    </dgm:pt>
    <dgm:pt modelId="{D8888153-42DB-48CC-85DA-44E86D06FD12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GB" dirty="0">
              <a:solidFill>
                <a:schemeClr val="tx1">
                  <a:lumMod val="65000"/>
                  <a:lumOff val="35000"/>
                </a:schemeClr>
              </a:solidFill>
            </a:rPr>
            <a:t>Pulse and Temperature sensor could be fit into a handle</a:t>
          </a:r>
          <a:endParaRPr lang="en-US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6D9725B6-6E80-46EF-BB2C-F08BB992806A}" type="parTrans" cxnId="{05AE12EB-2A9B-468E-8A43-A3F74347C2AE}">
      <dgm:prSet/>
      <dgm:spPr/>
      <dgm:t>
        <a:bodyPr/>
        <a:lstStyle/>
        <a:p>
          <a:endParaRPr lang="en-US"/>
        </a:p>
      </dgm:t>
    </dgm:pt>
    <dgm:pt modelId="{212AFF04-D5D9-4C77-839E-B33C06E1C35F}" type="sibTrans" cxnId="{05AE12EB-2A9B-468E-8A43-A3F74347C2AE}">
      <dgm:prSet phldrT="2" phldr="0"/>
      <dgm:spPr/>
      <dgm:t>
        <a:bodyPr/>
        <a:lstStyle/>
        <a:p>
          <a:endParaRPr lang="en-US"/>
        </a:p>
      </dgm:t>
    </dgm:pt>
    <dgm:pt modelId="{D4CE55D5-F119-4186-A89D-CC266794A7A5}">
      <dgm:prSet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GB" dirty="0">
              <a:solidFill>
                <a:schemeClr val="tx1">
                  <a:lumMod val="65000"/>
                  <a:lumOff val="35000"/>
                </a:schemeClr>
              </a:solidFill>
            </a:rPr>
            <a:t>3 Tracks would likely be difficult to implement </a:t>
          </a:r>
          <a:endParaRPr lang="en-US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43183E6B-3D43-416B-9EC4-0242B3477231}" type="parTrans" cxnId="{E703866D-E3E5-4F5B-B092-3A7FF41C375B}">
      <dgm:prSet/>
      <dgm:spPr/>
      <dgm:t>
        <a:bodyPr/>
        <a:lstStyle/>
        <a:p>
          <a:endParaRPr lang="en-US"/>
        </a:p>
      </dgm:t>
    </dgm:pt>
    <dgm:pt modelId="{BCA41231-7905-478E-B266-99E6E28095EF}" type="sibTrans" cxnId="{E703866D-E3E5-4F5B-B092-3A7FF41C375B}">
      <dgm:prSet phldrT="3" phldr="0"/>
      <dgm:spPr/>
      <dgm:t>
        <a:bodyPr/>
        <a:lstStyle/>
        <a:p>
          <a:endParaRPr lang="en-US"/>
        </a:p>
      </dgm:t>
    </dgm:pt>
    <dgm:pt modelId="{FF3989A8-8474-422B-AE5C-E8463EF3ABE3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US" dirty="0">
              <a:solidFill>
                <a:schemeClr val="bg2"/>
              </a:solidFill>
            </a:rPr>
            <a:t>Couldn’t be implemented into existing systems</a:t>
          </a:r>
        </a:p>
      </dgm:t>
    </dgm:pt>
    <dgm:pt modelId="{39E0BD88-4508-4633-AF4D-1A892BCF1B50}" type="parTrans" cxnId="{53BF467E-9A4B-4FC8-960C-3F558B0C7EEC}">
      <dgm:prSet/>
      <dgm:spPr/>
      <dgm:t>
        <a:bodyPr/>
        <a:lstStyle/>
        <a:p>
          <a:endParaRPr lang="en-US"/>
        </a:p>
      </dgm:t>
    </dgm:pt>
    <dgm:pt modelId="{C827796A-0884-46C7-9EDC-F95A56E60C6C}" type="sibTrans" cxnId="{53BF467E-9A4B-4FC8-960C-3F558B0C7EEC}">
      <dgm:prSet phldrT="4" phldr="0"/>
      <dgm:spPr/>
      <dgm:t>
        <a:bodyPr/>
        <a:lstStyle/>
        <a:p>
          <a:endParaRPr lang="en-US"/>
        </a:p>
      </dgm:t>
    </dgm:pt>
    <dgm:pt modelId="{45E81736-BCB9-44EC-AB4D-DA0ABD2747F5}" type="pres">
      <dgm:prSet presAssocID="{676DC5CF-D2F4-4990-B81E-934671E16EA7}" presName="linear" presStyleCnt="0">
        <dgm:presLayoutVars>
          <dgm:animLvl val="lvl"/>
          <dgm:resizeHandles val="exact"/>
        </dgm:presLayoutVars>
      </dgm:prSet>
      <dgm:spPr/>
    </dgm:pt>
    <dgm:pt modelId="{B42EF9AC-64A2-4EDE-93FF-8C77D75264C6}" type="pres">
      <dgm:prSet presAssocID="{28C014C8-3444-4177-B4A3-849AC0CD65B3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66B1B6E9-FA33-4F6C-BAE3-51893CAE1D99}" type="pres">
      <dgm:prSet presAssocID="{24F828A5-955D-4F6C-9005-A02FDA7283ED}" presName="spacer" presStyleCnt="0"/>
      <dgm:spPr/>
    </dgm:pt>
    <dgm:pt modelId="{DC4D126A-0A9C-4520-BCC4-CF973CDA1BF1}" type="pres">
      <dgm:prSet presAssocID="{D8888153-42DB-48CC-85DA-44E86D06FD12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A6C23D6A-F438-436D-B469-6FFBE6AE36A2}" type="pres">
      <dgm:prSet presAssocID="{212AFF04-D5D9-4C77-839E-B33C06E1C35F}" presName="spacer" presStyleCnt="0"/>
      <dgm:spPr/>
    </dgm:pt>
    <dgm:pt modelId="{A9D9D094-22BE-4A33-BE9F-FC95256EAA0C}" type="pres">
      <dgm:prSet presAssocID="{D4CE55D5-F119-4186-A89D-CC266794A7A5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8C66A79B-0579-41DA-B8FC-145A7228A70D}" type="pres">
      <dgm:prSet presAssocID="{BCA41231-7905-478E-B266-99E6E28095EF}" presName="spacer" presStyleCnt="0"/>
      <dgm:spPr/>
    </dgm:pt>
    <dgm:pt modelId="{FE531BA4-8DD5-4D5C-B30B-36252ECBE2CB}" type="pres">
      <dgm:prSet presAssocID="{FF3989A8-8474-422B-AE5C-E8463EF3ABE3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F351FA07-702B-48BD-8BC3-0E8BAA03B8CA}" type="presOf" srcId="{FF3989A8-8474-422B-AE5C-E8463EF3ABE3}" destId="{FE531BA4-8DD5-4D5C-B30B-36252ECBE2CB}" srcOrd="0" destOrd="0" presId="urn:microsoft.com/office/officeart/2005/8/layout/vList2"/>
    <dgm:cxn modelId="{E678A110-6E4D-4811-89B6-2BA7124C7D37}" srcId="{676DC5CF-D2F4-4990-B81E-934671E16EA7}" destId="{28C014C8-3444-4177-B4A3-849AC0CD65B3}" srcOrd="0" destOrd="0" parTransId="{76916C56-C1F6-456D-8C69-19AD5ACC3131}" sibTransId="{24F828A5-955D-4F6C-9005-A02FDA7283ED}"/>
    <dgm:cxn modelId="{E941BD16-9B2D-4DFE-AAB8-901589C55DDA}" type="presOf" srcId="{D8888153-42DB-48CC-85DA-44E86D06FD12}" destId="{DC4D126A-0A9C-4520-BCC4-CF973CDA1BF1}" srcOrd="0" destOrd="0" presId="urn:microsoft.com/office/officeart/2005/8/layout/vList2"/>
    <dgm:cxn modelId="{E703866D-E3E5-4F5B-B092-3A7FF41C375B}" srcId="{676DC5CF-D2F4-4990-B81E-934671E16EA7}" destId="{D4CE55D5-F119-4186-A89D-CC266794A7A5}" srcOrd="2" destOrd="0" parTransId="{43183E6B-3D43-416B-9EC4-0242B3477231}" sibTransId="{BCA41231-7905-478E-B266-99E6E28095EF}"/>
    <dgm:cxn modelId="{53BF467E-9A4B-4FC8-960C-3F558B0C7EEC}" srcId="{676DC5CF-D2F4-4990-B81E-934671E16EA7}" destId="{FF3989A8-8474-422B-AE5C-E8463EF3ABE3}" srcOrd="3" destOrd="0" parTransId="{39E0BD88-4508-4633-AF4D-1A892BCF1B50}" sibTransId="{C827796A-0884-46C7-9EDC-F95A56E60C6C}"/>
    <dgm:cxn modelId="{35593B97-E681-4096-9D7F-2484C6814EE1}" type="presOf" srcId="{676DC5CF-D2F4-4990-B81E-934671E16EA7}" destId="{45E81736-BCB9-44EC-AB4D-DA0ABD2747F5}" srcOrd="0" destOrd="0" presId="urn:microsoft.com/office/officeart/2005/8/layout/vList2"/>
    <dgm:cxn modelId="{C8CFE3B0-8C39-4B38-97F2-49E2D1D2563F}" type="presOf" srcId="{D4CE55D5-F119-4186-A89D-CC266794A7A5}" destId="{A9D9D094-22BE-4A33-BE9F-FC95256EAA0C}" srcOrd="0" destOrd="0" presId="urn:microsoft.com/office/officeart/2005/8/layout/vList2"/>
    <dgm:cxn modelId="{958E48C8-1ADF-4667-B6BB-71D6D411D0AD}" type="presOf" srcId="{28C014C8-3444-4177-B4A3-849AC0CD65B3}" destId="{B42EF9AC-64A2-4EDE-93FF-8C77D75264C6}" srcOrd="0" destOrd="0" presId="urn:microsoft.com/office/officeart/2005/8/layout/vList2"/>
    <dgm:cxn modelId="{05AE12EB-2A9B-468E-8A43-A3F74347C2AE}" srcId="{676DC5CF-D2F4-4990-B81E-934671E16EA7}" destId="{D8888153-42DB-48CC-85DA-44E86D06FD12}" srcOrd="1" destOrd="0" parTransId="{6D9725B6-6E80-46EF-BB2C-F08BB992806A}" sibTransId="{212AFF04-D5D9-4C77-839E-B33C06E1C35F}"/>
    <dgm:cxn modelId="{44B7EF3A-E04F-44B7-926B-19C03DC1B0FD}" type="presParOf" srcId="{45E81736-BCB9-44EC-AB4D-DA0ABD2747F5}" destId="{B42EF9AC-64A2-4EDE-93FF-8C77D75264C6}" srcOrd="0" destOrd="0" presId="urn:microsoft.com/office/officeart/2005/8/layout/vList2"/>
    <dgm:cxn modelId="{03F01FAC-EAF4-4E7D-BD03-0582B65A4D90}" type="presParOf" srcId="{45E81736-BCB9-44EC-AB4D-DA0ABD2747F5}" destId="{66B1B6E9-FA33-4F6C-BAE3-51893CAE1D99}" srcOrd="1" destOrd="0" presId="urn:microsoft.com/office/officeart/2005/8/layout/vList2"/>
    <dgm:cxn modelId="{838A5BF8-7E07-4137-A155-93E55CC05510}" type="presParOf" srcId="{45E81736-BCB9-44EC-AB4D-DA0ABD2747F5}" destId="{DC4D126A-0A9C-4520-BCC4-CF973CDA1BF1}" srcOrd="2" destOrd="0" presId="urn:microsoft.com/office/officeart/2005/8/layout/vList2"/>
    <dgm:cxn modelId="{545ACA78-0D89-4969-8B61-43DED775D597}" type="presParOf" srcId="{45E81736-BCB9-44EC-AB4D-DA0ABD2747F5}" destId="{A6C23D6A-F438-436D-B469-6FFBE6AE36A2}" srcOrd="3" destOrd="0" presId="urn:microsoft.com/office/officeart/2005/8/layout/vList2"/>
    <dgm:cxn modelId="{A7067C23-1090-4A07-9420-BFD5A4049E0D}" type="presParOf" srcId="{45E81736-BCB9-44EC-AB4D-DA0ABD2747F5}" destId="{A9D9D094-22BE-4A33-BE9F-FC95256EAA0C}" srcOrd="4" destOrd="0" presId="urn:microsoft.com/office/officeart/2005/8/layout/vList2"/>
    <dgm:cxn modelId="{E9C42B80-F7E0-4FCF-9B3C-7ED462812FC4}" type="presParOf" srcId="{45E81736-BCB9-44EC-AB4D-DA0ABD2747F5}" destId="{8C66A79B-0579-41DA-B8FC-145A7228A70D}" srcOrd="5" destOrd="0" presId="urn:microsoft.com/office/officeart/2005/8/layout/vList2"/>
    <dgm:cxn modelId="{3DA9C868-FFAA-48AD-92BE-54BAAD1A7EF5}" type="presParOf" srcId="{45E81736-BCB9-44EC-AB4D-DA0ABD2747F5}" destId="{FE531BA4-8DD5-4D5C-B30B-36252ECBE2CB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94CE6DF-7FDC-4437-AC6C-1868C78679F9}" type="doc">
      <dgm:prSet loTypeId="urn:microsoft.com/office/officeart/2008/layout/VerticalCurvedList" loCatId="list" qsTypeId="urn:microsoft.com/office/officeart/2005/8/quickstyle/simple4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AD59701B-AE3D-4E9D-AC3F-3A893BDB7D44}">
      <dgm:prSet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20000"/>
              <a:lumOff val="80000"/>
            </a:schemeClr>
          </a:solidFill>
        </a:ln>
      </dgm:spPr>
      <dgm:t>
        <a:bodyPr/>
        <a:lstStyle/>
        <a:p>
          <a:r>
            <a:rPr lang="en-GB" dirty="0">
              <a:solidFill>
                <a:schemeClr val="tx1">
                  <a:lumMod val="65000"/>
                  <a:lumOff val="35000"/>
                </a:schemeClr>
              </a:solidFill>
            </a:rPr>
            <a:t>Accurate Timing methods for sensors</a:t>
          </a:r>
          <a:endParaRPr lang="en-US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854F7687-9B93-430A-851B-F5248A1E11F5}" type="parTrans" cxnId="{3AAFF58E-B8D9-4BF8-9A2C-2CC36D04665E}">
      <dgm:prSet/>
      <dgm:spPr/>
      <dgm:t>
        <a:bodyPr/>
        <a:lstStyle/>
        <a:p>
          <a:endParaRPr lang="en-US"/>
        </a:p>
      </dgm:t>
    </dgm:pt>
    <dgm:pt modelId="{8618ED3B-4445-4126-8B0D-0826BC8C67A7}" type="sibTrans" cxnId="{3AAFF58E-B8D9-4BF8-9A2C-2CC36D04665E}">
      <dgm:prSet/>
      <dgm:spPr/>
      <dgm:t>
        <a:bodyPr/>
        <a:lstStyle/>
        <a:p>
          <a:endParaRPr lang="en-US"/>
        </a:p>
      </dgm:t>
    </dgm:pt>
    <dgm:pt modelId="{00FB7780-330D-4183-95F6-7C685EA5F04D}">
      <dgm:prSet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20000"/>
              <a:lumOff val="80000"/>
            </a:schemeClr>
          </a:solidFill>
        </a:ln>
      </dgm:spPr>
      <dgm:t>
        <a:bodyPr/>
        <a:lstStyle/>
        <a:p>
          <a:r>
            <a:rPr lang="en-GB">
              <a:solidFill>
                <a:schemeClr val="tx1">
                  <a:lumMod val="65000"/>
                  <a:lumOff val="35000"/>
                </a:schemeClr>
              </a:solidFill>
            </a:rPr>
            <a:t>Varied data set</a:t>
          </a:r>
          <a:endParaRPr lang="en-US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326A22DF-B69F-4DB1-A370-7441B4B1D783}" type="parTrans" cxnId="{F60F7E6E-1D14-4DA8-B177-752A504E966C}">
      <dgm:prSet/>
      <dgm:spPr/>
      <dgm:t>
        <a:bodyPr/>
        <a:lstStyle/>
        <a:p>
          <a:endParaRPr lang="en-US"/>
        </a:p>
      </dgm:t>
    </dgm:pt>
    <dgm:pt modelId="{CC48217D-A449-467B-B119-D9B21D50409E}" type="sibTrans" cxnId="{F60F7E6E-1D14-4DA8-B177-752A504E966C}">
      <dgm:prSet/>
      <dgm:spPr/>
      <dgm:t>
        <a:bodyPr/>
        <a:lstStyle/>
        <a:p>
          <a:endParaRPr lang="en-US"/>
        </a:p>
      </dgm:t>
    </dgm:pt>
    <dgm:pt modelId="{26503A29-5160-4550-BF26-0C1374AA180B}">
      <dgm:prSet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20000"/>
              <a:lumOff val="80000"/>
            </a:schemeClr>
          </a:solidFill>
        </a:ln>
      </dgm:spPr>
      <dgm:t>
        <a:bodyPr/>
        <a:lstStyle/>
        <a:p>
          <a:r>
            <a:rPr lang="en-GB">
              <a:solidFill>
                <a:schemeClr val="tx1">
                  <a:lumMod val="65000"/>
                  <a:lumOff val="35000"/>
                </a:schemeClr>
              </a:solidFill>
            </a:rPr>
            <a:t>Track face instead of using snapshots</a:t>
          </a:r>
          <a:endParaRPr lang="en-US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87429FFA-A237-425D-B172-65BB579B759A}" type="parTrans" cxnId="{9FED3F47-4166-4267-8591-D331D8B56368}">
      <dgm:prSet/>
      <dgm:spPr/>
      <dgm:t>
        <a:bodyPr/>
        <a:lstStyle/>
        <a:p>
          <a:endParaRPr lang="en-US"/>
        </a:p>
      </dgm:t>
    </dgm:pt>
    <dgm:pt modelId="{C22CB40B-0318-4CB9-9FB5-F36472F2DFA0}" type="sibTrans" cxnId="{9FED3F47-4166-4267-8591-D331D8B56368}">
      <dgm:prSet/>
      <dgm:spPr/>
      <dgm:t>
        <a:bodyPr/>
        <a:lstStyle/>
        <a:p>
          <a:endParaRPr lang="en-US"/>
        </a:p>
      </dgm:t>
    </dgm:pt>
    <dgm:pt modelId="{065E2A7A-4DA4-4190-AAB0-D3AC13B780D5}">
      <dgm:prSet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20000"/>
              <a:lumOff val="80000"/>
            </a:schemeClr>
          </a:solidFill>
        </a:ln>
      </dgm:spPr>
      <dgm:t>
        <a:bodyPr/>
        <a:lstStyle/>
        <a:p>
          <a:r>
            <a:rPr lang="en-GB">
              <a:solidFill>
                <a:schemeClr val="tx1">
                  <a:lumMod val="65000"/>
                  <a:lumOff val="35000"/>
                </a:schemeClr>
              </a:solidFill>
            </a:rPr>
            <a:t>Transfer data between microcontrollers for more automation </a:t>
          </a:r>
          <a:endParaRPr lang="en-US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4EABFD66-5CDE-495A-B11B-2052E46227E1}" type="parTrans" cxnId="{D3DC4C00-ACBD-46E3-8AC8-C21833DF344C}">
      <dgm:prSet/>
      <dgm:spPr/>
      <dgm:t>
        <a:bodyPr/>
        <a:lstStyle/>
        <a:p>
          <a:endParaRPr lang="en-US"/>
        </a:p>
      </dgm:t>
    </dgm:pt>
    <dgm:pt modelId="{B15F246C-1CF7-45A9-AEFE-98316877203C}" type="sibTrans" cxnId="{D3DC4C00-ACBD-46E3-8AC8-C21833DF344C}">
      <dgm:prSet/>
      <dgm:spPr/>
      <dgm:t>
        <a:bodyPr/>
        <a:lstStyle/>
        <a:p>
          <a:endParaRPr lang="en-US"/>
        </a:p>
      </dgm:t>
    </dgm:pt>
    <dgm:pt modelId="{7FA748BC-D6CC-4C47-8B9F-C06D3C09E128}">
      <dgm:prSet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20000"/>
              <a:lumOff val="80000"/>
            </a:schemeClr>
          </a:solidFill>
        </a:ln>
      </dgm:spPr>
      <dgm:t>
        <a:bodyPr/>
        <a:lstStyle/>
        <a:p>
          <a:r>
            <a:rPr lang="en-GB" dirty="0">
              <a:solidFill>
                <a:schemeClr val="tx1">
                  <a:lumMod val="65000"/>
                  <a:lumOff val="35000"/>
                </a:schemeClr>
              </a:solidFill>
            </a:rPr>
            <a:t>Record people as they ride as well as a ride photo</a:t>
          </a:r>
        </a:p>
      </dgm:t>
    </dgm:pt>
    <dgm:pt modelId="{3B73592F-BF78-445D-A93D-B0816EFD191E}" type="parTrans" cxnId="{4AAFB62B-57B5-4847-BCB8-E06A18A9C546}">
      <dgm:prSet/>
      <dgm:spPr/>
      <dgm:t>
        <a:bodyPr/>
        <a:lstStyle/>
        <a:p>
          <a:endParaRPr lang="en-GB"/>
        </a:p>
      </dgm:t>
    </dgm:pt>
    <dgm:pt modelId="{360555DF-0F38-4DEB-A969-394BDA0799F6}" type="sibTrans" cxnId="{4AAFB62B-57B5-4847-BCB8-E06A18A9C546}">
      <dgm:prSet/>
      <dgm:spPr/>
      <dgm:t>
        <a:bodyPr/>
        <a:lstStyle/>
        <a:p>
          <a:endParaRPr lang="en-GB"/>
        </a:p>
      </dgm:t>
    </dgm:pt>
    <dgm:pt modelId="{D355EC27-3D08-465C-988E-5FE7CAB69786}">
      <dgm:prSet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20000"/>
              <a:lumOff val="80000"/>
            </a:schemeClr>
          </a:solidFill>
        </a:ln>
      </dgm:spPr>
      <dgm:t>
        <a:bodyPr/>
        <a:lstStyle/>
        <a:p>
          <a:r>
            <a:rPr lang="en-GB" dirty="0">
              <a:solidFill>
                <a:schemeClr val="tx1">
                  <a:lumMod val="65000"/>
                  <a:lumOff val="35000"/>
                </a:schemeClr>
              </a:solidFill>
            </a:rPr>
            <a:t>Optional Survey to develop emotion data</a:t>
          </a:r>
        </a:p>
      </dgm:t>
    </dgm:pt>
    <dgm:pt modelId="{DE6284ED-83C2-433A-BED8-29B6A7850418}" type="parTrans" cxnId="{C8F0722E-A413-4E32-8085-13B88AE57352}">
      <dgm:prSet/>
      <dgm:spPr/>
      <dgm:t>
        <a:bodyPr/>
        <a:lstStyle/>
        <a:p>
          <a:endParaRPr lang="en-GB"/>
        </a:p>
      </dgm:t>
    </dgm:pt>
    <dgm:pt modelId="{C4F95822-14C3-44DD-A27E-DF7F921D6D94}" type="sibTrans" cxnId="{C8F0722E-A413-4E32-8085-13B88AE57352}">
      <dgm:prSet/>
      <dgm:spPr/>
      <dgm:t>
        <a:bodyPr/>
        <a:lstStyle/>
        <a:p>
          <a:endParaRPr lang="en-GB"/>
        </a:p>
      </dgm:t>
    </dgm:pt>
    <dgm:pt modelId="{79ADFABB-08AB-42A5-B1B0-D6A0A492B1E0}" type="pres">
      <dgm:prSet presAssocID="{194CE6DF-7FDC-4437-AC6C-1868C78679F9}" presName="Name0" presStyleCnt="0">
        <dgm:presLayoutVars>
          <dgm:chMax val="7"/>
          <dgm:chPref val="7"/>
          <dgm:dir/>
        </dgm:presLayoutVars>
      </dgm:prSet>
      <dgm:spPr/>
    </dgm:pt>
    <dgm:pt modelId="{328374B7-9B92-4C34-972B-ADA4608A61F0}" type="pres">
      <dgm:prSet presAssocID="{194CE6DF-7FDC-4437-AC6C-1868C78679F9}" presName="Name1" presStyleCnt="0"/>
      <dgm:spPr/>
    </dgm:pt>
    <dgm:pt modelId="{CAA152AC-BE18-436E-9119-F894F885AAB7}" type="pres">
      <dgm:prSet presAssocID="{194CE6DF-7FDC-4437-AC6C-1868C78679F9}" presName="cycle" presStyleCnt="0"/>
      <dgm:spPr/>
    </dgm:pt>
    <dgm:pt modelId="{F51CE2EF-D925-4D0E-8D2B-5430DA814529}" type="pres">
      <dgm:prSet presAssocID="{194CE6DF-7FDC-4437-AC6C-1868C78679F9}" presName="srcNode" presStyleLbl="node1" presStyleIdx="0" presStyleCnt="6"/>
      <dgm:spPr/>
    </dgm:pt>
    <dgm:pt modelId="{7CC9F1E6-A2C2-4ED9-8370-B9EFE44E8BB8}" type="pres">
      <dgm:prSet presAssocID="{194CE6DF-7FDC-4437-AC6C-1868C78679F9}" presName="conn" presStyleLbl="parChTrans1D2" presStyleIdx="0" presStyleCnt="1"/>
      <dgm:spPr/>
    </dgm:pt>
    <dgm:pt modelId="{774E4908-FB2B-493C-8762-7452B2AFD38E}" type="pres">
      <dgm:prSet presAssocID="{194CE6DF-7FDC-4437-AC6C-1868C78679F9}" presName="extraNode" presStyleLbl="node1" presStyleIdx="0" presStyleCnt="6"/>
      <dgm:spPr/>
    </dgm:pt>
    <dgm:pt modelId="{BD7E4449-B987-4F59-94CC-3C9E930D108C}" type="pres">
      <dgm:prSet presAssocID="{194CE6DF-7FDC-4437-AC6C-1868C78679F9}" presName="dstNode" presStyleLbl="node1" presStyleIdx="0" presStyleCnt="6"/>
      <dgm:spPr/>
    </dgm:pt>
    <dgm:pt modelId="{B8039962-AC40-4E3E-B615-C4C20818E70F}" type="pres">
      <dgm:prSet presAssocID="{AD59701B-AE3D-4E9D-AC3F-3A893BDB7D44}" presName="text_1" presStyleLbl="node1" presStyleIdx="0" presStyleCnt="6">
        <dgm:presLayoutVars>
          <dgm:bulletEnabled val="1"/>
        </dgm:presLayoutVars>
      </dgm:prSet>
      <dgm:spPr/>
    </dgm:pt>
    <dgm:pt modelId="{23E8A484-10D5-448B-9562-6E08F9DD832D}" type="pres">
      <dgm:prSet presAssocID="{AD59701B-AE3D-4E9D-AC3F-3A893BDB7D44}" presName="accent_1" presStyleCnt="0"/>
      <dgm:spPr/>
    </dgm:pt>
    <dgm:pt modelId="{5202A356-42EE-4A46-974B-462D672ED120}" type="pres">
      <dgm:prSet presAssocID="{AD59701B-AE3D-4E9D-AC3F-3A893BDB7D44}" presName="accentRepeatNode" presStyleLbl="solidFgAcc1" presStyleIdx="0" presStyleCnt="6"/>
      <dgm:spPr/>
    </dgm:pt>
    <dgm:pt modelId="{120F7CB9-25C8-4E5D-836E-301AAEBF8709}" type="pres">
      <dgm:prSet presAssocID="{00FB7780-330D-4183-95F6-7C685EA5F04D}" presName="text_2" presStyleLbl="node1" presStyleIdx="1" presStyleCnt="6">
        <dgm:presLayoutVars>
          <dgm:bulletEnabled val="1"/>
        </dgm:presLayoutVars>
      </dgm:prSet>
      <dgm:spPr/>
    </dgm:pt>
    <dgm:pt modelId="{4B8313CC-4AFD-4B53-BA4A-E9EF5FCA1DE9}" type="pres">
      <dgm:prSet presAssocID="{00FB7780-330D-4183-95F6-7C685EA5F04D}" presName="accent_2" presStyleCnt="0"/>
      <dgm:spPr/>
    </dgm:pt>
    <dgm:pt modelId="{7FE53843-70F3-4405-8F2F-CCF7A6BEF791}" type="pres">
      <dgm:prSet presAssocID="{00FB7780-330D-4183-95F6-7C685EA5F04D}" presName="accentRepeatNode" presStyleLbl="solidFgAcc1" presStyleIdx="1" presStyleCnt="6"/>
      <dgm:spPr/>
    </dgm:pt>
    <dgm:pt modelId="{ED240775-5487-4284-9746-C3918AE3E258}" type="pres">
      <dgm:prSet presAssocID="{26503A29-5160-4550-BF26-0C1374AA180B}" presName="text_3" presStyleLbl="node1" presStyleIdx="2" presStyleCnt="6">
        <dgm:presLayoutVars>
          <dgm:bulletEnabled val="1"/>
        </dgm:presLayoutVars>
      </dgm:prSet>
      <dgm:spPr/>
    </dgm:pt>
    <dgm:pt modelId="{8A3265F2-2B7F-4817-B8F5-87AFA6A11168}" type="pres">
      <dgm:prSet presAssocID="{26503A29-5160-4550-BF26-0C1374AA180B}" presName="accent_3" presStyleCnt="0"/>
      <dgm:spPr/>
    </dgm:pt>
    <dgm:pt modelId="{3CB13024-9C2D-42C8-90F6-77C89C81A93A}" type="pres">
      <dgm:prSet presAssocID="{26503A29-5160-4550-BF26-0C1374AA180B}" presName="accentRepeatNode" presStyleLbl="solidFgAcc1" presStyleIdx="2" presStyleCnt="6"/>
      <dgm:spPr/>
    </dgm:pt>
    <dgm:pt modelId="{176D68A0-3431-45FE-99EF-A95CC348BF0D}" type="pres">
      <dgm:prSet presAssocID="{065E2A7A-4DA4-4190-AAB0-D3AC13B780D5}" presName="text_4" presStyleLbl="node1" presStyleIdx="3" presStyleCnt="6">
        <dgm:presLayoutVars>
          <dgm:bulletEnabled val="1"/>
        </dgm:presLayoutVars>
      </dgm:prSet>
      <dgm:spPr/>
    </dgm:pt>
    <dgm:pt modelId="{246AC862-6D4C-42FB-B35B-0D3D0D866F09}" type="pres">
      <dgm:prSet presAssocID="{065E2A7A-4DA4-4190-AAB0-D3AC13B780D5}" presName="accent_4" presStyleCnt="0"/>
      <dgm:spPr/>
    </dgm:pt>
    <dgm:pt modelId="{6D58E77B-BA44-439D-8923-AB4DFB9E9D95}" type="pres">
      <dgm:prSet presAssocID="{065E2A7A-4DA4-4190-AAB0-D3AC13B780D5}" presName="accentRepeatNode" presStyleLbl="solidFgAcc1" presStyleIdx="3" presStyleCnt="6"/>
      <dgm:spPr/>
    </dgm:pt>
    <dgm:pt modelId="{53082812-A08E-4792-9C04-7B463D1F6245}" type="pres">
      <dgm:prSet presAssocID="{7FA748BC-D6CC-4C47-8B9F-C06D3C09E128}" presName="text_5" presStyleLbl="node1" presStyleIdx="4" presStyleCnt="6">
        <dgm:presLayoutVars>
          <dgm:bulletEnabled val="1"/>
        </dgm:presLayoutVars>
      </dgm:prSet>
      <dgm:spPr/>
    </dgm:pt>
    <dgm:pt modelId="{F526C988-FDED-4EA1-A34E-EA8C336393D4}" type="pres">
      <dgm:prSet presAssocID="{7FA748BC-D6CC-4C47-8B9F-C06D3C09E128}" presName="accent_5" presStyleCnt="0"/>
      <dgm:spPr/>
    </dgm:pt>
    <dgm:pt modelId="{FC352555-2508-459F-A890-616A561BEA65}" type="pres">
      <dgm:prSet presAssocID="{7FA748BC-D6CC-4C47-8B9F-C06D3C09E128}" presName="accentRepeatNode" presStyleLbl="solidFgAcc1" presStyleIdx="4" presStyleCnt="6"/>
      <dgm:spPr/>
    </dgm:pt>
    <dgm:pt modelId="{93E54B3D-C069-47CD-875D-5A0B2BEAA57C}" type="pres">
      <dgm:prSet presAssocID="{D355EC27-3D08-465C-988E-5FE7CAB69786}" presName="text_6" presStyleLbl="node1" presStyleIdx="5" presStyleCnt="6">
        <dgm:presLayoutVars>
          <dgm:bulletEnabled val="1"/>
        </dgm:presLayoutVars>
      </dgm:prSet>
      <dgm:spPr/>
    </dgm:pt>
    <dgm:pt modelId="{F255DC7D-6A1D-4F34-85BF-D862A73CFB5E}" type="pres">
      <dgm:prSet presAssocID="{D355EC27-3D08-465C-988E-5FE7CAB69786}" presName="accent_6" presStyleCnt="0"/>
      <dgm:spPr/>
    </dgm:pt>
    <dgm:pt modelId="{F82AE3C2-E250-402D-BB09-26020A12F2BC}" type="pres">
      <dgm:prSet presAssocID="{D355EC27-3D08-465C-988E-5FE7CAB69786}" presName="accentRepeatNode" presStyleLbl="solidFgAcc1" presStyleIdx="5" presStyleCnt="6"/>
      <dgm:spPr/>
    </dgm:pt>
  </dgm:ptLst>
  <dgm:cxnLst>
    <dgm:cxn modelId="{D3DC4C00-ACBD-46E3-8AC8-C21833DF344C}" srcId="{194CE6DF-7FDC-4437-AC6C-1868C78679F9}" destId="{065E2A7A-4DA4-4190-AAB0-D3AC13B780D5}" srcOrd="3" destOrd="0" parTransId="{4EABFD66-5CDE-495A-B11B-2052E46227E1}" sibTransId="{B15F246C-1CF7-45A9-AEFE-98316877203C}"/>
    <dgm:cxn modelId="{8D4C1306-9939-4E7A-A5A5-0C22B94EEF52}" type="presOf" srcId="{065E2A7A-4DA4-4190-AAB0-D3AC13B780D5}" destId="{176D68A0-3431-45FE-99EF-A95CC348BF0D}" srcOrd="0" destOrd="0" presId="urn:microsoft.com/office/officeart/2008/layout/VerticalCurvedList"/>
    <dgm:cxn modelId="{75BA0A0E-1172-4D95-8E5B-E45E8996EB3F}" type="presOf" srcId="{AD59701B-AE3D-4E9D-AC3F-3A893BDB7D44}" destId="{B8039962-AC40-4E3E-B615-C4C20818E70F}" srcOrd="0" destOrd="0" presId="urn:microsoft.com/office/officeart/2008/layout/VerticalCurvedList"/>
    <dgm:cxn modelId="{DA741F1E-6AB2-43C6-BE9C-4DC2E4A4522C}" type="presOf" srcId="{26503A29-5160-4550-BF26-0C1374AA180B}" destId="{ED240775-5487-4284-9746-C3918AE3E258}" srcOrd="0" destOrd="0" presId="urn:microsoft.com/office/officeart/2008/layout/VerticalCurvedList"/>
    <dgm:cxn modelId="{4AAFB62B-57B5-4847-BCB8-E06A18A9C546}" srcId="{194CE6DF-7FDC-4437-AC6C-1868C78679F9}" destId="{7FA748BC-D6CC-4C47-8B9F-C06D3C09E128}" srcOrd="4" destOrd="0" parTransId="{3B73592F-BF78-445D-A93D-B0816EFD191E}" sibTransId="{360555DF-0F38-4DEB-A969-394BDA0799F6}"/>
    <dgm:cxn modelId="{C8F0722E-A413-4E32-8085-13B88AE57352}" srcId="{194CE6DF-7FDC-4437-AC6C-1868C78679F9}" destId="{D355EC27-3D08-465C-988E-5FE7CAB69786}" srcOrd="5" destOrd="0" parTransId="{DE6284ED-83C2-433A-BED8-29B6A7850418}" sibTransId="{C4F95822-14C3-44DD-A27E-DF7F921D6D94}"/>
    <dgm:cxn modelId="{9EF1AE5F-6718-495C-ADFE-F56FFF3F8C58}" type="presOf" srcId="{00FB7780-330D-4183-95F6-7C685EA5F04D}" destId="{120F7CB9-25C8-4E5D-836E-301AAEBF8709}" srcOrd="0" destOrd="0" presId="urn:microsoft.com/office/officeart/2008/layout/VerticalCurvedList"/>
    <dgm:cxn modelId="{D0C19245-DF19-481C-A97C-7B9C3FB94827}" type="presOf" srcId="{7FA748BC-D6CC-4C47-8B9F-C06D3C09E128}" destId="{53082812-A08E-4792-9C04-7B463D1F6245}" srcOrd="0" destOrd="0" presId="urn:microsoft.com/office/officeart/2008/layout/VerticalCurvedList"/>
    <dgm:cxn modelId="{7C9CA665-D6E0-4BE2-A75B-2762E76F5AB8}" type="presOf" srcId="{194CE6DF-7FDC-4437-AC6C-1868C78679F9}" destId="{79ADFABB-08AB-42A5-B1B0-D6A0A492B1E0}" srcOrd="0" destOrd="0" presId="urn:microsoft.com/office/officeart/2008/layout/VerticalCurvedList"/>
    <dgm:cxn modelId="{9FED3F47-4166-4267-8591-D331D8B56368}" srcId="{194CE6DF-7FDC-4437-AC6C-1868C78679F9}" destId="{26503A29-5160-4550-BF26-0C1374AA180B}" srcOrd="2" destOrd="0" parTransId="{87429FFA-A237-425D-B172-65BB579B759A}" sibTransId="{C22CB40B-0318-4CB9-9FB5-F36472F2DFA0}"/>
    <dgm:cxn modelId="{649CC76B-D747-4F30-B867-6F23A0CDDB47}" type="presOf" srcId="{D355EC27-3D08-465C-988E-5FE7CAB69786}" destId="{93E54B3D-C069-47CD-875D-5A0B2BEAA57C}" srcOrd="0" destOrd="0" presId="urn:microsoft.com/office/officeart/2008/layout/VerticalCurvedList"/>
    <dgm:cxn modelId="{F60F7E6E-1D14-4DA8-B177-752A504E966C}" srcId="{194CE6DF-7FDC-4437-AC6C-1868C78679F9}" destId="{00FB7780-330D-4183-95F6-7C685EA5F04D}" srcOrd="1" destOrd="0" parTransId="{326A22DF-B69F-4DB1-A370-7441B4B1D783}" sibTransId="{CC48217D-A449-467B-B119-D9B21D50409E}"/>
    <dgm:cxn modelId="{3AAFF58E-B8D9-4BF8-9A2C-2CC36D04665E}" srcId="{194CE6DF-7FDC-4437-AC6C-1868C78679F9}" destId="{AD59701B-AE3D-4E9D-AC3F-3A893BDB7D44}" srcOrd="0" destOrd="0" parTransId="{854F7687-9B93-430A-851B-F5248A1E11F5}" sibTransId="{8618ED3B-4445-4126-8B0D-0826BC8C67A7}"/>
    <dgm:cxn modelId="{247A7F97-B4E0-4B37-90DD-791D9986B78D}" type="presOf" srcId="{8618ED3B-4445-4126-8B0D-0826BC8C67A7}" destId="{7CC9F1E6-A2C2-4ED9-8370-B9EFE44E8BB8}" srcOrd="0" destOrd="0" presId="urn:microsoft.com/office/officeart/2008/layout/VerticalCurvedList"/>
    <dgm:cxn modelId="{3D170B05-BB88-42A0-AD89-18C3E2B75C83}" type="presParOf" srcId="{79ADFABB-08AB-42A5-B1B0-D6A0A492B1E0}" destId="{328374B7-9B92-4C34-972B-ADA4608A61F0}" srcOrd="0" destOrd="0" presId="urn:microsoft.com/office/officeart/2008/layout/VerticalCurvedList"/>
    <dgm:cxn modelId="{C3B56A25-9373-4D00-86D4-F28FD8B0FE19}" type="presParOf" srcId="{328374B7-9B92-4C34-972B-ADA4608A61F0}" destId="{CAA152AC-BE18-436E-9119-F894F885AAB7}" srcOrd="0" destOrd="0" presId="urn:microsoft.com/office/officeart/2008/layout/VerticalCurvedList"/>
    <dgm:cxn modelId="{E8D577CB-F0C0-4A87-91DF-5167069671D3}" type="presParOf" srcId="{CAA152AC-BE18-436E-9119-F894F885AAB7}" destId="{F51CE2EF-D925-4D0E-8D2B-5430DA814529}" srcOrd="0" destOrd="0" presId="urn:microsoft.com/office/officeart/2008/layout/VerticalCurvedList"/>
    <dgm:cxn modelId="{ECD45637-FAA9-4C62-8A78-C495226B6C09}" type="presParOf" srcId="{CAA152AC-BE18-436E-9119-F894F885AAB7}" destId="{7CC9F1E6-A2C2-4ED9-8370-B9EFE44E8BB8}" srcOrd="1" destOrd="0" presId="urn:microsoft.com/office/officeart/2008/layout/VerticalCurvedList"/>
    <dgm:cxn modelId="{3C2024AF-A39D-469A-B5EF-17F3FB84FE94}" type="presParOf" srcId="{CAA152AC-BE18-436E-9119-F894F885AAB7}" destId="{774E4908-FB2B-493C-8762-7452B2AFD38E}" srcOrd="2" destOrd="0" presId="urn:microsoft.com/office/officeart/2008/layout/VerticalCurvedList"/>
    <dgm:cxn modelId="{62E07961-B0ED-427A-9348-46BFEEC63A1C}" type="presParOf" srcId="{CAA152AC-BE18-436E-9119-F894F885AAB7}" destId="{BD7E4449-B987-4F59-94CC-3C9E930D108C}" srcOrd="3" destOrd="0" presId="urn:microsoft.com/office/officeart/2008/layout/VerticalCurvedList"/>
    <dgm:cxn modelId="{F84AFED6-0DE1-42EA-8B6B-3859A9FFF134}" type="presParOf" srcId="{328374B7-9B92-4C34-972B-ADA4608A61F0}" destId="{B8039962-AC40-4E3E-B615-C4C20818E70F}" srcOrd="1" destOrd="0" presId="urn:microsoft.com/office/officeart/2008/layout/VerticalCurvedList"/>
    <dgm:cxn modelId="{7B9DD26A-FC8C-40D0-9F77-E5CED0B02FFC}" type="presParOf" srcId="{328374B7-9B92-4C34-972B-ADA4608A61F0}" destId="{23E8A484-10D5-448B-9562-6E08F9DD832D}" srcOrd="2" destOrd="0" presId="urn:microsoft.com/office/officeart/2008/layout/VerticalCurvedList"/>
    <dgm:cxn modelId="{89F7B699-AF36-47CB-99EF-C382DCEF8BDD}" type="presParOf" srcId="{23E8A484-10D5-448B-9562-6E08F9DD832D}" destId="{5202A356-42EE-4A46-974B-462D672ED120}" srcOrd="0" destOrd="0" presId="urn:microsoft.com/office/officeart/2008/layout/VerticalCurvedList"/>
    <dgm:cxn modelId="{38E1812F-E14D-4AEC-BC05-2EB9C5F74F1B}" type="presParOf" srcId="{328374B7-9B92-4C34-972B-ADA4608A61F0}" destId="{120F7CB9-25C8-4E5D-836E-301AAEBF8709}" srcOrd="3" destOrd="0" presId="urn:microsoft.com/office/officeart/2008/layout/VerticalCurvedList"/>
    <dgm:cxn modelId="{B2378AA5-4F91-4660-A831-47758E074489}" type="presParOf" srcId="{328374B7-9B92-4C34-972B-ADA4608A61F0}" destId="{4B8313CC-4AFD-4B53-BA4A-E9EF5FCA1DE9}" srcOrd="4" destOrd="0" presId="urn:microsoft.com/office/officeart/2008/layout/VerticalCurvedList"/>
    <dgm:cxn modelId="{796C8D3F-4AE8-4878-B09F-0EA60B1541E7}" type="presParOf" srcId="{4B8313CC-4AFD-4B53-BA4A-E9EF5FCA1DE9}" destId="{7FE53843-70F3-4405-8F2F-CCF7A6BEF791}" srcOrd="0" destOrd="0" presId="urn:microsoft.com/office/officeart/2008/layout/VerticalCurvedList"/>
    <dgm:cxn modelId="{32A924BE-24AC-490F-83BD-80ACC6F8B669}" type="presParOf" srcId="{328374B7-9B92-4C34-972B-ADA4608A61F0}" destId="{ED240775-5487-4284-9746-C3918AE3E258}" srcOrd="5" destOrd="0" presId="urn:microsoft.com/office/officeart/2008/layout/VerticalCurvedList"/>
    <dgm:cxn modelId="{5D98BEF4-32C3-4AE0-B2E5-A6F25468C841}" type="presParOf" srcId="{328374B7-9B92-4C34-972B-ADA4608A61F0}" destId="{8A3265F2-2B7F-4817-B8F5-87AFA6A11168}" srcOrd="6" destOrd="0" presId="urn:microsoft.com/office/officeart/2008/layout/VerticalCurvedList"/>
    <dgm:cxn modelId="{90717035-AD60-4CF5-A0C1-4DD21D36576C}" type="presParOf" srcId="{8A3265F2-2B7F-4817-B8F5-87AFA6A11168}" destId="{3CB13024-9C2D-42C8-90F6-77C89C81A93A}" srcOrd="0" destOrd="0" presId="urn:microsoft.com/office/officeart/2008/layout/VerticalCurvedList"/>
    <dgm:cxn modelId="{56C46A14-EF14-429E-9A0A-3B217931009D}" type="presParOf" srcId="{328374B7-9B92-4C34-972B-ADA4608A61F0}" destId="{176D68A0-3431-45FE-99EF-A95CC348BF0D}" srcOrd="7" destOrd="0" presId="urn:microsoft.com/office/officeart/2008/layout/VerticalCurvedList"/>
    <dgm:cxn modelId="{BA8CD676-DDE2-43C5-A7E7-E253DE2DC3C7}" type="presParOf" srcId="{328374B7-9B92-4C34-972B-ADA4608A61F0}" destId="{246AC862-6D4C-42FB-B35B-0D3D0D866F09}" srcOrd="8" destOrd="0" presId="urn:microsoft.com/office/officeart/2008/layout/VerticalCurvedList"/>
    <dgm:cxn modelId="{344851B5-90E8-4040-BB81-041E2F714EF9}" type="presParOf" srcId="{246AC862-6D4C-42FB-B35B-0D3D0D866F09}" destId="{6D58E77B-BA44-439D-8923-AB4DFB9E9D95}" srcOrd="0" destOrd="0" presId="urn:microsoft.com/office/officeart/2008/layout/VerticalCurvedList"/>
    <dgm:cxn modelId="{406BEC4F-4AEE-4045-A99E-A4FBB9E54047}" type="presParOf" srcId="{328374B7-9B92-4C34-972B-ADA4608A61F0}" destId="{53082812-A08E-4792-9C04-7B463D1F6245}" srcOrd="9" destOrd="0" presId="urn:microsoft.com/office/officeart/2008/layout/VerticalCurvedList"/>
    <dgm:cxn modelId="{E6FCE4B2-CC8C-461B-BAA5-7AA32E1E27FF}" type="presParOf" srcId="{328374B7-9B92-4C34-972B-ADA4608A61F0}" destId="{F526C988-FDED-4EA1-A34E-EA8C336393D4}" srcOrd="10" destOrd="0" presId="urn:microsoft.com/office/officeart/2008/layout/VerticalCurvedList"/>
    <dgm:cxn modelId="{4E4F25B4-8821-47F7-9B94-181E0CC0EAE7}" type="presParOf" srcId="{F526C988-FDED-4EA1-A34E-EA8C336393D4}" destId="{FC352555-2508-459F-A890-616A561BEA65}" srcOrd="0" destOrd="0" presId="urn:microsoft.com/office/officeart/2008/layout/VerticalCurvedList"/>
    <dgm:cxn modelId="{DECAE4AE-46F5-4644-8844-2F4913FFC46D}" type="presParOf" srcId="{328374B7-9B92-4C34-972B-ADA4608A61F0}" destId="{93E54B3D-C069-47CD-875D-5A0B2BEAA57C}" srcOrd="11" destOrd="0" presId="urn:microsoft.com/office/officeart/2008/layout/VerticalCurvedList"/>
    <dgm:cxn modelId="{3B0C0967-3F13-44B3-BDCC-A056C870EF79}" type="presParOf" srcId="{328374B7-9B92-4C34-972B-ADA4608A61F0}" destId="{F255DC7D-6A1D-4F34-85BF-D862A73CFB5E}" srcOrd="12" destOrd="0" presId="urn:microsoft.com/office/officeart/2008/layout/VerticalCurvedList"/>
    <dgm:cxn modelId="{2A4AA6AB-64E7-406E-9F87-583875616747}" type="presParOf" srcId="{F255DC7D-6A1D-4F34-85BF-D862A73CFB5E}" destId="{F82AE3C2-E250-402D-BB09-26020A12F2BC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02A980FE-71BC-4105-B988-450A65A08430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106B7C6-A8AD-41C7-8B75-09154E89FD40}">
      <dgm:prSet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20000"/>
              <a:lumOff val="80000"/>
            </a:schemeClr>
          </a:solidFill>
        </a:ln>
      </dgm:spPr>
      <dgm:t>
        <a:bodyPr/>
        <a:lstStyle/>
        <a:p>
          <a:r>
            <a:rPr lang="en-GB" dirty="0">
              <a:solidFill>
                <a:schemeClr val="tx1">
                  <a:lumMod val="65000"/>
                  <a:lumOff val="35000"/>
                </a:schemeClr>
              </a:solidFill>
            </a:rPr>
            <a:t>Deeper knowledge of embedded programming practices</a:t>
          </a:r>
          <a:endParaRPr lang="en-US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0DD41B13-8441-4188-8124-67362B91756F}" type="parTrans" cxnId="{BC98A12F-894B-4EB3-9F66-B70C33A22922}">
      <dgm:prSet/>
      <dgm:spPr/>
      <dgm:t>
        <a:bodyPr/>
        <a:lstStyle/>
        <a:p>
          <a:endParaRPr lang="en-US"/>
        </a:p>
      </dgm:t>
    </dgm:pt>
    <dgm:pt modelId="{EEDE65D9-7E95-4D43-A831-AF468FEB9A65}" type="sibTrans" cxnId="{BC98A12F-894B-4EB3-9F66-B70C33A22922}">
      <dgm:prSet/>
      <dgm:spPr/>
      <dgm:t>
        <a:bodyPr/>
        <a:lstStyle/>
        <a:p>
          <a:endParaRPr lang="en-US"/>
        </a:p>
      </dgm:t>
    </dgm:pt>
    <dgm:pt modelId="{7483CC56-C46F-4DD6-A999-3EBFDAA0AA95}">
      <dgm:prSet/>
      <dgm:spPr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60000"/>
              <a:lumOff val="40000"/>
            </a:schemeClr>
          </a:solidFill>
        </a:ln>
      </dgm:spPr>
      <dgm:t>
        <a:bodyPr/>
        <a:lstStyle/>
        <a:p>
          <a:r>
            <a:rPr lang="en-GB">
              <a:solidFill>
                <a:schemeClr val="tx1">
                  <a:lumMod val="65000"/>
                  <a:lumOff val="35000"/>
                </a:schemeClr>
              </a:solidFill>
            </a:rPr>
            <a:t>When to use specific tools</a:t>
          </a:r>
          <a:endParaRPr lang="en-US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B10C4539-D48C-4C78-8AE1-95020EC07C1F}" type="parTrans" cxnId="{B956F8B3-F6F1-4CE3-B7C2-0DB7207D8677}">
      <dgm:prSet/>
      <dgm:spPr/>
      <dgm:t>
        <a:bodyPr/>
        <a:lstStyle/>
        <a:p>
          <a:endParaRPr lang="en-US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82B4694F-B262-4EBA-8CA6-DBC1A417AF58}" type="sibTrans" cxnId="{B956F8B3-F6F1-4CE3-B7C2-0DB7207D8677}">
      <dgm:prSet/>
      <dgm:spPr/>
      <dgm:t>
        <a:bodyPr/>
        <a:lstStyle/>
        <a:p>
          <a:endParaRPr lang="en-US"/>
        </a:p>
      </dgm:t>
    </dgm:pt>
    <dgm:pt modelId="{C58AD8D9-621B-4248-86D6-9D364B2E7124}">
      <dgm:prSet/>
      <dgm:spPr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60000"/>
              <a:lumOff val="40000"/>
            </a:schemeClr>
          </a:solidFill>
        </a:ln>
      </dgm:spPr>
      <dgm:t>
        <a:bodyPr/>
        <a:lstStyle/>
        <a:p>
          <a:r>
            <a:rPr lang="en-GB" dirty="0">
              <a:solidFill>
                <a:schemeClr val="tx1">
                  <a:lumMod val="65000"/>
                  <a:lumOff val="35000"/>
                </a:schemeClr>
              </a:solidFill>
            </a:rPr>
            <a:t>Understanding of how to build microcontroller systems</a:t>
          </a:r>
          <a:endParaRPr lang="en-US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97DAA58D-293D-4539-A4B2-75CED871E136}" type="parTrans" cxnId="{73712F78-EC73-4426-BBEA-3FE433514E07}">
      <dgm:prSet/>
      <dgm:spPr/>
      <dgm:t>
        <a:bodyPr/>
        <a:lstStyle/>
        <a:p>
          <a:endParaRPr lang="en-US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FD6F4E1C-FF8C-40C6-AEB8-189F28029F4F}" type="sibTrans" cxnId="{73712F78-EC73-4426-BBEA-3FE433514E07}">
      <dgm:prSet/>
      <dgm:spPr/>
      <dgm:t>
        <a:bodyPr/>
        <a:lstStyle/>
        <a:p>
          <a:endParaRPr lang="en-US"/>
        </a:p>
      </dgm:t>
    </dgm:pt>
    <dgm:pt modelId="{E2B324B1-D753-4B7B-9ED8-3C4E795DD9DB}">
      <dgm:prSet/>
      <dgm:spPr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60000"/>
              <a:lumOff val="40000"/>
            </a:schemeClr>
          </a:solidFill>
        </a:ln>
      </dgm:spPr>
      <dgm:t>
        <a:bodyPr/>
        <a:lstStyle/>
        <a:p>
          <a:r>
            <a:rPr lang="en-GB" dirty="0">
              <a:solidFill>
                <a:schemeClr val="tx1">
                  <a:lumMod val="65000"/>
                  <a:lumOff val="35000"/>
                </a:schemeClr>
              </a:solidFill>
            </a:rPr>
            <a:t>Stronger understanding of different components</a:t>
          </a:r>
          <a:endParaRPr lang="en-US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879DE0A5-FCB5-4E20-9867-C5E2AB225702}" type="parTrans" cxnId="{A869EBD5-4FB8-4AD3-8CE3-D2AB795EC7C7}">
      <dgm:prSet/>
      <dgm:spPr/>
      <dgm:t>
        <a:bodyPr/>
        <a:lstStyle/>
        <a:p>
          <a:endParaRPr lang="en-US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E5B802B1-AC50-4704-9955-CA8979F2A15D}" type="sibTrans" cxnId="{A869EBD5-4FB8-4AD3-8CE3-D2AB795EC7C7}">
      <dgm:prSet/>
      <dgm:spPr/>
      <dgm:t>
        <a:bodyPr/>
        <a:lstStyle/>
        <a:p>
          <a:endParaRPr lang="en-US"/>
        </a:p>
      </dgm:t>
    </dgm:pt>
    <dgm:pt modelId="{6AD00B5D-C7F9-49C8-98F1-466D423E5EF4}">
      <dgm:prSet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20000"/>
              <a:lumOff val="80000"/>
            </a:schemeClr>
          </a:solidFill>
        </a:ln>
      </dgm:spPr>
      <dgm:t>
        <a:bodyPr/>
        <a:lstStyle/>
        <a:p>
          <a:r>
            <a:rPr lang="en-GB">
              <a:solidFill>
                <a:schemeClr val="tx1">
                  <a:lumMod val="65000"/>
                  <a:lumOff val="35000"/>
                </a:schemeClr>
              </a:solidFill>
            </a:rPr>
            <a:t>Better understanding of time management</a:t>
          </a:r>
          <a:endParaRPr lang="en-US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43830636-2B8E-4DD4-9A25-19EF6ECC4DA0}" type="parTrans" cxnId="{C6130719-4BF1-4533-BFC7-0A062A6C9D43}">
      <dgm:prSet/>
      <dgm:spPr/>
      <dgm:t>
        <a:bodyPr/>
        <a:lstStyle/>
        <a:p>
          <a:endParaRPr lang="en-US"/>
        </a:p>
      </dgm:t>
    </dgm:pt>
    <dgm:pt modelId="{38C979CA-FAD6-4F1F-988C-EB54EA02F660}" type="sibTrans" cxnId="{C6130719-4BF1-4533-BFC7-0A062A6C9D43}">
      <dgm:prSet/>
      <dgm:spPr/>
      <dgm:t>
        <a:bodyPr/>
        <a:lstStyle/>
        <a:p>
          <a:endParaRPr lang="en-US"/>
        </a:p>
      </dgm:t>
    </dgm:pt>
    <dgm:pt modelId="{5697D7BA-DA79-460B-AAF8-F203FBBB4B1B}">
      <dgm:prSet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20000"/>
              <a:lumOff val="80000"/>
            </a:schemeClr>
          </a:solidFill>
        </a:ln>
      </dgm:spPr>
      <dgm:t>
        <a:bodyPr/>
        <a:lstStyle/>
        <a:p>
          <a:r>
            <a:rPr lang="en-GB">
              <a:solidFill>
                <a:schemeClr val="tx1">
                  <a:lumMod val="65000"/>
                  <a:lumOff val="35000"/>
                </a:schemeClr>
              </a:solidFill>
            </a:rPr>
            <a:t>Better understanding of industry standards</a:t>
          </a:r>
          <a:endParaRPr lang="en-US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55084CF2-3350-431F-9E72-D9210E9B6DBD}" type="parTrans" cxnId="{62500DD7-58F3-480B-9698-3F77A55616CF}">
      <dgm:prSet/>
      <dgm:spPr/>
      <dgm:t>
        <a:bodyPr/>
        <a:lstStyle/>
        <a:p>
          <a:endParaRPr lang="en-US"/>
        </a:p>
      </dgm:t>
    </dgm:pt>
    <dgm:pt modelId="{770D3EB5-4EE6-4A26-BBE9-620FD263BD51}" type="sibTrans" cxnId="{62500DD7-58F3-480B-9698-3F77A55616CF}">
      <dgm:prSet/>
      <dgm:spPr/>
      <dgm:t>
        <a:bodyPr/>
        <a:lstStyle/>
        <a:p>
          <a:endParaRPr lang="en-US"/>
        </a:p>
      </dgm:t>
    </dgm:pt>
    <dgm:pt modelId="{9FA82DCB-F95E-439A-A19C-5DD846A1359A}">
      <dgm:prSet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GB">
              <a:solidFill>
                <a:schemeClr val="tx1">
                  <a:lumMod val="65000"/>
                  <a:lumOff val="35000"/>
                </a:schemeClr>
              </a:solidFill>
            </a:rPr>
            <a:t>How to take an advantage of resources</a:t>
          </a:r>
          <a:endParaRPr lang="en-US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D9BDA597-0868-4884-9178-14C605640E37}" type="parTrans" cxnId="{C01BB99D-54FF-438C-ACB1-F1DBA5DC6CF3}">
      <dgm:prSet/>
      <dgm:spPr/>
      <dgm:t>
        <a:bodyPr/>
        <a:lstStyle/>
        <a:p>
          <a:endParaRPr lang="en-US"/>
        </a:p>
      </dgm:t>
    </dgm:pt>
    <dgm:pt modelId="{BE40A3B7-F9AF-4FC4-9528-E5DCB3138467}" type="sibTrans" cxnId="{C01BB99D-54FF-438C-ACB1-F1DBA5DC6CF3}">
      <dgm:prSet/>
      <dgm:spPr/>
      <dgm:t>
        <a:bodyPr/>
        <a:lstStyle/>
        <a:p>
          <a:endParaRPr lang="en-US"/>
        </a:p>
      </dgm:t>
    </dgm:pt>
    <dgm:pt modelId="{60994AA1-FCD3-4D22-A40E-F07D10890314}" type="pres">
      <dgm:prSet presAssocID="{02A980FE-71BC-4105-B988-450A65A0843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56736EAD-BCB1-4358-A0BC-8D1B9314F41E}" type="pres">
      <dgm:prSet presAssocID="{F106B7C6-A8AD-41C7-8B75-09154E89FD40}" presName="hierRoot1" presStyleCnt="0">
        <dgm:presLayoutVars>
          <dgm:hierBranch val="init"/>
        </dgm:presLayoutVars>
      </dgm:prSet>
      <dgm:spPr/>
    </dgm:pt>
    <dgm:pt modelId="{8ECE6D8A-939D-4F8C-91D5-95351C0ACC2A}" type="pres">
      <dgm:prSet presAssocID="{F106B7C6-A8AD-41C7-8B75-09154E89FD40}" presName="rootComposite1" presStyleCnt="0"/>
      <dgm:spPr/>
    </dgm:pt>
    <dgm:pt modelId="{8755EF7F-ABF2-4A2C-AE6C-1598AE8FEA39}" type="pres">
      <dgm:prSet presAssocID="{F106B7C6-A8AD-41C7-8B75-09154E89FD40}" presName="rootText1" presStyleLbl="node0" presStyleIdx="0" presStyleCnt="4">
        <dgm:presLayoutVars>
          <dgm:chPref val="3"/>
        </dgm:presLayoutVars>
      </dgm:prSet>
      <dgm:spPr/>
    </dgm:pt>
    <dgm:pt modelId="{8D5EE12E-DF36-49EC-8F98-52D18BF2B5B4}" type="pres">
      <dgm:prSet presAssocID="{F106B7C6-A8AD-41C7-8B75-09154E89FD40}" presName="rootConnector1" presStyleLbl="node1" presStyleIdx="0" presStyleCnt="0"/>
      <dgm:spPr/>
    </dgm:pt>
    <dgm:pt modelId="{AEFDBC53-C864-44F2-8DEE-861D67AFAC6F}" type="pres">
      <dgm:prSet presAssocID="{F106B7C6-A8AD-41C7-8B75-09154E89FD40}" presName="hierChild2" presStyleCnt="0"/>
      <dgm:spPr/>
    </dgm:pt>
    <dgm:pt modelId="{9C4F1CB4-4F84-4DF2-8A05-CB7801B29339}" type="pres">
      <dgm:prSet presAssocID="{B10C4539-D48C-4C78-8AE1-95020EC07C1F}" presName="Name37" presStyleLbl="parChTrans1D2" presStyleIdx="0" presStyleCnt="3"/>
      <dgm:spPr/>
    </dgm:pt>
    <dgm:pt modelId="{F1127F15-47AD-4765-8C62-FB8A0DA5C8C5}" type="pres">
      <dgm:prSet presAssocID="{7483CC56-C46F-4DD6-A999-3EBFDAA0AA95}" presName="hierRoot2" presStyleCnt="0">
        <dgm:presLayoutVars>
          <dgm:hierBranch val="init"/>
        </dgm:presLayoutVars>
      </dgm:prSet>
      <dgm:spPr/>
    </dgm:pt>
    <dgm:pt modelId="{CDF0CDB4-B331-4DA1-9124-B8CFC8850793}" type="pres">
      <dgm:prSet presAssocID="{7483CC56-C46F-4DD6-A999-3EBFDAA0AA95}" presName="rootComposite" presStyleCnt="0"/>
      <dgm:spPr/>
    </dgm:pt>
    <dgm:pt modelId="{344B0567-E1E5-475C-8724-4CF219A5F0E7}" type="pres">
      <dgm:prSet presAssocID="{7483CC56-C46F-4DD6-A999-3EBFDAA0AA95}" presName="rootText" presStyleLbl="node2" presStyleIdx="0" presStyleCnt="3">
        <dgm:presLayoutVars>
          <dgm:chPref val="3"/>
        </dgm:presLayoutVars>
      </dgm:prSet>
      <dgm:spPr/>
    </dgm:pt>
    <dgm:pt modelId="{BC03B4C4-9BBB-41F5-903E-72E9850F4A08}" type="pres">
      <dgm:prSet presAssocID="{7483CC56-C46F-4DD6-A999-3EBFDAA0AA95}" presName="rootConnector" presStyleLbl="node2" presStyleIdx="0" presStyleCnt="3"/>
      <dgm:spPr/>
    </dgm:pt>
    <dgm:pt modelId="{6F39E6BE-7312-47DE-A35B-DDA50C1C7CA3}" type="pres">
      <dgm:prSet presAssocID="{7483CC56-C46F-4DD6-A999-3EBFDAA0AA95}" presName="hierChild4" presStyleCnt="0"/>
      <dgm:spPr/>
    </dgm:pt>
    <dgm:pt modelId="{E13A6C45-F4D9-4BA6-A9C6-98B8D3C0585E}" type="pres">
      <dgm:prSet presAssocID="{7483CC56-C46F-4DD6-A999-3EBFDAA0AA95}" presName="hierChild5" presStyleCnt="0"/>
      <dgm:spPr/>
    </dgm:pt>
    <dgm:pt modelId="{A5C84B3F-E9E5-4EA3-A20D-D5782650B696}" type="pres">
      <dgm:prSet presAssocID="{97DAA58D-293D-4539-A4B2-75CED871E136}" presName="Name37" presStyleLbl="parChTrans1D2" presStyleIdx="1" presStyleCnt="3"/>
      <dgm:spPr/>
    </dgm:pt>
    <dgm:pt modelId="{6769DAAD-1CE0-492C-A77F-F7E7087FA142}" type="pres">
      <dgm:prSet presAssocID="{C58AD8D9-621B-4248-86D6-9D364B2E7124}" presName="hierRoot2" presStyleCnt="0">
        <dgm:presLayoutVars>
          <dgm:hierBranch val="init"/>
        </dgm:presLayoutVars>
      </dgm:prSet>
      <dgm:spPr/>
    </dgm:pt>
    <dgm:pt modelId="{72461813-2668-47EB-A184-4068BF712273}" type="pres">
      <dgm:prSet presAssocID="{C58AD8D9-621B-4248-86D6-9D364B2E7124}" presName="rootComposite" presStyleCnt="0"/>
      <dgm:spPr/>
    </dgm:pt>
    <dgm:pt modelId="{D2B5BA74-C058-473F-AEAE-45B64B0D7829}" type="pres">
      <dgm:prSet presAssocID="{C58AD8D9-621B-4248-86D6-9D364B2E7124}" presName="rootText" presStyleLbl="node2" presStyleIdx="1" presStyleCnt="3">
        <dgm:presLayoutVars>
          <dgm:chPref val="3"/>
        </dgm:presLayoutVars>
      </dgm:prSet>
      <dgm:spPr/>
    </dgm:pt>
    <dgm:pt modelId="{8F60C97D-0C30-40DC-9AF6-8D61610E6184}" type="pres">
      <dgm:prSet presAssocID="{C58AD8D9-621B-4248-86D6-9D364B2E7124}" presName="rootConnector" presStyleLbl="node2" presStyleIdx="1" presStyleCnt="3"/>
      <dgm:spPr/>
    </dgm:pt>
    <dgm:pt modelId="{4C9B11F2-94E3-460D-92A0-021114FD2BB5}" type="pres">
      <dgm:prSet presAssocID="{C58AD8D9-621B-4248-86D6-9D364B2E7124}" presName="hierChild4" presStyleCnt="0"/>
      <dgm:spPr/>
    </dgm:pt>
    <dgm:pt modelId="{F18FD22A-DB37-442B-840D-EDA4C995916C}" type="pres">
      <dgm:prSet presAssocID="{C58AD8D9-621B-4248-86D6-9D364B2E7124}" presName="hierChild5" presStyleCnt="0"/>
      <dgm:spPr/>
    </dgm:pt>
    <dgm:pt modelId="{86E6ED83-F4BF-4C1E-AB3A-C82B60A515ED}" type="pres">
      <dgm:prSet presAssocID="{879DE0A5-FCB5-4E20-9867-C5E2AB225702}" presName="Name37" presStyleLbl="parChTrans1D2" presStyleIdx="2" presStyleCnt="3"/>
      <dgm:spPr/>
    </dgm:pt>
    <dgm:pt modelId="{B8EBEBF5-66FF-4381-B631-90C54F359685}" type="pres">
      <dgm:prSet presAssocID="{E2B324B1-D753-4B7B-9ED8-3C4E795DD9DB}" presName="hierRoot2" presStyleCnt="0">
        <dgm:presLayoutVars>
          <dgm:hierBranch val="init"/>
        </dgm:presLayoutVars>
      </dgm:prSet>
      <dgm:spPr/>
    </dgm:pt>
    <dgm:pt modelId="{A8749E90-AEE1-445E-9E08-CBC1FCCFF936}" type="pres">
      <dgm:prSet presAssocID="{E2B324B1-D753-4B7B-9ED8-3C4E795DD9DB}" presName="rootComposite" presStyleCnt="0"/>
      <dgm:spPr/>
    </dgm:pt>
    <dgm:pt modelId="{2E3ECC74-4746-451D-9158-6BD980EF15D4}" type="pres">
      <dgm:prSet presAssocID="{E2B324B1-D753-4B7B-9ED8-3C4E795DD9DB}" presName="rootText" presStyleLbl="node2" presStyleIdx="2" presStyleCnt="3">
        <dgm:presLayoutVars>
          <dgm:chPref val="3"/>
        </dgm:presLayoutVars>
      </dgm:prSet>
      <dgm:spPr/>
    </dgm:pt>
    <dgm:pt modelId="{91E4ACC0-8724-49AC-8BF9-50BC0C46E4B9}" type="pres">
      <dgm:prSet presAssocID="{E2B324B1-D753-4B7B-9ED8-3C4E795DD9DB}" presName="rootConnector" presStyleLbl="node2" presStyleIdx="2" presStyleCnt="3"/>
      <dgm:spPr/>
    </dgm:pt>
    <dgm:pt modelId="{07864D17-BDDB-4B21-98FD-544E297C3A19}" type="pres">
      <dgm:prSet presAssocID="{E2B324B1-D753-4B7B-9ED8-3C4E795DD9DB}" presName="hierChild4" presStyleCnt="0"/>
      <dgm:spPr/>
    </dgm:pt>
    <dgm:pt modelId="{19F965FB-6B40-4D76-B8E3-2F044C7163EA}" type="pres">
      <dgm:prSet presAssocID="{E2B324B1-D753-4B7B-9ED8-3C4E795DD9DB}" presName="hierChild5" presStyleCnt="0"/>
      <dgm:spPr/>
    </dgm:pt>
    <dgm:pt modelId="{3310CD15-AF6B-40E8-9135-5143DEF9205E}" type="pres">
      <dgm:prSet presAssocID="{F106B7C6-A8AD-41C7-8B75-09154E89FD40}" presName="hierChild3" presStyleCnt="0"/>
      <dgm:spPr/>
    </dgm:pt>
    <dgm:pt modelId="{9855139D-2FCF-418F-9F17-FEFBE866A2E3}" type="pres">
      <dgm:prSet presAssocID="{6AD00B5D-C7F9-49C8-98F1-466D423E5EF4}" presName="hierRoot1" presStyleCnt="0">
        <dgm:presLayoutVars>
          <dgm:hierBranch val="init"/>
        </dgm:presLayoutVars>
      </dgm:prSet>
      <dgm:spPr/>
    </dgm:pt>
    <dgm:pt modelId="{356FC26E-87FF-4DE6-914A-92B46EFA2C59}" type="pres">
      <dgm:prSet presAssocID="{6AD00B5D-C7F9-49C8-98F1-466D423E5EF4}" presName="rootComposite1" presStyleCnt="0"/>
      <dgm:spPr/>
    </dgm:pt>
    <dgm:pt modelId="{DB6BB23C-A4F4-4FE1-9F7D-5F5598981439}" type="pres">
      <dgm:prSet presAssocID="{6AD00B5D-C7F9-49C8-98F1-466D423E5EF4}" presName="rootText1" presStyleLbl="node0" presStyleIdx="1" presStyleCnt="4">
        <dgm:presLayoutVars>
          <dgm:chPref val="3"/>
        </dgm:presLayoutVars>
      </dgm:prSet>
      <dgm:spPr/>
    </dgm:pt>
    <dgm:pt modelId="{3C1253BD-ED54-439E-9D1E-DAA2E641EEF5}" type="pres">
      <dgm:prSet presAssocID="{6AD00B5D-C7F9-49C8-98F1-466D423E5EF4}" presName="rootConnector1" presStyleLbl="node1" presStyleIdx="0" presStyleCnt="0"/>
      <dgm:spPr/>
    </dgm:pt>
    <dgm:pt modelId="{A050AED6-E02E-4E17-BB66-8963A70DAC88}" type="pres">
      <dgm:prSet presAssocID="{6AD00B5D-C7F9-49C8-98F1-466D423E5EF4}" presName="hierChild2" presStyleCnt="0"/>
      <dgm:spPr/>
    </dgm:pt>
    <dgm:pt modelId="{E9957B72-269E-4018-8900-8014021BA29B}" type="pres">
      <dgm:prSet presAssocID="{6AD00B5D-C7F9-49C8-98F1-466D423E5EF4}" presName="hierChild3" presStyleCnt="0"/>
      <dgm:spPr/>
    </dgm:pt>
    <dgm:pt modelId="{0E5499D6-BF5F-4A24-A568-85193AF90AF4}" type="pres">
      <dgm:prSet presAssocID="{5697D7BA-DA79-460B-AAF8-F203FBBB4B1B}" presName="hierRoot1" presStyleCnt="0">
        <dgm:presLayoutVars>
          <dgm:hierBranch val="init"/>
        </dgm:presLayoutVars>
      </dgm:prSet>
      <dgm:spPr/>
    </dgm:pt>
    <dgm:pt modelId="{305D6FBE-D14C-41C5-85CA-694F8D333DF1}" type="pres">
      <dgm:prSet presAssocID="{5697D7BA-DA79-460B-AAF8-F203FBBB4B1B}" presName="rootComposite1" presStyleCnt="0"/>
      <dgm:spPr/>
    </dgm:pt>
    <dgm:pt modelId="{509CE713-4748-4024-9386-2E0BAA6315BE}" type="pres">
      <dgm:prSet presAssocID="{5697D7BA-DA79-460B-AAF8-F203FBBB4B1B}" presName="rootText1" presStyleLbl="node0" presStyleIdx="2" presStyleCnt="4">
        <dgm:presLayoutVars>
          <dgm:chPref val="3"/>
        </dgm:presLayoutVars>
      </dgm:prSet>
      <dgm:spPr/>
    </dgm:pt>
    <dgm:pt modelId="{756D1378-AE8A-4AF4-986E-51A5BAB94074}" type="pres">
      <dgm:prSet presAssocID="{5697D7BA-DA79-460B-AAF8-F203FBBB4B1B}" presName="rootConnector1" presStyleLbl="node1" presStyleIdx="0" presStyleCnt="0"/>
      <dgm:spPr/>
    </dgm:pt>
    <dgm:pt modelId="{0019AAD1-4051-48D0-ADF4-159EF817E87E}" type="pres">
      <dgm:prSet presAssocID="{5697D7BA-DA79-460B-AAF8-F203FBBB4B1B}" presName="hierChild2" presStyleCnt="0"/>
      <dgm:spPr/>
    </dgm:pt>
    <dgm:pt modelId="{AA901237-BA7F-4A32-BE76-0B88D6880660}" type="pres">
      <dgm:prSet presAssocID="{5697D7BA-DA79-460B-AAF8-F203FBBB4B1B}" presName="hierChild3" presStyleCnt="0"/>
      <dgm:spPr/>
    </dgm:pt>
    <dgm:pt modelId="{BFC0A860-9E2F-4101-99C1-26147C31AEAA}" type="pres">
      <dgm:prSet presAssocID="{9FA82DCB-F95E-439A-A19C-5DD846A1359A}" presName="hierRoot1" presStyleCnt="0">
        <dgm:presLayoutVars>
          <dgm:hierBranch val="init"/>
        </dgm:presLayoutVars>
      </dgm:prSet>
      <dgm:spPr/>
    </dgm:pt>
    <dgm:pt modelId="{EBE0960F-B2A9-400A-BF2D-72314CF9068E}" type="pres">
      <dgm:prSet presAssocID="{9FA82DCB-F95E-439A-A19C-5DD846A1359A}" presName="rootComposite1" presStyleCnt="0"/>
      <dgm:spPr/>
    </dgm:pt>
    <dgm:pt modelId="{88813DAE-A703-4382-94EB-BE4B825CE932}" type="pres">
      <dgm:prSet presAssocID="{9FA82DCB-F95E-439A-A19C-5DD846A1359A}" presName="rootText1" presStyleLbl="node0" presStyleIdx="3" presStyleCnt="4">
        <dgm:presLayoutVars>
          <dgm:chPref val="3"/>
        </dgm:presLayoutVars>
      </dgm:prSet>
      <dgm:spPr/>
    </dgm:pt>
    <dgm:pt modelId="{C0E9BFC1-E794-4D62-8A51-C8E4BCAC9BCA}" type="pres">
      <dgm:prSet presAssocID="{9FA82DCB-F95E-439A-A19C-5DD846A1359A}" presName="rootConnector1" presStyleLbl="node1" presStyleIdx="0" presStyleCnt="0"/>
      <dgm:spPr/>
    </dgm:pt>
    <dgm:pt modelId="{AF3ADB7A-C155-402F-99B3-50385434288B}" type="pres">
      <dgm:prSet presAssocID="{9FA82DCB-F95E-439A-A19C-5DD846A1359A}" presName="hierChild2" presStyleCnt="0"/>
      <dgm:spPr/>
    </dgm:pt>
    <dgm:pt modelId="{44764F75-A143-499F-8E14-DE3CB2A5F336}" type="pres">
      <dgm:prSet presAssocID="{9FA82DCB-F95E-439A-A19C-5DD846A1359A}" presName="hierChild3" presStyleCnt="0"/>
      <dgm:spPr/>
    </dgm:pt>
  </dgm:ptLst>
  <dgm:cxnLst>
    <dgm:cxn modelId="{FE540107-FC33-424C-9103-13BF4D155044}" type="presOf" srcId="{E2B324B1-D753-4B7B-9ED8-3C4E795DD9DB}" destId="{2E3ECC74-4746-451D-9158-6BD980EF15D4}" srcOrd="0" destOrd="0" presId="urn:microsoft.com/office/officeart/2005/8/layout/orgChart1"/>
    <dgm:cxn modelId="{C6130719-4BF1-4533-BFC7-0A062A6C9D43}" srcId="{02A980FE-71BC-4105-B988-450A65A08430}" destId="{6AD00B5D-C7F9-49C8-98F1-466D423E5EF4}" srcOrd="1" destOrd="0" parTransId="{43830636-2B8E-4DD4-9A25-19EF6ECC4DA0}" sibTransId="{38C979CA-FAD6-4F1F-988C-EB54EA02F660}"/>
    <dgm:cxn modelId="{4F3A011D-C96D-4E04-9FEA-F384E8C24856}" type="presOf" srcId="{E2B324B1-D753-4B7B-9ED8-3C4E795DD9DB}" destId="{91E4ACC0-8724-49AC-8BF9-50BC0C46E4B9}" srcOrd="1" destOrd="0" presId="urn:microsoft.com/office/officeart/2005/8/layout/orgChart1"/>
    <dgm:cxn modelId="{AB7C3327-84A9-4C81-9D06-E3D44EF65322}" type="presOf" srcId="{9FA82DCB-F95E-439A-A19C-5DD846A1359A}" destId="{88813DAE-A703-4382-94EB-BE4B825CE932}" srcOrd="0" destOrd="0" presId="urn:microsoft.com/office/officeart/2005/8/layout/orgChart1"/>
    <dgm:cxn modelId="{EDE9C02C-9D8C-4385-A6A1-C813A3405AF4}" type="presOf" srcId="{F106B7C6-A8AD-41C7-8B75-09154E89FD40}" destId="{8755EF7F-ABF2-4A2C-AE6C-1598AE8FEA39}" srcOrd="0" destOrd="0" presId="urn:microsoft.com/office/officeart/2005/8/layout/orgChart1"/>
    <dgm:cxn modelId="{BC98A12F-894B-4EB3-9F66-B70C33A22922}" srcId="{02A980FE-71BC-4105-B988-450A65A08430}" destId="{F106B7C6-A8AD-41C7-8B75-09154E89FD40}" srcOrd="0" destOrd="0" parTransId="{0DD41B13-8441-4188-8124-67362B91756F}" sibTransId="{EEDE65D9-7E95-4D43-A831-AF468FEB9A65}"/>
    <dgm:cxn modelId="{3EFBD22F-B8F6-47FD-A303-D2801BC97E9B}" type="presOf" srcId="{6AD00B5D-C7F9-49C8-98F1-466D423E5EF4}" destId="{3C1253BD-ED54-439E-9D1E-DAA2E641EEF5}" srcOrd="1" destOrd="0" presId="urn:microsoft.com/office/officeart/2005/8/layout/orgChart1"/>
    <dgm:cxn modelId="{B518FC34-374E-4616-84FB-4BEA05783161}" type="presOf" srcId="{6AD00B5D-C7F9-49C8-98F1-466D423E5EF4}" destId="{DB6BB23C-A4F4-4FE1-9F7D-5F5598981439}" srcOrd="0" destOrd="0" presId="urn:microsoft.com/office/officeart/2005/8/layout/orgChart1"/>
    <dgm:cxn modelId="{DC54085C-1D1D-48F9-93A6-63545E053D76}" type="presOf" srcId="{02A980FE-71BC-4105-B988-450A65A08430}" destId="{60994AA1-FCD3-4D22-A40E-F07D10890314}" srcOrd="0" destOrd="0" presId="urn:microsoft.com/office/officeart/2005/8/layout/orgChart1"/>
    <dgm:cxn modelId="{4EE18C41-EA10-46B0-96F9-14077FF5B1E3}" type="presOf" srcId="{7483CC56-C46F-4DD6-A999-3EBFDAA0AA95}" destId="{344B0567-E1E5-475C-8724-4CF219A5F0E7}" srcOrd="0" destOrd="0" presId="urn:microsoft.com/office/officeart/2005/8/layout/orgChart1"/>
    <dgm:cxn modelId="{D8CCA354-22E9-45DB-B279-73C5232CA8C4}" type="presOf" srcId="{97DAA58D-293D-4539-A4B2-75CED871E136}" destId="{A5C84B3F-E9E5-4EA3-A20D-D5782650B696}" srcOrd="0" destOrd="0" presId="urn:microsoft.com/office/officeart/2005/8/layout/orgChart1"/>
    <dgm:cxn modelId="{73712F78-EC73-4426-BBEA-3FE433514E07}" srcId="{F106B7C6-A8AD-41C7-8B75-09154E89FD40}" destId="{C58AD8D9-621B-4248-86D6-9D364B2E7124}" srcOrd="1" destOrd="0" parTransId="{97DAA58D-293D-4539-A4B2-75CED871E136}" sibTransId="{FD6F4E1C-FF8C-40C6-AEB8-189F28029F4F}"/>
    <dgm:cxn modelId="{86C08583-72BE-4102-A22B-1F99D84254CC}" type="presOf" srcId="{5697D7BA-DA79-460B-AAF8-F203FBBB4B1B}" destId="{756D1378-AE8A-4AF4-986E-51A5BAB94074}" srcOrd="1" destOrd="0" presId="urn:microsoft.com/office/officeart/2005/8/layout/orgChart1"/>
    <dgm:cxn modelId="{62140B86-3A0D-4C29-A8F9-4DBE3540D36B}" type="presOf" srcId="{7483CC56-C46F-4DD6-A999-3EBFDAA0AA95}" destId="{BC03B4C4-9BBB-41F5-903E-72E9850F4A08}" srcOrd="1" destOrd="0" presId="urn:microsoft.com/office/officeart/2005/8/layout/orgChart1"/>
    <dgm:cxn modelId="{C01BB99D-54FF-438C-ACB1-F1DBA5DC6CF3}" srcId="{02A980FE-71BC-4105-B988-450A65A08430}" destId="{9FA82DCB-F95E-439A-A19C-5DD846A1359A}" srcOrd="3" destOrd="0" parTransId="{D9BDA597-0868-4884-9178-14C605640E37}" sibTransId="{BE40A3B7-F9AF-4FC4-9528-E5DCB3138467}"/>
    <dgm:cxn modelId="{259D00A0-9446-40AE-A404-87307CE45808}" type="presOf" srcId="{C58AD8D9-621B-4248-86D6-9D364B2E7124}" destId="{D2B5BA74-C058-473F-AEAE-45B64B0D7829}" srcOrd="0" destOrd="0" presId="urn:microsoft.com/office/officeart/2005/8/layout/orgChart1"/>
    <dgm:cxn modelId="{B956F8B3-F6F1-4CE3-B7C2-0DB7207D8677}" srcId="{F106B7C6-A8AD-41C7-8B75-09154E89FD40}" destId="{7483CC56-C46F-4DD6-A999-3EBFDAA0AA95}" srcOrd="0" destOrd="0" parTransId="{B10C4539-D48C-4C78-8AE1-95020EC07C1F}" sibTransId="{82B4694F-B262-4EBA-8CA6-DBC1A417AF58}"/>
    <dgm:cxn modelId="{A41B1BB4-052F-4AF4-B646-F240287EBD56}" type="presOf" srcId="{F106B7C6-A8AD-41C7-8B75-09154E89FD40}" destId="{8D5EE12E-DF36-49EC-8F98-52D18BF2B5B4}" srcOrd="1" destOrd="0" presId="urn:microsoft.com/office/officeart/2005/8/layout/orgChart1"/>
    <dgm:cxn modelId="{ADDD63B5-9CA5-465E-8C00-DF27CABF86B9}" type="presOf" srcId="{879DE0A5-FCB5-4E20-9867-C5E2AB225702}" destId="{86E6ED83-F4BF-4C1E-AB3A-C82B60A515ED}" srcOrd="0" destOrd="0" presId="urn:microsoft.com/office/officeart/2005/8/layout/orgChart1"/>
    <dgm:cxn modelId="{A7A49CD0-5444-4E33-B787-FA1DBD94B1E3}" type="presOf" srcId="{C58AD8D9-621B-4248-86D6-9D364B2E7124}" destId="{8F60C97D-0C30-40DC-9AF6-8D61610E6184}" srcOrd="1" destOrd="0" presId="urn:microsoft.com/office/officeart/2005/8/layout/orgChart1"/>
    <dgm:cxn modelId="{A869EBD5-4FB8-4AD3-8CE3-D2AB795EC7C7}" srcId="{F106B7C6-A8AD-41C7-8B75-09154E89FD40}" destId="{E2B324B1-D753-4B7B-9ED8-3C4E795DD9DB}" srcOrd="2" destOrd="0" parTransId="{879DE0A5-FCB5-4E20-9867-C5E2AB225702}" sibTransId="{E5B802B1-AC50-4704-9955-CA8979F2A15D}"/>
    <dgm:cxn modelId="{62500DD7-58F3-480B-9698-3F77A55616CF}" srcId="{02A980FE-71BC-4105-B988-450A65A08430}" destId="{5697D7BA-DA79-460B-AAF8-F203FBBB4B1B}" srcOrd="2" destOrd="0" parTransId="{55084CF2-3350-431F-9E72-D9210E9B6DBD}" sibTransId="{770D3EB5-4EE6-4A26-BBE9-620FD263BD51}"/>
    <dgm:cxn modelId="{17F9D3E4-0ACC-4D7A-A7E5-28A46A95DBAE}" type="presOf" srcId="{9FA82DCB-F95E-439A-A19C-5DD846A1359A}" destId="{C0E9BFC1-E794-4D62-8A51-C8E4BCAC9BCA}" srcOrd="1" destOrd="0" presId="urn:microsoft.com/office/officeart/2005/8/layout/orgChart1"/>
    <dgm:cxn modelId="{305755E6-7F86-4428-9208-7072DEB862FB}" type="presOf" srcId="{B10C4539-D48C-4C78-8AE1-95020EC07C1F}" destId="{9C4F1CB4-4F84-4DF2-8A05-CB7801B29339}" srcOrd="0" destOrd="0" presId="urn:microsoft.com/office/officeart/2005/8/layout/orgChart1"/>
    <dgm:cxn modelId="{E714F6F3-7526-4116-941A-ADDA1B705435}" type="presOf" srcId="{5697D7BA-DA79-460B-AAF8-F203FBBB4B1B}" destId="{509CE713-4748-4024-9386-2E0BAA6315BE}" srcOrd="0" destOrd="0" presId="urn:microsoft.com/office/officeart/2005/8/layout/orgChart1"/>
    <dgm:cxn modelId="{124B10E4-2BBB-4789-A588-92650C97EF81}" type="presParOf" srcId="{60994AA1-FCD3-4D22-A40E-F07D10890314}" destId="{56736EAD-BCB1-4358-A0BC-8D1B9314F41E}" srcOrd="0" destOrd="0" presId="urn:microsoft.com/office/officeart/2005/8/layout/orgChart1"/>
    <dgm:cxn modelId="{8652643E-5DDE-4891-84B0-5B181BFF2505}" type="presParOf" srcId="{56736EAD-BCB1-4358-A0BC-8D1B9314F41E}" destId="{8ECE6D8A-939D-4F8C-91D5-95351C0ACC2A}" srcOrd="0" destOrd="0" presId="urn:microsoft.com/office/officeart/2005/8/layout/orgChart1"/>
    <dgm:cxn modelId="{6FF818E8-AF65-414D-A956-8EA6E4C4C24C}" type="presParOf" srcId="{8ECE6D8A-939D-4F8C-91D5-95351C0ACC2A}" destId="{8755EF7F-ABF2-4A2C-AE6C-1598AE8FEA39}" srcOrd="0" destOrd="0" presId="urn:microsoft.com/office/officeart/2005/8/layout/orgChart1"/>
    <dgm:cxn modelId="{3E96F2A2-026E-46D5-8B1F-2ECFCCB07F7B}" type="presParOf" srcId="{8ECE6D8A-939D-4F8C-91D5-95351C0ACC2A}" destId="{8D5EE12E-DF36-49EC-8F98-52D18BF2B5B4}" srcOrd="1" destOrd="0" presId="urn:microsoft.com/office/officeart/2005/8/layout/orgChart1"/>
    <dgm:cxn modelId="{A0613A8E-EE78-4C03-9252-C18997F988CE}" type="presParOf" srcId="{56736EAD-BCB1-4358-A0BC-8D1B9314F41E}" destId="{AEFDBC53-C864-44F2-8DEE-861D67AFAC6F}" srcOrd="1" destOrd="0" presId="urn:microsoft.com/office/officeart/2005/8/layout/orgChart1"/>
    <dgm:cxn modelId="{F845E900-A34F-4CC7-94A1-CD7EFFBE3A44}" type="presParOf" srcId="{AEFDBC53-C864-44F2-8DEE-861D67AFAC6F}" destId="{9C4F1CB4-4F84-4DF2-8A05-CB7801B29339}" srcOrd="0" destOrd="0" presId="urn:microsoft.com/office/officeart/2005/8/layout/orgChart1"/>
    <dgm:cxn modelId="{9525F294-5CDE-4046-B63F-2DCED1D9A96D}" type="presParOf" srcId="{AEFDBC53-C864-44F2-8DEE-861D67AFAC6F}" destId="{F1127F15-47AD-4765-8C62-FB8A0DA5C8C5}" srcOrd="1" destOrd="0" presId="urn:microsoft.com/office/officeart/2005/8/layout/orgChart1"/>
    <dgm:cxn modelId="{440E3AA5-13FA-48DB-86D7-BA27F476034D}" type="presParOf" srcId="{F1127F15-47AD-4765-8C62-FB8A0DA5C8C5}" destId="{CDF0CDB4-B331-4DA1-9124-B8CFC8850793}" srcOrd="0" destOrd="0" presId="urn:microsoft.com/office/officeart/2005/8/layout/orgChart1"/>
    <dgm:cxn modelId="{56E3180D-9150-44FB-8F62-3660B6799CD4}" type="presParOf" srcId="{CDF0CDB4-B331-4DA1-9124-B8CFC8850793}" destId="{344B0567-E1E5-475C-8724-4CF219A5F0E7}" srcOrd="0" destOrd="0" presId="urn:microsoft.com/office/officeart/2005/8/layout/orgChart1"/>
    <dgm:cxn modelId="{091B1057-E059-498F-A786-3F387D0C4448}" type="presParOf" srcId="{CDF0CDB4-B331-4DA1-9124-B8CFC8850793}" destId="{BC03B4C4-9BBB-41F5-903E-72E9850F4A08}" srcOrd="1" destOrd="0" presId="urn:microsoft.com/office/officeart/2005/8/layout/orgChart1"/>
    <dgm:cxn modelId="{4F6BB387-410B-48A3-BC00-131C7DDA7418}" type="presParOf" srcId="{F1127F15-47AD-4765-8C62-FB8A0DA5C8C5}" destId="{6F39E6BE-7312-47DE-A35B-DDA50C1C7CA3}" srcOrd="1" destOrd="0" presId="urn:microsoft.com/office/officeart/2005/8/layout/orgChart1"/>
    <dgm:cxn modelId="{3779E8B8-2F8F-417B-B9E9-843517FA8764}" type="presParOf" srcId="{F1127F15-47AD-4765-8C62-FB8A0DA5C8C5}" destId="{E13A6C45-F4D9-4BA6-A9C6-98B8D3C0585E}" srcOrd="2" destOrd="0" presId="urn:microsoft.com/office/officeart/2005/8/layout/orgChart1"/>
    <dgm:cxn modelId="{9D7FA912-6DF3-41FD-9B6F-A201E40E76E7}" type="presParOf" srcId="{AEFDBC53-C864-44F2-8DEE-861D67AFAC6F}" destId="{A5C84B3F-E9E5-4EA3-A20D-D5782650B696}" srcOrd="2" destOrd="0" presId="urn:microsoft.com/office/officeart/2005/8/layout/orgChart1"/>
    <dgm:cxn modelId="{BD642EF2-C2D7-4569-8CC6-6714B368540A}" type="presParOf" srcId="{AEFDBC53-C864-44F2-8DEE-861D67AFAC6F}" destId="{6769DAAD-1CE0-492C-A77F-F7E7087FA142}" srcOrd="3" destOrd="0" presId="urn:microsoft.com/office/officeart/2005/8/layout/orgChart1"/>
    <dgm:cxn modelId="{3E3E289E-6E68-40A3-98D6-88526F20404A}" type="presParOf" srcId="{6769DAAD-1CE0-492C-A77F-F7E7087FA142}" destId="{72461813-2668-47EB-A184-4068BF712273}" srcOrd="0" destOrd="0" presId="urn:microsoft.com/office/officeart/2005/8/layout/orgChart1"/>
    <dgm:cxn modelId="{D550B145-1DD2-4387-9781-CAF60BE47C9E}" type="presParOf" srcId="{72461813-2668-47EB-A184-4068BF712273}" destId="{D2B5BA74-C058-473F-AEAE-45B64B0D7829}" srcOrd="0" destOrd="0" presId="urn:microsoft.com/office/officeart/2005/8/layout/orgChart1"/>
    <dgm:cxn modelId="{829416AF-4042-4754-B407-1B1301E1FEA8}" type="presParOf" srcId="{72461813-2668-47EB-A184-4068BF712273}" destId="{8F60C97D-0C30-40DC-9AF6-8D61610E6184}" srcOrd="1" destOrd="0" presId="urn:microsoft.com/office/officeart/2005/8/layout/orgChart1"/>
    <dgm:cxn modelId="{6F40A6F4-0990-488C-A118-82A2B3F57488}" type="presParOf" srcId="{6769DAAD-1CE0-492C-A77F-F7E7087FA142}" destId="{4C9B11F2-94E3-460D-92A0-021114FD2BB5}" srcOrd="1" destOrd="0" presId="urn:microsoft.com/office/officeart/2005/8/layout/orgChart1"/>
    <dgm:cxn modelId="{1EF2374A-3467-42A8-82C4-45467AA760D5}" type="presParOf" srcId="{6769DAAD-1CE0-492C-A77F-F7E7087FA142}" destId="{F18FD22A-DB37-442B-840D-EDA4C995916C}" srcOrd="2" destOrd="0" presId="urn:microsoft.com/office/officeart/2005/8/layout/orgChart1"/>
    <dgm:cxn modelId="{0A9CDC99-8535-4B11-BC7A-776FAAF0F18A}" type="presParOf" srcId="{AEFDBC53-C864-44F2-8DEE-861D67AFAC6F}" destId="{86E6ED83-F4BF-4C1E-AB3A-C82B60A515ED}" srcOrd="4" destOrd="0" presId="urn:microsoft.com/office/officeart/2005/8/layout/orgChart1"/>
    <dgm:cxn modelId="{1A0558D7-7FDC-4E25-9D80-6A9B5B79D30C}" type="presParOf" srcId="{AEFDBC53-C864-44F2-8DEE-861D67AFAC6F}" destId="{B8EBEBF5-66FF-4381-B631-90C54F359685}" srcOrd="5" destOrd="0" presId="urn:microsoft.com/office/officeart/2005/8/layout/orgChart1"/>
    <dgm:cxn modelId="{9485ABDC-637A-4F6D-B705-C3A81E8DAB67}" type="presParOf" srcId="{B8EBEBF5-66FF-4381-B631-90C54F359685}" destId="{A8749E90-AEE1-445E-9E08-CBC1FCCFF936}" srcOrd="0" destOrd="0" presId="urn:microsoft.com/office/officeart/2005/8/layout/orgChart1"/>
    <dgm:cxn modelId="{77C63476-6811-45A6-B5AC-22AAF70636B3}" type="presParOf" srcId="{A8749E90-AEE1-445E-9E08-CBC1FCCFF936}" destId="{2E3ECC74-4746-451D-9158-6BD980EF15D4}" srcOrd="0" destOrd="0" presId="urn:microsoft.com/office/officeart/2005/8/layout/orgChart1"/>
    <dgm:cxn modelId="{96ADECDD-3FE0-4226-85E1-E5564C10699C}" type="presParOf" srcId="{A8749E90-AEE1-445E-9E08-CBC1FCCFF936}" destId="{91E4ACC0-8724-49AC-8BF9-50BC0C46E4B9}" srcOrd="1" destOrd="0" presId="urn:microsoft.com/office/officeart/2005/8/layout/orgChart1"/>
    <dgm:cxn modelId="{6DAD2E74-B9F8-4D06-B483-2D74E1968D96}" type="presParOf" srcId="{B8EBEBF5-66FF-4381-B631-90C54F359685}" destId="{07864D17-BDDB-4B21-98FD-544E297C3A19}" srcOrd="1" destOrd="0" presId="urn:microsoft.com/office/officeart/2005/8/layout/orgChart1"/>
    <dgm:cxn modelId="{518904BD-DB25-4919-9563-38837823F645}" type="presParOf" srcId="{B8EBEBF5-66FF-4381-B631-90C54F359685}" destId="{19F965FB-6B40-4D76-B8E3-2F044C7163EA}" srcOrd="2" destOrd="0" presId="urn:microsoft.com/office/officeart/2005/8/layout/orgChart1"/>
    <dgm:cxn modelId="{B1EBD04A-36D2-4A8F-A125-259050B541D2}" type="presParOf" srcId="{56736EAD-BCB1-4358-A0BC-8D1B9314F41E}" destId="{3310CD15-AF6B-40E8-9135-5143DEF9205E}" srcOrd="2" destOrd="0" presId="urn:microsoft.com/office/officeart/2005/8/layout/orgChart1"/>
    <dgm:cxn modelId="{4C650EF0-4FB2-48B6-9E30-A2637333B7B7}" type="presParOf" srcId="{60994AA1-FCD3-4D22-A40E-F07D10890314}" destId="{9855139D-2FCF-418F-9F17-FEFBE866A2E3}" srcOrd="1" destOrd="0" presId="urn:microsoft.com/office/officeart/2005/8/layout/orgChart1"/>
    <dgm:cxn modelId="{DE60A72A-A053-4562-A09D-B06036F49C43}" type="presParOf" srcId="{9855139D-2FCF-418F-9F17-FEFBE866A2E3}" destId="{356FC26E-87FF-4DE6-914A-92B46EFA2C59}" srcOrd="0" destOrd="0" presId="urn:microsoft.com/office/officeart/2005/8/layout/orgChart1"/>
    <dgm:cxn modelId="{AB85A17E-D8BE-41A2-8F1D-FE04B2FAD164}" type="presParOf" srcId="{356FC26E-87FF-4DE6-914A-92B46EFA2C59}" destId="{DB6BB23C-A4F4-4FE1-9F7D-5F5598981439}" srcOrd="0" destOrd="0" presId="urn:microsoft.com/office/officeart/2005/8/layout/orgChart1"/>
    <dgm:cxn modelId="{71AB09CC-4A60-421D-BBB5-A844D91F2109}" type="presParOf" srcId="{356FC26E-87FF-4DE6-914A-92B46EFA2C59}" destId="{3C1253BD-ED54-439E-9D1E-DAA2E641EEF5}" srcOrd="1" destOrd="0" presId="urn:microsoft.com/office/officeart/2005/8/layout/orgChart1"/>
    <dgm:cxn modelId="{171360FC-6929-411D-9A81-9CCCE9686944}" type="presParOf" srcId="{9855139D-2FCF-418F-9F17-FEFBE866A2E3}" destId="{A050AED6-E02E-4E17-BB66-8963A70DAC88}" srcOrd="1" destOrd="0" presId="urn:microsoft.com/office/officeart/2005/8/layout/orgChart1"/>
    <dgm:cxn modelId="{F386DA7C-FE6E-48A6-A14F-6719A93C871A}" type="presParOf" srcId="{9855139D-2FCF-418F-9F17-FEFBE866A2E3}" destId="{E9957B72-269E-4018-8900-8014021BA29B}" srcOrd="2" destOrd="0" presId="urn:microsoft.com/office/officeart/2005/8/layout/orgChart1"/>
    <dgm:cxn modelId="{439DC0CD-21EB-418E-AA04-19D9F857CA50}" type="presParOf" srcId="{60994AA1-FCD3-4D22-A40E-F07D10890314}" destId="{0E5499D6-BF5F-4A24-A568-85193AF90AF4}" srcOrd="2" destOrd="0" presId="urn:microsoft.com/office/officeart/2005/8/layout/orgChart1"/>
    <dgm:cxn modelId="{1C624EEE-8C38-4525-A0C6-A86AB3ED956E}" type="presParOf" srcId="{0E5499D6-BF5F-4A24-A568-85193AF90AF4}" destId="{305D6FBE-D14C-41C5-85CA-694F8D333DF1}" srcOrd="0" destOrd="0" presId="urn:microsoft.com/office/officeart/2005/8/layout/orgChart1"/>
    <dgm:cxn modelId="{A119DF85-C06C-4DBD-98B7-752A9F8DE899}" type="presParOf" srcId="{305D6FBE-D14C-41C5-85CA-694F8D333DF1}" destId="{509CE713-4748-4024-9386-2E0BAA6315BE}" srcOrd="0" destOrd="0" presId="urn:microsoft.com/office/officeart/2005/8/layout/orgChart1"/>
    <dgm:cxn modelId="{795F76D7-5B28-42CB-9F0E-04CBEAF28D95}" type="presParOf" srcId="{305D6FBE-D14C-41C5-85CA-694F8D333DF1}" destId="{756D1378-AE8A-4AF4-986E-51A5BAB94074}" srcOrd="1" destOrd="0" presId="urn:microsoft.com/office/officeart/2005/8/layout/orgChart1"/>
    <dgm:cxn modelId="{8DDB6A65-FE05-43EB-A7AD-DD96C4D2BB10}" type="presParOf" srcId="{0E5499D6-BF5F-4A24-A568-85193AF90AF4}" destId="{0019AAD1-4051-48D0-ADF4-159EF817E87E}" srcOrd="1" destOrd="0" presId="urn:microsoft.com/office/officeart/2005/8/layout/orgChart1"/>
    <dgm:cxn modelId="{F87018C4-B76C-42C7-80FB-09D0A618E6CC}" type="presParOf" srcId="{0E5499D6-BF5F-4A24-A568-85193AF90AF4}" destId="{AA901237-BA7F-4A32-BE76-0B88D6880660}" srcOrd="2" destOrd="0" presId="urn:microsoft.com/office/officeart/2005/8/layout/orgChart1"/>
    <dgm:cxn modelId="{09FD30AF-6FFD-4601-8006-099DC662CA48}" type="presParOf" srcId="{60994AA1-FCD3-4D22-A40E-F07D10890314}" destId="{BFC0A860-9E2F-4101-99C1-26147C31AEAA}" srcOrd="3" destOrd="0" presId="urn:microsoft.com/office/officeart/2005/8/layout/orgChart1"/>
    <dgm:cxn modelId="{6ADCBF81-24C2-46F4-808E-B327EC444ABE}" type="presParOf" srcId="{BFC0A860-9E2F-4101-99C1-26147C31AEAA}" destId="{EBE0960F-B2A9-400A-BF2D-72314CF9068E}" srcOrd="0" destOrd="0" presId="urn:microsoft.com/office/officeart/2005/8/layout/orgChart1"/>
    <dgm:cxn modelId="{C92E7E98-A7E3-4790-8F83-121DA5704549}" type="presParOf" srcId="{EBE0960F-B2A9-400A-BF2D-72314CF9068E}" destId="{88813DAE-A703-4382-94EB-BE4B825CE932}" srcOrd="0" destOrd="0" presId="urn:microsoft.com/office/officeart/2005/8/layout/orgChart1"/>
    <dgm:cxn modelId="{FE80A285-B2FD-4626-BB2B-88488136A70B}" type="presParOf" srcId="{EBE0960F-B2A9-400A-BF2D-72314CF9068E}" destId="{C0E9BFC1-E794-4D62-8A51-C8E4BCAC9BCA}" srcOrd="1" destOrd="0" presId="urn:microsoft.com/office/officeart/2005/8/layout/orgChart1"/>
    <dgm:cxn modelId="{F4E9B952-0C4D-461F-8292-805C49643E2B}" type="presParOf" srcId="{BFC0A860-9E2F-4101-99C1-26147C31AEAA}" destId="{AF3ADB7A-C155-402F-99B3-50385434288B}" srcOrd="1" destOrd="0" presId="urn:microsoft.com/office/officeart/2005/8/layout/orgChart1"/>
    <dgm:cxn modelId="{9B13EA65-50CE-4037-A465-D6038181CBA0}" type="presParOf" srcId="{BFC0A860-9E2F-4101-99C1-26147C31AEAA}" destId="{44764F75-A143-499F-8E14-DE3CB2A5F336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1ABF12-2026-479F-A0CF-3A93FDFDBD25}">
      <dsp:nvSpPr>
        <dsp:cNvPr id="0" name=""/>
        <dsp:cNvSpPr/>
      </dsp:nvSpPr>
      <dsp:spPr>
        <a:xfrm>
          <a:off x="1312330" y="865965"/>
          <a:ext cx="1045775" cy="71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FE1785F-4440-404C-BA82-E9FC2CBF21BA}">
      <dsp:nvSpPr>
        <dsp:cNvPr id="0" name=""/>
        <dsp:cNvSpPr/>
      </dsp:nvSpPr>
      <dsp:spPr>
        <a:xfrm>
          <a:off x="2420852" y="778067"/>
          <a:ext cx="120264" cy="226055"/>
        </a:xfrm>
        <a:prstGeom prst="chevron">
          <a:avLst>
            <a:gd name="adj" fmla="val 90000"/>
          </a:avLst>
        </a:prstGeom>
        <a:solidFill>
          <a:schemeClr val="accent5">
            <a:tint val="40000"/>
            <a:alpha val="90000"/>
            <a:hueOff val="-612706"/>
            <a:satOff val="-2076"/>
            <a:lumOff val="-266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612706"/>
              <a:satOff val="-2076"/>
              <a:lumOff val="-26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9C0B3E-91D2-45CF-A914-9103D09F22E5}">
      <dsp:nvSpPr>
        <dsp:cNvPr id="0" name=""/>
        <dsp:cNvSpPr/>
      </dsp:nvSpPr>
      <dsp:spPr>
        <a:xfrm>
          <a:off x="636327" y="320720"/>
          <a:ext cx="1090562" cy="1090562"/>
        </a:xfrm>
        <a:prstGeom prst="ellipse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accent1">
              <a:lumMod val="20000"/>
              <a:lumOff val="8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320" tIns="42320" rIns="42320" bIns="4232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 dirty="0"/>
            <a:t>1</a:t>
          </a:r>
        </a:p>
      </dsp:txBody>
      <dsp:txXfrm>
        <a:off x="796036" y="480429"/>
        <a:ext cx="771144" cy="771144"/>
      </dsp:txXfrm>
    </dsp:sp>
    <dsp:sp modelId="{60C73B0D-0E29-4896-89E5-E086E338975D}">
      <dsp:nvSpPr>
        <dsp:cNvPr id="0" name=""/>
        <dsp:cNvSpPr/>
      </dsp:nvSpPr>
      <dsp:spPr>
        <a:xfrm>
          <a:off x="5111" y="1576879"/>
          <a:ext cx="2352994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1">
            <a:lumMod val="20000"/>
            <a:lumOff val="80000"/>
            <a:alpha val="90000"/>
          </a:schemeClr>
        </a:solidFill>
        <a:ln w="12700" cap="flat" cmpd="sng" algn="ctr">
          <a:solidFill>
            <a:schemeClr val="accent1">
              <a:lumMod val="20000"/>
              <a:lumOff val="80000"/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5607" tIns="165100" rIns="185607" bIns="16510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solidFill>
                <a:schemeClr val="tx1">
                  <a:lumMod val="65000"/>
                  <a:lumOff val="35000"/>
                </a:schemeClr>
              </a:solidFill>
            </a:rPr>
            <a:t>Research Domain</a:t>
          </a:r>
          <a:endParaRPr lang="en-US" sz="1800" kern="1200" dirty="0">
            <a:solidFill>
              <a:schemeClr val="tx1">
                <a:lumMod val="65000"/>
                <a:lumOff val="35000"/>
              </a:schemeClr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solidFill>
                <a:schemeClr val="tx1">
                  <a:lumMod val="65000"/>
                  <a:lumOff val="35000"/>
                </a:schemeClr>
              </a:solidFill>
            </a:rPr>
            <a:t>Explore current uses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solidFill>
                <a:schemeClr val="tx1">
                  <a:lumMod val="65000"/>
                  <a:lumOff val="35000"/>
                </a:schemeClr>
              </a:solidFill>
            </a:rPr>
            <a:t>Find rider data</a:t>
          </a:r>
        </a:p>
      </dsp:txBody>
      <dsp:txXfrm>
        <a:off x="5111" y="1969999"/>
        <a:ext cx="2352994" cy="1572480"/>
      </dsp:txXfrm>
    </dsp:sp>
    <dsp:sp modelId="{980550DB-33DC-4573-8C31-A6D5C04D0C3C}">
      <dsp:nvSpPr>
        <dsp:cNvPr id="0" name=""/>
        <dsp:cNvSpPr/>
      </dsp:nvSpPr>
      <dsp:spPr>
        <a:xfrm>
          <a:off x="2619549" y="865929"/>
          <a:ext cx="2352994" cy="71"/>
        </a:xfrm>
        <a:prstGeom prst="rect">
          <a:avLst/>
        </a:prstGeom>
        <a:solidFill>
          <a:schemeClr val="accent5">
            <a:tint val="40000"/>
            <a:alpha val="90000"/>
            <a:hueOff val="-1838117"/>
            <a:satOff val="-6227"/>
            <a:lumOff val="-799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1838117"/>
              <a:satOff val="-6227"/>
              <a:lumOff val="-79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CE87F8-266C-4C26-8ED4-F20FA3014257}">
      <dsp:nvSpPr>
        <dsp:cNvPr id="0" name=""/>
        <dsp:cNvSpPr/>
      </dsp:nvSpPr>
      <dsp:spPr>
        <a:xfrm>
          <a:off x="5035290" y="778034"/>
          <a:ext cx="120264" cy="226101"/>
        </a:xfrm>
        <a:prstGeom prst="chevron">
          <a:avLst>
            <a:gd name="adj" fmla="val 90000"/>
          </a:avLst>
        </a:prstGeom>
        <a:solidFill>
          <a:schemeClr val="accent5">
            <a:tint val="40000"/>
            <a:alpha val="90000"/>
            <a:hueOff val="-2450823"/>
            <a:satOff val="-8303"/>
            <a:lumOff val="-1065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2450823"/>
              <a:satOff val="-8303"/>
              <a:lumOff val="-10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25D58C-C5BC-4D21-A48E-085B475D4CD1}">
      <dsp:nvSpPr>
        <dsp:cNvPr id="0" name=""/>
        <dsp:cNvSpPr/>
      </dsp:nvSpPr>
      <dsp:spPr>
        <a:xfrm>
          <a:off x="3250765" y="320684"/>
          <a:ext cx="1090562" cy="1090562"/>
        </a:xfrm>
        <a:prstGeom prst="ellipse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accent1">
              <a:lumMod val="40000"/>
              <a:lumOff val="6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320" tIns="42320" rIns="42320" bIns="4232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2</a:t>
          </a:r>
        </a:p>
      </dsp:txBody>
      <dsp:txXfrm>
        <a:off x="3410474" y="480393"/>
        <a:ext cx="771144" cy="771144"/>
      </dsp:txXfrm>
    </dsp:sp>
    <dsp:sp modelId="{E2913753-4ABD-4125-B7BC-414BBCDF2A65}">
      <dsp:nvSpPr>
        <dsp:cNvPr id="0" name=""/>
        <dsp:cNvSpPr/>
      </dsp:nvSpPr>
      <dsp:spPr>
        <a:xfrm>
          <a:off x="2619549" y="1576841"/>
          <a:ext cx="2352994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1">
            <a:lumMod val="40000"/>
            <a:lumOff val="60000"/>
            <a:alpha val="90000"/>
          </a:schemeClr>
        </a:solidFill>
        <a:ln w="12700" cap="flat" cmpd="sng" algn="ctr">
          <a:solidFill>
            <a:schemeClr val="accent1">
              <a:lumMod val="40000"/>
              <a:lumOff val="60000"/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5607" tIns="165100" rIns="185607" bIns="16510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solidFill>
                <a:schemeClr val="tx1">
                  <a:lumMod val="65000"/>
                  <a:lumOff val="35000"/>
                </a:schemeClr>
              </a:solidFill>
            </a:rPr>
            <a:t>Design a prototype</a:t>
          </a:r>
          <a:endParaRPr lang="en-US" sz="1800" kern="1200" dirty="0">
            <a:solidFill>
              <a:schemeClr val="tx1">
                <a:lumMod val="65000"/>
                <a:lumOff val="35000"/>
              </a:schemeClr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solidFill>
                <a:schemeClr val="tx1">
                  <a:lumMod val="65000"/>
                  <a:lumOff val="35000"/>
                </a:schemeClr>
              </a:solidFill>
            </a:rPr>
            <a:t>Code design 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solidFill>
                <a:schemeClr val="tx1">
                  <a:lumMod val="65000"/>
                  <a:lumOff val="35000"/>
                </a:schemeClr>
              </a:solidFill>
            </a:rPr>
            <a:t>Wiring design 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solidFill>
                <a:schemeClr val="tx1">
                  <a:lumMod val="65000"/>
                  <a:lumOff val="35000"/>
                </a:schemeClr>
              </a:solidFill>
            </a:rPr>
            <a:t>Test plan</a:t>
          </a:r>
        </a:p>
      </dsp:txBody>
      <dsp:txXfrm>
        <a:off x="2619549" y="1969961"/>
        <a:ext cx="2352994" cy="1572480"/>
      </dsp:txXfrm>
    </dsp:sp>
    <dsp:sp modelId="{493F8F4A-42DD-48AF-B91F-D080053AE723}">
      <dsp:nvSpPr>
        <dsp:cNvPr id="0" name=""/>
        <dsp:cNvSpPr/>
      </dsp:nvSpPr>
      <dsp:spPr>
        <a:xfrm>
          <a:off x="5233987" y="865946"/>
          <a:ext cx="2352994" cy="72"/>
        </a:xfrm>
        <a:prstGeom prst="rect">
          <a:avLst/>
        </a:prstGeom>
        <a:solidFill>
          <a:schemeClr val="accent5">
            <a:tint val="40000"/>
            <a:alpha val="90000"/>
            <a:hueOff val="-3676234"/>
            <a:satOff val="-12454"/>
            <a:lumOff val="-1597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3676234"/>
              <a:satOff val="-12454"/>
              <a:lumOff val="-159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8D07C0-7E3A-438E-B3BC-6EEBD0F0CF42}">
      <dsp:nvSpPr>
        <dsp:cNvPr id="0" name=""/>
        <dsp:cNvSpPr/>
      </dsp:nvSpPr>
      <dsp:spPr>
        <a:xfrm>
          <a:off x="7649728" y="778048"/>
          <a:ext cx="120264" cy="226115"/>
        </a:xfrm>
        <a:prstGeom prst="chevron">
          <a:avLst>
            <a:gd name="adj" fmla="val 90000"/>
          </a:avLst>
        </a:prstGeom>
        <a:solidFill>
          <a:schemeClr val="accent5">
            <a:tint val="40000"/>
            <a:alpha val="90000"/>
            <a:hueOff val="-4288939"/>
            <a:satOff val="-14529"/>
            <a:lumOff val="-1863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4288939"/>
              <a:satOff val="-14529"/>
              <a:lumOff val="-186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83F8D2-4A5A-4007-A45C-F2FA93710D33}">
      <dsp:nvSpPr>
        <dsp:cNvPr id="0" name=""/>
        <dsp:cNvSpPr/>
      </dsp:nvSpPr>
      <dsp:spPr>
        <a:xfrm>
          <a:off x="5865203" y="320700"/>
          <a:ext cx="1090562" cy="1090562"/>
        </a:xfrm>
        <a:prstGeom prst="ellipse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accent1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320" tIns="42320" rIns="42320" bIns="4232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3</a:t>
          </a:r>
          <a:endParaRPr lang="en-US" sz="4800" kern="1200" dirty="0"/>
        </a:p>
      </dsp:txBody>
      <dsp:txXfrm>
        <a:off x="6024912" y="480409"/>
        <a:ext cx="771144" cy="771144"/>
      </dsp:txXfrm>
    </dsp:sp>
    <dsp:sp modelId="{1A525768-5043-4DBD-9771-29B98597E66E}">
      <dsp:nvSpPr>
        <dsp:cNvPr id="0" name=""/>
        <dsp:cNvSpPr/>
      </dsp:nvSpPr>
      <dsp:spPr>
        <a:xfrm>
          <a:off x="5233987" y="1576879"/>
          <a:ext cx="2352994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1">
            <a:lumMod val="60000"/>
            <a:lumOff val="40000"/>
            <a:alpha val="90000"/>
          </a:schemeClr>
        </a:solidFill>
        <a:ln w="12700" cap="flat" cmpd="sng" algn="ctr">
          <a:solidFill>
            <a:schemeClr val="accent1">
              <a:lumMod val="60000"/>
              <a:lumOff val="40000"/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5607" tIns="165100" rIns="185607" bIns="16510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solidFill>
                <a:schemeClr val="tx1">
                  <a:lumMod val="65000"/>
                  <a:lumOff val="35000"/>
                </a:schemeClr>
              </a:solidFill>
            </a:rPr>
            <a:t>Build a Prototype</a:t>
          </a:r>
          <a:endParaRPr lang="en-US" sz="1800" kern="1200" dirty="0">
            <a:solidFill>
              <a:schemeClr val="tx1">
                <a:lumMod val="65000"/>
                <a:lumOff val="35000"/>
              </a:schemeClr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kern="1200" dirty="0">
              <a:solidFill>
                <a:schemeClr val="tx1">
                  <a:lumMod val="65000"/>
                  <a:lumOff val="35000"/>
                </a:schemeClr>
              </a:solidFill>
            </a:rPr>
            <a:t>Collect sensor data</a:t>
          </a:r>
          <a:endParaRPr lang="en-US" sz="1600" kern="1200" dirty="0">
            <a:solidFill>
              <a:schemeClr val="tx1">
                <a:lumMod val="65000"/>
                <a:lumOff val="35000"/>
              </a:schemeClr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kern="1200" dirty="0">
              <a:solidFill>
                <a:schemeClr val="tx1">
                  <a:lumMod val="65000"/>
                  <a:lumOff val="35000"/>
                </a:schemeClr>
              </a:solidFill>
            </a:rPr>
            <a:t>Detect emotion</a:t>
          </a:r>
          <a:endParaRPr lang="en-US" sz="1600" kern="1200" dirty="0">
            <a:solidFill>
              <a:schemeClr val="tx1">
                <a:lumMod val="65000"/>
                <a:lumOff val="35000"/>
              </a:schemeClr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kern="1200" dirty="0">
              <a:solidFill>
                <a:schemeClr val="tx1">
                  <a:lumMod val="65000"/>
                  <a:lumOff val="35000"/>
                </a:schemeClr>
              </a:solidFill>
            </a:rPr>
            <a:t>LED and motor represent states</a:t>
          </a:r>
          <a:endParaRPr lang="en-US" sz="1600" kern="1200" dirty="0">
            <a:solidFill>
              <a:schemeClr val="tx1">
                <a:lumMod val="65000"/>
                <a:lumOff val="35000"/>
              </a:schemeClr>
            </a:solidFill>
          </a:endParaRPr>
        </a:p>
      </dsp:txBody>
      <dsp:txXfrm>
        <a:off x="5233987" y="1969999"/>
        <a:ext cx="2352994" cy="1572480"/>
      </dsp:txXfrm>
    </dsp:sp>
    <dsp:sp modelId="{20828F32-FF4C-4879-B445-0189340BCC1E}">
      <dsp:nvSpPr>
        <dsp:cNvPr id="0" name=""/>
        <dsp:cNvSpPr/>
      </dsp:nvSpPr>
      <dsp:spPr>
        <a:xfrm>
          <a:off x="7848425" y="865946"/>
          <a:ext cx="1176497" cy="72"/>
        </a:xfrm>
        <a:prstGeom prst="rect">
          <a:avLst/>
        </a:prstGeom>
        <a:solidFill>
          <a:schemeClr val="accent5">
            <a:tint val="40000"/>
            <a:alpha val="90000"/>
            <a:hueOff val="-5514351"/>
            <a:satOff val="-18681"/>
            <a:lumOff val="-2396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5514351"/>
              <a:satOff val="-18681"/>
              <a:lumOff val="-239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A624069-D741-49BC-8865-2326EE9F3289}">
      <dsp:nvSpPr>
        <dsp:cNvPr id="0" name=""/>
        <dsp:cNvSpPr/>
      </dsp:nvSpPr>
      <dsp:spPr>
        <a:xfrm>
          <a:off x="8479641" y="320700"/>
          <a:ext cx="1090562" cy="1090562"/>
        </a:xfrm>
        <a:prstGeom prst="ellipse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320" tIns="42320" rIns="42320" bIns="4232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800" kern="1200"/>
            <a:t>4</a:t>
          </a:r>
          <a:endParaRPr lang="en-GB" sz="4800" kern="1200" dirty="0"/>
        </a:p>
      </dsp:txBody>
      <dsp:txXfrm>
        <a:off x="8639350" y="480409"/>
        <a:ext cx="771144" cy="771144"/>
      </dsp:txXfrm>
    </dsp:sp>
    <dsp:sp modelId="{76439742-DF65-4347-A550-D0A0A53BA8E5}">
      <dsp:nvSpPr>
        <dsp:cNvPr id="0" name=""/>
        <dsp:cNvSpPr/>
      </dsp:nvSpPr>
      <dsp:spPr>
        <a:xfrm>
          <a:off x="7848425" y="1576879"/>
          <a:ext cx="2352994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1">
            <a:lumMod val="50000"/>
            <a:alpha val="90000"/>
          </a:schemeClr>
        </a:solidFill>
        <a:ln w="12700" cap="flat" cmpd="sng" algn="ctr">
          <a:solidFill>
            <a:schemeClr val="accent1">
              <a:lumMod val="75000"/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5607" tIns="165100" rIns="185607" bIns="1651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 dirty="0">
              <a:solidFill>
                <a:schemeClr val="bg1"/>
              </a:solidFill>
            </a:rPr>
            <a:t>Test Prototype</a:t>
          </a:r>
          <a:endParaRPr lang="en-US" sz="2600" kern="1200" dirty="0">
            <a:solidFill>
              <a:schemeClr val="bg1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solidFill>
                <a:schemeClr val="bg1"/>
              </a:solidFill>
            </a:rPr>
            <a:t>Unit Testing 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solidFill>
                <a:schemeClr val="bg1"/>
              </a:solidFill>
            </a:rPr>
            <a:t>Test entire artefact</a:t>
          </a:r>
        </a:p>
      </dsp:txBody>
      <dsp:txXfrm>
        <a:off x="7848425" y="1969999"/>
        <a:ext cx="2352994" cy="15724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CC1CBF-AD20-4CFB-A278-3400D643FB25}">
      <dsp:nvSpPr>
        <dsp:cNvPr id="0" name=""/>
        <dsp:cNvSpPr/>
      </dsp:nvSpPr>
      <dsp:spPr>
        <a:xfrm>
          <a:off x="0" y="386"/>
          <a:ext cx="8959892" cy="905345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20000"/>
              <a:lumOff val="80000"/>
            </a:schemeClr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64B19B0-9129-4D1B-B282-14CE933DFF1A}">
      <dsp:nvSpPr>
        <dsp:cNvPr id="0" name=""/>
        <dsp:cNvSpPr/>
      </dsp:nvSpPr>
      <dsp:spPr>
        <a:xfrm>
          <a:off x="273866" y="204089"/>
          <a:ext cx="497939" cy="497939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EC59A8-1595-499B-A37E-E1CB09E975FE}">
      <dsp:nvSpPr>
        <dsp:cNvPr id="0" name=""/>
        <dsp:cNvSpPr/>
      </dsp:nvSpPr>
      <dsp:spPr>
        <a:xfrm>
          <a:off x="1045673" y="386"/>
          <a:ext cx="7914218" cy="9053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816" tIns="95816" rIns="95816" bIns="95816" numCol="1" spcCol="1270" anchor="ctr" anchorCtr="0">
          <a:noAutofit/>
        </a:bodyPr>
        <a:lstStyle/>
        <a:p>
          <a:pPr marL="0" lvl="0" indent="0" algn="l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>
              <a:solidFill>
                <a:schemeClr val="tx1">
                  <a:lumMod val="65000"/>
                  <a:lumOff val="35000"/>
                </a:schemeClr>
              </a:solidFill>
            </a:rPr>
            <a:t>Making roller coasters engaging to ride using interactivity but not virtual reality</a:t>
          </a:r>
          <a:endParaRPr lang="en-US" sz="2300" kern="1200" dirty="0">
            <a:solidFill>
              <a:schemeClr val="tx1">
                <a:lumMod val="65000"/>
                <a:lumOff val="35000"/>
              </a:schemeClr>
            </a:solidFill>
          </a:endParaRPr>
        </a:p>
      </dsp:txBody>
      <dsp:txXfrm>
        <a:off x="1045673" y="386"/>
        <a:ext cx="7914218" cy="905345"/>
      </dsp:txXfrm>
    </dsp:sp>
    <dsp:sp modelId="{1BA42A45-F5E3-47C6-8BD9-6F57DCB4656A}">
      <dsp:nvSpPr>
        <dsp:cNvPr id="0" name=""/>
        <dsp:cNvSpPr/>
      </dsp:nvSpPr>
      <dsp:spPr>
        <a:xfrm>
          <a:off x="0" y="1132068"/>
          <a:ext cx="8959892" cy="905345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20000"/>
              <a:lumOff val="80000"/>
            </a:schemeClr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6E1A79-4B7D-4375-B1F3-E562AB80E3DC}">
      <dsp:nvSpPr>
        <dsp:cNvPr id="0" name=""/>
        <dsp:cNvSpPr/>
      </dsp:nvSpPr>
      <dsp:spPr>
        <a:xfrm>
          <a:off x="273866" y="1335771"/>
          <a:ext cx="497939" cy="497939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1924CA-869B-4287-B04F-0716F51E2D9B}">
      <dsp:nvSpPr>
        <dsp:cNvPr id="0" name=""/>
        <dsp:cNvSpPr/>
      </dsp:nvSpPr>
      <dsp:spPr>
        <a:xfrm>
          <a:off x="1045673" y="1132068"/>
          <a:ext cx="7914218" cy="9053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816" tIns="95816" rIns="95816" bIns="95816" numCol="1" spcCol="1270" anchor="ctr" anchorCtr="0">
          <a:noAutofit/>
        </a:bodyPr>
        <a:lstStyle/>
        <a:p>
          <a:pPr marL="0" lvl="0" indent="0" algn="l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>
              <a:solidFill>
                <a:schemeClr val="tx1">
                  <a:lumMod val="65000"/>
                  <a:lumOff val="35000"/>
                </a:schemeClr>
              </a:solidFill>
            </a:rPr>
            <a:t>Use eustress to interest riders instead of intense elements </a:t>
          </a:r>
          <a:endParaRPr lang="en-US" sz="2300" kern="1200" dirty="0">
            <a:solidFill>
              <a:schemeClr val="tx1">
                <a:lumMod val="65000"/>
                <a:lumOff val="35000"/>
              </a:schemeClr>
            </a:solidFill>
          </a:endParaRPr>
        </a:p>
      </dsp:txBody>
      <dsp:txXfrm>
        <a:off x="1045673" y="1132068"/>
        <a:ext cx="7914218" cy="905345"/>
      </dsp:txXfrm>
    </dsp:sp>
    <dsp:sp modelId="{D5B78036-F4B7-45CC-AE04-A3C8B33788F8}">
      <dsp:nvSpPr>
        <dsp:cNvPr id="0" name=""/>
        <dsp:cNvSpPr/>
      </dsp:nvSpPr>
      <dsp:spPr>
        <a:xfrm>
          <a:off x="0" y="2263749"/>
          <a:ext cx="8959892" cy="905345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20000"/>
              <a:lumOff val="80000"/>
            </a:schemeClr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A443170-0118-401D-8C17-5F5D1A8E8BE9}">
      <dsp:nvSpPr>
        <dsp:cNvPr id="0" name=""/>
        <dsp:cNvSpPr/>
      </dsp:nvSpPr>
      <dsp:spPr>
        <a:xfrm>
          <a:off x="273866" y="2467452"/>
          <a:ext cx="497939" cy="497939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6C45CA-8E98-45EA-AC14-206F2B55621A}">
      <dsp:nvSpPr>
        <dsp:cNvPr id="0" name=""/>
        <dsp:cNvSpPr/>
      </dsp:nvSpPr>
      <dsp:spPr>
        <a:xfrm>
          <a:off x="1045673" y="2263749"/>
          <a:ext cx="7914218" cy="9053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816" tIns="95816" rIns="95816" bIns="95816" numCol="1" spcCol="1270" anchor="ctr" anchorCtr="0">
          <a:noAutofit/>
        </a:bodyPr>
        <a:lstStyle/>
        <a:p>
          <a:pPr marL="0" lvl="0" indent="0" algn="l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solidFill>
                <a:schemeClr val="tx1">
                  <a:lumMod val="65000"/>
                  <a:lumOff val="35000"/>
                </a:schemeClr>
              </a:solidFill>
            </a:rPr>
            <a:t>How roller coasters affect rider’s, thus effecting sensor data</a:t>
          </a:r>
        </a:p>
      </dsp:txBody>
      <dsp:txXfrm>
        <a:off x="1045673" y="2263749"/>
        <a:ext cx="7914218" cy="90534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7E8159-7ACC-4551-A4D3-C388D585342E}">
      <dsp:nvSpPr>
        <dsp:cNvPr id="0" name=""/>
        <dsp:cNvSpPr/>
      </dsp:nvSpPr>
      <dsp:spPr>
        <a:xfrm>
          <a:off x="422655" y="1481"/>
          <a:ext cx="1510523" cy="1510523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47ED1B-3AB5-4BD2-B143-5C2F7CE2B9FF}">
      <dsp:nvSpPr>
        <dsp:cNvPr id="0" name=""/>
        <dsp:cNvSpPr/>
      </dsp:nvSpPr>
      <dsp:spPr>
        <a:xfrm>
          <a:off x="422655" y="1698250"/>
          <a:ext cx="4315781" cy="6473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GB" sz="3600" kern="1200" dirty="0">
              <a:solidFill>
                <a:schemeClr val="tx1">
                  <a:lumMod val="65000"/>
                  <a:lumOff val="35000"/>
                </a:schemeClr>
              </a:solidFill>
            </a:rPr>
            <a:t>Hardware</a:t>
          </a:r>
          <a:endParaRPr lang="en-US" sz="3600" kern="1200" dirty="0">
            <a:solidFill>
              <a:schemeClr val="tx1">
                <a:lumMod val="65000"/>
                <a:lumOff val="35000"/>
              </a:schemeClr>
            </a:solidFill>
          </a:endParaRPr>
        </a:p>
      </dsp:txBody>
      <dsp:txXfrm>
        <a:off x="422655" y="1698250"/>
        <a:ext cx="4315781" cy="647367"/>
      </dsp:txXfrm>
    </dsp:sp>
    <dsp:sp modelId="{75D784CC-056E-419B-BCDF-768B69253B09}">
      <dsp:nvSpPr>
        <dsp:cNvPr id="0" name=""/>
        <dsp:cNvSpPr/>
      </dsp:nvSpPr>
      <dsp:spPr>
        <a:xfrm>
          <a:off x="422655" y="2432243"/>
          <a:ext cx="4315781" cy="19005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>
              <a:solidFill>
                <a:schemeClr val="tx1">
                  <a:lumMod val="65000"/>
                  <a:lumOff val="35000"/>
                </a:schemeClr>
              </a:solidFill>
            </a:rPr>
            <a:t>STM32 NUCLEO-H7A3ZI-Q</a:t>
          </a:r>
          <a:endParaRPr lang="en-US" sz="1700" kern="1200" dirty="0">
            <a:solidFill>
              <a:schemeClr val="tx1">
                <a:lumMod val="65000"/>
                <a:lumOff val="35000"/>
              </a:schemeClr>
            </a:solidFill>
          </a:endParaRP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>
              <a:solidFill>
                <a:schemeClr val="tx1">
                  <a:lumMod val="65000"/>
                  <a:lumOff val="35000"/>
                </a:schemeClr>
              </a:solidFill>
            </a:rPr>
            <a:t>Stepper Motor</a:t>
          </a:r>
          <a:endParaRPr lang="en-US" sz="1700" kern="1200" dirty="0">
            <a:solidFill>
              <a:schemeClr val="tx1">
                <a:lumMod val="65000"/>
                <a:lumOff val="35000"/>
              </a:schemeClr>
            </a:solidFill>
          </a:endParaRP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>
              <a:solidFill>
                <a:schemeClr val="tx1">
                  <a:lumMod val="65000"/>
                  <a:lumOff val="35000"/>
                </a:schemeClr>
              </a:solidFill>
            </a:rPr>
            <a:t>LM35 Temperature Sensor</a:t>
          </a:r>
          <a:endParaRPr lang="en-US" sz="1700" kern="1200">
            <a:solidFill>
              <a:schemeClr val="tx1">
                <a:lumMod val="65000"/>
                <a:lumOff val="35000"/>
              </a:schemeClr>
            </a:solidFill>
          </a:endParaRP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>
              <a:solidFill>
                <a:schemeClr val="tx1">
                  <a:lumMod val="65000"/>
                  <a:lumOff val="35000"/>
                </a:schemeClr>
              </a:solidFill>
            </a:rPr>
            <a:t>Adafruit Pulse Sensor</a:t>
          </a: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>
              <a:solidFill>
                <a:schemeClr val="tx1">
                  <a:lumMod val="65000"/>
                  <a:lumOff val="35000"/>
                </a:schemeClr>
              </a:solidFill>
            </a:rPr>
            <a:t>Camera</a:t>
          </a: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>
              <a:solidFill>
                <a:schemeClr val="tx1">
                  <a:lumMod val="65000"/>
                  <a:lumOff val="35000"/>
                </a:schemeClr>
              </a:solidFill>
            </a:rPr>
            <a:t>Breadboard</a:t>
          </a:r>
        </a:p>
      </dsp:txBody>
      <dsp:txXfrm>
        <a:off x="422655" y="2432243"/>
        <a:ext cx="4315781" cy="1900531"/>
      </dsp:txXfrm>
    </dsp:sp>
    <dsp:sp modelId="{26CDE58C-D5C2-4EE0-9A47-2C179904D25B}">
      <dsp:nvSpPr>
        <dsp:cNvPr id="0" name=""/>
        <dsp:cNvSpPr/>
      </dsp:nvSpPr>
      <dsp:spPr>
        <a:xfrm>
          <a:off x="5210490" y="1481"/>
          <a:ext cx="1510523" cy="1510523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1F1579-1171-4B0C-A44B-F8229A3AEA94}">
      <dsp:nvSpPr>
        <dsp:cNvPr id="0" name=""/>
        <dsp:cNvSpPr/>
      </dsp:nvSpPr>
      <dsp:spPr>
        <a:xfrm>
          <a:off x="5493698" y="1698250"/>
          <a:ext cx="4315781" cy="6473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GB" sz="3600" kern="1200" dirty="0">
              <a:solidFill>
                <a:schemeClr val="tx1">
                  <a:lumMod val="65000"/>
                  <a:lumOff val="35000"/>
                </a:schemeClr>
              </a:solidFill>
            </a:rPr>
            <a:t>Software</a:t>
          </a:r>
          <a:endParaRPr lang="en-US" sz="3600" kern="1200" dirty="0">
            <a:solidFill>
              <a:schemeClr val="tx1">
                <a:lumMod val="65000"/>
                <a:lumOff val="35000"/>
              </a:schemeClr>
            </a:solidFill>
          </a:endParaRPr>
        </a:p>
      </dsp:txBody>
      <dsp:txXfrm>
        <a:off x="5493698" y="1698250"/>
        <a:ext cx="4315781" cy="647367"/>
      </dsp:txXfrm>
    </dsp:sp>
    <dsp:sp modelId="{995F94EA-6A40-43A2-868C-25367D25A602}">
      <dsp:nvSpPr>
        <dsp:cNvPr id="0" name=""/>
        <dsp:cNvSpPr/>
      </dsp:nvSpPr>
      <dsp:spPr>
        <a:xfrm>
          <a:off x="5493698" y="2432243"/>
          <a:ext cx="4315781" cy="19005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 err="1">
              <a:solidFill>
                <a:schemeClr val="tx1">
                  <a:lumMod val="65000"/>
                  <a:lumOff val="35000"/>
                </a:schemeClr>
              </a:solidFill>
            </a:rPr>
            <a:t>STMCubeIDE</a:t>
          </a:r>
          <a:endParaRPr lang="en-US" sz="1700" kern="1200" dirty="0">
            <a:solidFill>
              <a:schemeClr val="tx1">
                <a:lumMod val="65000"/>
                <a:lumOff val="35000"/>
              </a:schemeClr>
            </a:solidFill>
          </a:endParaRP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700" kern="1200" dirty="0">
              <a:solidFill>
                <a:schemeClr val="tx1">
                  <a:lumMod val="65000"/>
                  <a:lumOff val="35000"/>
                </a:schemeClr>
              </a:solidFill>
            </a:rPr>
            <a:t>C Programming language</a:t>
          </a:r>
          <a:endParaRPr lang="en-US" sz="1700" kern="1200" dirty="0">
            <a:solidFill>
              <a:schemeClr val="tx1">
                <a:lumMod val="65000"/>
                <a:lumOff val="35000"/>
              </a:schemeClr>
            </a:solidFill>
          </a:endParaRP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>
              <a:solidFill>
                <a:schemeClr val="tx1">
                  <a:lumMod val="65000"/>
                  <a:lumOff val="35000"/>
                </a:schemeClr>
              </a:solidFill>
            </a:rPr>
            <a:t>LabView</a:t>
          </a:r>
          <a:endParaRPr lang="en-US" sz="1700" kern="1200">
            <a:solidFill>
              <a:schemeClr val="tx1">
                <a:lumMod val="65000"/>
                <a:lumOff val="35000"/>
              </a:schemeClr>
            </a:solidFill>
          </a:endParaRP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700" kern="1200" dirty="0">
              <a:solidFill>
                <a:schemeClr val="tx1">
                  <a:lumMod val="65000"/>
                  <a:lumOff val="35000"/>
                </a:schemeClr>
              </a:solidFill>
            </a:rPr>
            <a:t>G programming language</a:t>
          </a:r>
          <a:endParaRPr lang="en-US" sz="1700" kern="1200" dirty="0">
            <a:solidFill>
              <a:schemeClr val="tx1">
                <a:lumMod val="65000"/>
                <a:lumOff val="35000"/>
              </a:schemeClr>
            </a:solidFill>
          </a:endParaRPr>
        </a:p>
      </dsp:txBody>
      <dsp:txXfrm>
        <a:off x="5493698" y="2432243"/>
        <a:ext cx="4315781" cy="190053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BE5FF5-A16C-4FC8-81B8-04067CA4FADB}">
      <dsp:nvSpPr>
        <dsp:cNvPr id="0" name=""/>
        <dsp:cNvSpPr/>
      </dsp:nvSpPr>
      <dsp:spPr>
        <a:xfrm>
          <a:off x="0" y="953493"/>
          <a:ext cx="3283267" cy="1969960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accent1">
              <a:lumMod val="20000"/>
              <a:lumOff val="8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400" kern="1200" dirty="0">
              <a:solidFill>
                <a:schemeClr val="tx1">
                  <a:lumMod val="65000"/>
                  <a:lumOff val="35000"/>
                </a:schemeClr>
              </a:solidFill>
            </a:rPr>
            <a:t>Unit testing</a:t>
          </a:r>
          <a:endParaRPr lang="en-US" sz="4400" kern="1200" dirty="0">
            <a:solidFill>
              <a:schemeClr val="tx1">
                <a:lumMod val="65000"/>
                <a:lumOff val="35000"/>
              </a:schemeClr>
            </a:solidFill>
          </a:endParaRPr>
        </a:p>
      </dsp:txBody>
      <dsp:txXfrm>
        <a:off x="0" y="953493"/>
        <a:ext cx="3283267" cy="1969960"/>
      </dsp:txXfrm>
    </dsp:sp>
    <dsp:sp modelId="{4815B969-132B-4D0B-98B0-51CA592554E1}">
      <dsp:nvSpPr>
        <dsp:cNvPr id="0" name=""/>
        <dsp:cNvSpPr/>
      </dsp:nvSpPr>
      <dsp:spPr>
        <a:xfrm>
          <a:off x="3611594" y="953493"/>
          <a:ext cx="3283267" cy="1969960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accent1">
              <a:lumMod val="20000"/>
              <a:lumOff val="8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400" kern="1200" dirty="0">
              <a:solidFill>
                <a:schemeClr val="tx1">
                  <a:lumMod val="65000"/>
                  <a:lumOff val="35000"/>
                </a:schemeClr>
              </a:solidFill>
            </a:rPr>
            <a:t>Tested entire artefact</a:t>
          </a:r>
          <a:endParaRPr lang="en-US" sz="4400" kern="1200" dirty="0">
            <a:solidFill>
              <a:schemeClr val="tx1">
                <a:lumMod val="65000"/>
                <a:lumOff val="35000"/>
              </a:schemeClr>
            </a:solidFill>
          </a:endParaRPr>
        </a:p>
      </dsp:txBody>
      <dsp:txXfrm>
        <a:off x="3611594" y="953493"/>
        <a:ext cx="3283267" cy="1969960"/>
      </dsp:txXfrm>
    </dsp:sp>
    <dsp:sp modelId="{61251F51-325E-472A-855F-100A03FB09B7}">
      <dsp:nvSpPr>
        <dsp:cNvPr id="0" name=""/>
        <dsp:cNvSpPr/>
      </dsp:nvSpPr>
      <dsp:spPr>
        <a:xfrm>
          <a:off x="7223188" y="953493"/>
          <a:ext cx="3283267" cy="1969960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accent1">
              <a:lumMod val="20000"/>
              <a:lumOff val="8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>
              <a:solidFill>
                <a:schemeClr val="tx1">
                  <a:lumMod val="65000"/>
                  <a:lumOff val="35000"/>
                </a:schemeClr>
              </a:solidFill>
            </a:rPr>
            <a:t>Quantitative</a:t>
          </a:r>
        </a:p>
      </dsp:txBody>
      <dsp:txXfrm>
        <a:off x="7223188" y="953493"/>
        <a:ext cx="3283267" cy="196996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D9A659-4ABB-49A2-9A19-571D70780DD0}">
      <dsp:nvSpPr>
        <dsp:cNvPr id="0" name=""/>
        <dsp:cNvSpPr/>
      </dsp:nvSpPr>
      <dsp:spPr>
        <a:xfrm>
          <a:off x="0" y="0"/>
          <a:ext cx="8938260" cy="1305401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accent1">
              <a:lumMod val="20000"/>
              <a:lumOff val="8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400" kern="1200" dirty="0">
              <a:solidFill>
                <a:schemeClr val="tx1">
                  <a:lumMod val="65000"/>
                  <a:lumOff val="35000"/>
                </a:schemeClr>
              </a:solidFill>
            </a:rPr>
            <a:t>24 tests passed out of 28</a:t>
          </a:r>
          <a:endParaRPr lang="en-US" sz="3400" kern="1200" dirty="0">
            <a:solidFill>
              <a:schemeClr val="tx1">
                <a:lumMod val="65000"/>
                <a:lumOff val="35000"/>
              </a:schemeClr>
            </a:solidFill>
          </a:endParaRPr>
        </a:p>
      </dsp:txBody>
      <dsp:txXfrm>
        <a:off x="38234" y="38234"/>
        <a:ext cx="7529629" cy="1228933"/>
      </dsp:txXfrm>
    </dsp:sp>
    <dsp:sp modelId="{1A5EF8DB-BEE9-445E-A45D-750F425DBD2F}">
      <dsp:nvSpPr>
        <dsp:cNvPr id="0" name=""/>
        <dsp:cNvSpPr/>
      </dsp:nvSpPr>
      <dsp:spPr>
        <a:xfrm>
          <a:off x="788669" y="1522968"/>
          <a:ext cx="8938260" cy="1305401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accent1">
              <a:lumMod val="20000"/>
              <a:lumOff val="8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400" kern="1200" dirty="0">
              <a:solidFill>
                <a:schemeClr val="tx1">
                  <a:lumMod val="65000"/>
                  <a:lumOff val="35000"/>
                </a:schemeClr>
              </a:solidFill>
            </a:rPr>
            <a:t>Most Core functions work </a:t>
          </a:r>
          <a:endParaRPr lang="en-US" sz="3400" kern="1200" dirty="0">
            <a:solidFill>
              <a:schemeClr val="tx1">
                <a:lumMod val="65000"/>
                <a:lumOff val="35000"/>
              </a:schemeClr>
            </a:solidFill>
          </a:endParaRPr>
        </a:p>
      </dsp:txBody>
      <dsp:txXfrm>
        <a:off x="826903" y="1561202"/>
        <a:ext cx="7224611" cy="1228933"/>
      </dsp:txXfrm>
    </dsp:sp>
    <dsp:sp modelId="{AA9A1121-1FED-4B36-98E1-F728C0B30B7D}">
      <dsp:nvSpPr>
        <dsp:cNvPr id="0" name=""/>
        <dsp:cNvSpPr/>
      </dsp:nvSpPr>
      <dsp:spPr>
        <a:xfrm>
          <a:off x="1577339" y="3045936"/>
          <a:ext cx="8938260" cy="1305401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accent1">
              <a:lumMod val="20000"/>
              <a:lumOff val="8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400" kern="1200" dirty="0">
              <a:solidFill>
                <a:schemeClr val="tx1">
                  <a:lumMod val="65000"/>
                  <a:lumOff val="35000"/>
                </a:schemeClr>
              </a:solidFill>
            </a:rPr>
            <a:t>Core functions that don’t work have been replaced with buttons</a:t>
          </a:r>
          <a:endParaRPr lang="en-US" sz="3400" kern="1200" dirty="0">
            <a:solidFill>
              <a:schemeClr val="tx1">
                <a:lumMod val="65000"/>
                <a:lumOff val="35000"/>
              </a:schemeClr>
            </a:solidFill>
          </a:endParaRPr>
        </a:p>
      </dsp:txBody>
      <dsp:txXfrm>
        <a:off x="1615573" y="3084170"/>
        <a:ext cx="7224611" cy="1228933"/>
      </dsp:txXfrm>
    </dsp:sp>
    <dsp:sp modelId="{5D092233-ABD7-467B-B0D3-9EBF8AA0281E}">
      <dsp:nvSpPr>
        <dsp:cNvPr id="0" name=""/>
        <dsp:cNvSpPr/>
      </dsp:nvSpPr>
      <dsp:spPr>
        <a:xfrm>
          <a:off x="8089749" y="989929"/>
          <a:ext cx="848510" cy="848510"/>
        </a:xfrm>
        <a:prstGeom prst="downArrow">
          <a:avLst>
            <a:gd name="adj1" fmla="val 55000"/>
            <a:gd name="adj2" fmla="val 45000"/>
          </a:avLst>
        </a:prstGeom>
        <a:solidFill>
          <a:schemeClr val="tx2">
            <a:lumMod val="50000"/>
            <a:alpha val="90000"/>
          </a:schemeClr>
        </a:solidFill>
        <a:ln w="12700" cap="flat" cmpd="sng" algn="ctr">
          <a:solidFill>
            <a:schemeClr val="tx2">
              <a:lumMod val="50000"/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8280664" y="989929"/>
        <a:ext cx="466680" cy="638504"/>
      </dsp:txXfrm>
    </dsp:sp>
    <dsp:sp modelId="{07BEC0AD-E2FC-4993-99D2-775C09BEBE3A}">
      <dsp:nvSpPr>
        <dsp:cNvPr id="0" name=""/>
        <dsp:cNvSpPr/>
      </dsp:nvSpPr>
      <dsp:spPr>
        <a:xfrm>
          <a:off x="8878419" y="2504195"/>
          <a:ext cx="848510" cy="848510"/>
        </a:xfrm>
        <a:prstGeom prst="downArrow">
          <a:avLst>
            <a:gd name="adj1" fmla="val 55000"/>
            <a:gd name="adj2" fmla="val 45000"/>
          </a:avLst>
        </a:prstGeom>
        <a:solidFill>
          <a:schemeClr val="tx2">
            <a:lumMod val="50000"/>
            <a:alpha val="90000"/>
          </a:schemeClr>
        </a:solidFill>
        <a:ln w="12700" cap="flat" cmpd="sng" algn="ctr">
          <a:solidFill>
            <a:schemeClr val="tx2">
              <a:lumMod val="50000"/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9069334" y="2504195"/>
        <a:ext cx="466680" cy="63850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F9EBD9-9A66-4327-9797-5134A93006A6}">
      <dsp:nvSpPr>
        <dsp:cNvPr id="0" name=""/>
        <dsp:cNvSpPr/>
      </dsp:nvSpPr>
      <dsp:spPr>
        <a:xfrm>
          <a:off x="969209" y="749643"/>
          <a:ext cx="1263966" cy="1263966"/>
        </a:xfrm>
        <a:prstGeom prst="round2DiagRect">
          <a:avLst>
            <a:gd name="adj1" fmla="val 29727"/>
            <a:gd name="adj2" fmla="val 0"/>
          </a:avLst>
        </a:prstGeom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20000"/>
              <a:lumOff val="80000"/>
            </a:schemeClr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C5DFBE-A14B-4607-BDCA-AE7F7428BB70}">
      <dsp:nvSpPr>
        <dsp:cNvPr id="0" name=""/>
        <dsp:cNvSpPr/>
      </dsp:nvSpPr>
      <dsp:spPr>
        <a:xfrm>
          <a:off x="1238579" y="1019013"/>
          <a:ext cx="725226" cy="72522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21B9E4-D3DB-48E5-83BB-433D1AF23012}">
      <dsp:nvSpPr>
        <dsp:cNvPr id="0" name=""/>
        <dsp:cNvSpPr/>
      </dsp:nvSpPr>
      <dsp:spPr>
        <a:xfrm>
          <a:off x="565154" y="2407304"/>
          <a:ext cx="2072076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700" kern="1200" dirty="0">
              <a:solidFill>
                <a:schemeClr val="tx1">
                  <a:lumMod val="65000"/>
                  <a:lumOff val="35000"/>
                </a:schemeClr>
              </a:solidFill>
            </a:rPr>
            <a:t>Temperature sensor acquires accurate data</a:t>
          </a:r>
          <a:endParaRPr lang="en-US" sz="1700" kern="1200" dirty="0">
            <a:solidFill>
              <a:schemeClr val="tx1">
                <a:lumMod val="65000"/>
                <a:lumOff val="35000"/>
              </a:schemeClr>
            </a:solidFill>
          </a:endParaRPr>
        </a:p>
      </dsp:txBody>
      <dsp:txXfrm>
        <a:off x="565154" y="2407304"/>
        <a:ext cx="2072076" cy="720000"/>
      </dsp:txXfrm>
    </dsp:sp>
    <dsp:sp modelId="{E714CFF6-43C4-4171-A98D-F5D2237903D9}">
      <dsp:nvSpPr>
        <dsp:cNvPr id="0" name=""/>
        <dsp:cNvSpPr/>
      </dsp:nvSpPr>
      <dsp:spPr>
        <a:xfrm>
          <a:off x="3403899" y="749643"/>
          <a:ext cx="1263966" cy="1263966"/>
        </a:xfrm>
        <a:prstGeom prst="round2DiagRect">
          <a:avLst>
            <a:gd name="adj1" fmla="val 29727"/>
            <a:gd name="adj2" fmla="val 0"/>
          </a:avLst>
        </a:prstGeom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20000"/>
              <a:lumOff val="80000"/>
            </a:schemeClr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22F330-74A4-4620-97C3-1125D57F96EB}">
      <dsp:nvSpPr>
        <dsp:cNvPr id="0" name=""/>
        <dsp:cNvSpPr/>
      </dsp:nvSpPr>
      <dsp:spPr>
        <a:xfrm>
          <a:off x="3673269" y="1019013"/>
          <a:ext cx="725226" cy="72522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C34646-C1C7-4605-9500-7A33445DF139}">
      <dsp:nvSpPr>
        <dsp:cNvPr id="0" name=""/>
        <dsp:cNvSpPr/>
      </dsp:nvSpPr>
      <dsp:spPr>
        <a:xfrm>
          <a:off x="2999844" y="2407304"/>
          <a:ext cx="2072076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700" kern="1200" dirty="0">
              <a:solidFill>
                <a:schemeClr val="tx1">
                  <a:lumMod val="65000"/>
                  <a:lumOff val="35000"/>
                </a:schemeClr>
              </a:solidFill>
            </a:rPr>
            <a:t>Counts increase and determine track</a:t>
          </a:r>
          <a:endParaRPr lang="en-US" sz="1700" kern="1200" dirty="0">
            <a:solidFill>
              <a:schemeClr val="tx1">
                <a:lumMod val="65000"/>
                <a:lumOff val="35000"/>
              </a:schemeClr>
            </a:solidFill>
          </a:endParaRPr>
        </a:p>
      </dsp:txBody>
      <dsp:txXfrm>
        <a:off x="2999844" y="2407304"/>
        <a:ext cx="2072076" cy="720000"/>
      </dsp:txXfrm>
    </dsp:sp>
    <dsp:sp modelId="{7509CBF2-0358-4AFD-B646-24DC1647E9BB}">
      <dsp:nvSpPr>
        <dsp:cNvPr id="0" name=""/>
        <dsp:cNvSpPr/>
      </dsp:nvSpPr>
      <dsp:spPr>
        <a:xfrm>
          <a:off x="5838589" y="749643"/>
          <a:ext cx="1263966" cy="1263966"/>
        </a:xfrm>
        <a:prstGeom prst="round2DiagRect">
          <a:avLst>
            <a:gd name="adj1" fmla="val 29727"/>
            <a:gd name="adj2" fmla="val 0"/>
          </a:avLst>
        </a:prstGeom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20000"/>
              <a:lumOff val="80000"/>
            </a:schemeClr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D504475-0D7D-4E5E-AE1B-53059B54C1CD}">
      <dsp:nvSpPr>
        <dsp:cNvPr id="0" name=""/>
        <dsp:cNvSpPr/>
      </dsp:nvSpPr>
      <dsp:spPr>
        <a:xfrm>
          <a:off x="6107959" y="1019013"/>
          <a:ext cx="725226" cy="725226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72864F-A341-4945-BFC0-823B6C17BD85}">
      <dsp:nvSpPr>
        <dsp:cNvPr id="0" name=""/>
        <dsp:cNvSpPr/>
      </dsp:nvSpPr>
      <dsp:spPr>
        <a:xfrm>
          <a:off x="5434534" y="2407304"/>
          <a:ext cx="2072076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700" kern="1200" dirty="0">
              <a:solidFill>
                <a:schemeClr val="tx1">
                  <a:lumMod val="65000"/>
                  <a:lumOff val="35000"/>
                </a:schemeClr>
              </a:solidFill>
            </a:rPr>
            <a:t>LED’s correctly light up to represent state </a:t>
          </a:r>
          <a:endParaRPr lang="en-US" sz="1700" kern="1200" dirty="0">
            <a:solidFill>
              <a:schemeClr val="tx1">
                <a:lumMod val="65000"/>
                <a:lumOff val="35000"/>
              </a:schemeClr>
            </a:solidFill>
          </a:endParaRPr>
        </a:p>
      </dsp:txBody>
      <dsp:txXfrm>
        <a:off x="5434534" y="2407304"/>
        <a:ext cx="2072076" cy="720000"/>
      </dsp:txXfrm>
    </dsp:sp>
    <dsp:sp modelId="{50E5427C-E4B5-4154-A8E5-7B12DEB42800}">
      <dsp:nvSpPr>
        <dsp:cNvPr id="0" name=""/>
        <dsp:cNvSpPr/>
      </dsp:nvSpPr>
      <dsp:spPr>
        <a:xfrm>
          <a:off x="8273279" y="749643"/>
          <a:ext cx="1263966" cy="1263966"/>
        </a:xfrm>
        <a:prstGeom prst="round2DiagRect">
          <a:avLst>
            <a:gd name="adj1" fmla="val 29727"/>
            <a:gd name="adj2" fmla="val 0"/>
          </a:avLst>
        </a:prstGeom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20000"/>
              <a:lumOff val="80000"/>
            </a:schemeClr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6629C5-10AE-4916-B76C-F3A97F7E2027}">
      <dsp:nvSpPr>
        <dsp:cNvPr id="0" name=""/>
        <dsp:cNvSpPr/>
      </dsp:nvSpPr>
      <dsp:spPr>
        <a:xfrm>
          <a:off x="8542649" y="1019013"/>
          <a:ext cx="725226" cy="725226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2D6895-8A35-4776-A26A-1BD2DDC8B0F3}">
      <dsp:nvSpPr>
        <dsp:cNvPr id="0" name=""/>
        <dsp:cNvSpPr/>
      </dsp:nvSpPr>
      <dsp:spPr>
        <a:xfrm>
          <a:off x="7869224" y="2407304"/>
          <a:ext cx="2072076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700" kern="1200" dirty="0">
              <a:solidFill>
                <a:schemeClr val="tx1">
                  <a:lumMod val="65000"/>
                  <a:lumOff val="35000"/>
                </a:schemeClr>
              </a:solidFill>
            </a:rPr>
            <a:t>Motor moves to represent switch track</a:t>
          </a:r>
          <a:endParaRPr lang="en-US" sz="1700" kern="1200" dirty="0">
            <a:solidFill>
              <a:schemeClr val="tx1">
                <a:lumMod val="65000"/>
                <a:lumOff val="35000"/>
              </a:schemeClr>
            </a:solidFill>
          </a:endParaRPr>
        </a:p>
      </dsp:txBody>
      <dsp:txXfrm>
        <a:off x="7869224" y="2407304"/>
        <a:ext cx="2072076" cy="72000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61664B-C9F9-45FC-9B1E-BF5714F7026F}">
      <dsp:nvSpPr>
        <dsp:cNvPr id="0" name=""/>
        <dsp:cNvSpPr/>
      </dsp:nvSpPr>
      <dsp:spPr>
        <a:xfrm rot="16200000">
          <a:off x="-929284" y="931819"/>
          <a:ext cx="4351338" cy="2487699"/>
        </a:xfrm>
        <a:prstGeom prst="flowChartManualOperation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accent1">
              <a:lumMod val="20000"/>
              <a:lumOff val="8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0" tIns="0" rIns="183616" bIns="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kern="1200">
              <a:solidFill>
                <a:schemeClr val="tx1">
                  <a:lumMod val="65000"/>
                  <a:lumOff val="35000"/>
                </a:schemeClr>
              </a:solidFill>
            </a:rPr>
            <a:t>Engages rider by adding mystery</a:t>
          </a:r>
          <a:endParaRPr lang="en-US" sz="2900" kern="1200">
            <a:solidFill>
              <a:schemeClr val="tx1">
                <a:lumMod val="65000"/>
                <a:lumOff val="35000"/>
              </a:schemeClr>
            </a:solidFill>
          </a:endParaRPr>
        </a:p>
      </dsp:txBody>
      <dsp:txXfrm rot="5400000">
        <a:off x="2535" y="870268"/>
        <a:ext cx="2487699" cy="2610802"/>
      </dsp:txXfrm>
    </dsp:sp>
    <dsp:sp modelId="{F567174E-4E06-4F0A-B324-FB57B8889FA5}">
      <dsp:nvSpPr>
        <dsp:cNvPr id="0" name=""/>
        <dsp:cNvSpPr/>
      </dsp:nvSpPr>
      <dsp:spPr>
        <a:xfrm rot="16200000">
          <a:off x="1744992" y="931819"/>
          <a:ext cx="4351338" cy="2487699"/>
        </a:xfrm>
        <a:prstGeom prst="flowChartManualOperation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accent1">
              <a:lumMod val="40000"/>
              <a:lumOff val="6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0" tIns="0" rIns="183616" bIns="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kern="1200">
              <a:solidFill>
                <a:schemeClr val="tx1">
                  <a:lumMod val="65000"/>
                  <a:lumOff val="35000"/>
                </a:schemeClr>
              </a:solidFill>
            </a:rPr>
            <a:t>Anticipation as user directly affects choice</a:t>
          </a:r>
          <a:endParaRPr lang="en-US" sz="2900" kern="1200">
            <a:solidFill>
              <a:schemeClr val="tx1">
                <a:lumMod val="65000"/>
                <a:lumOff val="35000"/>
              </a:schemeClr>
            </a:solidFill>
          </a:endParaRPr>
        </a:p>
      </dsp:txBody>
      <dsp:txXfrm rot="5400000">
        <a:off x="2676811" y="870268"/>
        <a:ext cx="2487699" cy="2610802"/>
      </dsp:txXfrm>
    </dsp:sp>
    <dsp:sp modelId="{9F066F0F-94E0-4B18-B662-C6939EE911F0}">
      <dsp:nvSpPr>
        <dsp:cNvPr id="0" name=""/>
        <dsp:cNvSpPr/>
      </dsp:nvSpPr>
      <dsp:spPr>
        <a:xfrm rot="16200000">
          <a:off x="4419269" y="931819"/>
          <a:ext cx="4351338" cy="2487699"/>
        </a:xfrm>
        <a:prstGeom prst="flowChartManualOperati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accent1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0" tIns="0" rIns="183616" bIns="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kern="1200">
              <a:solidFill>
                <a:schemeClr val="tx1">
                  <a:lumMod val="65000"/>
                  <a:lumOff val="35000"/>
                </a:schemeClr>
              </a:solidFill>
            </a:rPr>
            <a:t>Encourages competitive nature (gamification)</a:t>
          </a:r>
          <a:endParaRPr lang="en-US" sz="2900" kern="1200" dirty="0">
            <a:solidFill>
              <a:schemeClr val="tx1">
                <a:lumMod val="65000"/>
                <a:lumOff val="35000"/>
              </a:schemeClr>
            </a:solidFill>
          </a:endParaRPr>
        </a:p>
      </dsp:txBody>
      <dsp:txXfrm rot="5400000">
        <a:off x="5351088" y="870268"/>
        <a:ext cx="2487699" cy="2610802"/>
      </dsp:txXfrm>
    </dsp:sp>
    <dsp:sp modelId="{22135D01-4429-433A-BFF3-ACAD994E7D70}">
      <dsp:nvSpPr>
        <dsp:cNvPr id="0" name=""/>
        <dsp:cNvSpPr/>
      </dsp:nvSpPr>
      <dsp:spPr>
        <a:xfrm rot="16200000">
          <a:off x="7093546" y="931819"/>
          <a:ext cx="4351338" cy="2487699"/>
        </a:xfrm>
        <a:prstGeom prst="flowChartManualOperation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0" tIns="0" rIns="183616" bIns="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kern="1200" dirty="0">
              <a:solidFill>
                <a:schemeClr val="bg1"/>
              </a:solidFill>
            </a:rPr>
            <a:t>Riders are less likely to get bored of re-riding</a:t>
          </a:r>
          <a:endParaRPr lang="en-US" sz="2900" kern="1200" dirty="0">
            <a:solidFill>
              <a:schemeClr val="bg1"/>
            </a:solidFill>
          </a:endParaRPr>
        </a:p>
      </dsp:txBody>
      <dsp:txXfrm rot="5400000">
        <a:off x="8025365" y="870268"/>
        <a:ext cx="2487699" cy="261080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7E9B2A-07DB-4760-8D67-CDF5E638440A}">
      <dsp:nvSpPr>
        <dsp:cNvPr id="0" name=""/>
        <dsp:cNvSpPr/>
      </dsp:nvSpPr>
      <dsp:spPr>
        <a:xfrm>
          <a:off x="0" y="397502"/>
          <a:ext cx="10232136" cy="18837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94127" tIns="541528" rIns="794127" bIns="184912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600" kern="1200">
              <a:solidFill>
                <a:schemeClr val="tx1">
                  <a:lumMod val="65000"/>
                  <a:lumOff val="35000"/>
                </a:schemeClr>
              </a:solidFill>
            </a:rPr>
            <a:t>Images are deleted once program has stopped</a:t>
          </a:r>
          <a:endParaRPr lang="en-US" sz="2600" kern="1200">
            <a:solidFill>
              <a:schemeClr val="tx1">
                <a:lumMod val="65000"/>
                <a:lumOff val="35000"/>
              </a:schemeClr>
            </a:solidFill>
          </a:endParaRP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600" kern="1200" dirty="0">
              <a:solidFill>
                <a:schemeClr val="tx1">
                  <a:lumMod val="65000"/>
                  <a:lumOff val="35000"/>
                </a:schemeClr>
              </a:solidFill>
            </a:rPr>
            <a:t>Every new snapshot overrides the last so multiple images aren’t stored</a:t>
          </a:r>
          <a:endParaRPr lang="en-US" sz="2600" kern="1200" dirty="0">
            <a:solidFill>
              <a:schemeClr val="tx1">
                <a:lumMod val="65000"/>
                <a:lumOff val="35000"/>
              </a:schemeClr>
            </a:solidFill>
          </a:endParaRPr>
        </a:p>
      </dsp:txBody>
      <dsp:txXfrm>
        <a:off x="0" y="397502"/>
        <a:ext cx="10232136" cy="1883700"/>
      </dsp:txXfrm>
    </dsp:sp>
    <dsp:sp modelId="{6AA023B9-55BE-4EFE-B1D4-7EE16711EEDB}">
      <dsp:nvSpPr>
        <dsp:cNvPr id="0" name=""/>
        <dsp:cNvSpPr/>
      </dsp:nvSpPr>
      <dsp:spPr>
        <a:xfrm>
          <a:off x="511606" y="13742"/>
          <a:ext cx="7162495" cy="767520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0725" tIns="0" rIns="270725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 dirty="0">
              <a:solidFill>
                <a:schemeClr val="tx1">
                  <a:lumMod val="65000"/>
                  <a:lumOff val="35000"/>
                </a:schemeClr>
              </a:solidFill>
            </a:rPr>
            <a:t>Ethics</a:t>
          </a:r>
          <a:endParaRPr lang="en-US" sz="2600" kern="1200" dirty="0">
            <a:solidFill>
              <a:schemeClr val="tx1">
                <a:lumMod val="65000"/>
                <a:lumOff val="35000"/>
              </a:schemeClr>
            </a:solidFill>
          </a:endParaRPr>
        </a:p>
      </dsp:txBody>
      <dsp:txXfrm>
        <a:off x="549073" y="51209"/>
        <a:ext cx="7087561" cy="692586"/>
      </dsp:txXfrm>
    </dsp:sp>
    <dsp:sp modelId="{20E54EB6-64FA-4427-8051-C6457D1DE4F7}">
      <dsp:nvSpPr>
        <dsp:cNvPr id="0" name=""/>
        <dsp:cNvSpPr/>
      </dsp:nvSpPr>
      <dsp:spPr>
        <a:xfrm>
          <a:off x="0" y="2805363"/>
          <a:ext cx="10232136" cy="15151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94127" tIns="541528" rIns="794127" bIns="184912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600" kern="1200" dirty="0">
              <a:solidFill>
                <a:schemeClr val="tx1">
                  <a:lumMod val="65000"/>
                  <a:lumOff val="35000"/>
                </a:schemeClr>
              </a:solidFill>
            </a:rPr>
            <a:t>Motor reaches 40 degrees while power supply is on</a:t>
          </a:r>
          <a:endParaRPr lang="en-US" sz="2600" kern="1200" dirty="0">
            <a:solidFill>
              <a:schemeClr val="tx1">
                <a:lumMod val="65000"/>
                <a:lumOff val="35000"/>
              </a:schemeClr>
            </a:solidFill>
          </a:endParaRP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600" kern="1200" dirty="0">
              <a:solidFill>
                <a:schemeClr val="tx1">
                  <a:lumMod val="65000"/>
                  <a:lumOff val="35000"/>
                </a:schemeClr>
              </a:solidFill>
            </a:rPr>
            <a:t>Ensure ground and power wires are wired correctly</a:t>
          </a:r>
          <a:endParaRPr lang="en-US" sz="2600" kern="1200" dirty="0">
            <a:solidFill>
              <a:schemeClr val="tx1">
                <a:lumMod val="65000"/>
                <a:lumOff val="35000"/>
              </a:schemeClr>
            </a:solidFill>
          </a:endParaRPr>
        </a:p>
      </dsp:txBody>
      <dsp:txXfrm>
        <a:off x="0" y="2805363"/>
        <a:ext cx="10232136" cy="1515150"/>
      </dsp:txXfrm>
    </dsp:sp>
    <dsp:sp modelId="{384E0A31-9CCB-4C2A-BBAD-0BC20ED65E1A}">
      <dsp:nvSpPr>
        <dsp:cNvPr id="0" name=""/>
        <dsp:cNvSpPr/>
      </dsp:nvSpPr>
      <dsp:spPr>
        <a:xfrm>
          <a:off x="511606" y="2421603"/>
          <a:ext cx="7162495" cy="767520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0725" tIns="0" rIns="270725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 dirty="0">
              <a:solidFill>
                <a:schemeClr val="tx1">
                  <a:lumMod val="65000"/>
                  <a:lumOff val="35000"/>
                </a:schemeClr>
              </a:solidFill>
            </a:rPr>
            <a:t>Safety</a:t>
          </a:r>
          <a:endParaRPr lang="en-US" sz="2600" kern="1200" dirty="0">
            <a:solidFill>
              <a:schemeClr val="tx1">
                <a:lumMod val="65000"/>
                <a:lumOff val="35000"/>
              </a:schemeClr>
            </a:solidFill>
          </a:endParaRPr>
        </a:p>
      </dsp:txBody>
      <dsp:txXfrm>
        <a:off x="549073" y="2459070"/>
        <a:ext cx="7087561" cy="69258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2EF9AC-64A2-4EDE-93FF-8C77D75264C6}">
      <dsp:nvSpPr>
        <dsp:cNvPr id="0" name=""/>
        <dsp:cNvSpPr/>
      </dsp:nvSpPr>
      <dsp:spPr>
        <a:xfrm>
          <a:off x="0" y="345519"/>
          <a:ext cx="10515600" cy="839474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>
              <a:solidFill>
                <a:schemeClr val="tx1">
                  <a:lumMod val="65000"/>
                  <a:lumOff val="35000"/>
                </a:schemeClr>
              </a:solidFill>
            </a:rPr>
            <a:t>Camera would be placed inside the seat in front</a:t>
          </a:r>
        </a:p>
      </dsp:txBody>
      <dsp:txXfrm>
        <a:off x="40980" y="386499"/>
        <a:ext cx="10433640" cy="757514"/>
      </dsp:txXfrm>
    </dsp:sp>
    <dsp:sp modelId="{DC4D126A-0A9C-4520-BCC4-CF973CDA1BF1}">
      <dsp:nvSpPr>
        <dsp:cNvPr id="0" name=""/>
        <dsp:cNvSpPr/>
      </dsp:nvSpPr>
      <dsp:spPr>
        <a:xfrm>
          <a:off x="0" y="1285794"/>
          <a:ext cx="10515600" cy="839474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500" kern="1200" dirty="0">
              <a:solidFill>
                <a:schemeClr val="tx1">
                  <a:lumMod val="65000"/>
                  <a:lumOff val="35000"/>
                </a:schemeClr>
              </a:solidFill>
            </a:rPr>
            <a:t>Pulse and Temperature sensor could be fit into a handle</a:t>
          </a:r>
          <a:endParaRPr lang="en-US" sz="3500" kern="1200" dirty="0">
            <a:solidFill>
              <a:schemeClr val="tx1">
                <a:lumMod val="65000"/>
                <a:lumOff val="35000"/>
              </a:schemeClr>
            </a:solidFill>
          </a:endParaRPr>
        </a:p>
      </dsp:txBody>
      <dsp:txXfrm>
        <a:off x="40980" y="1326774"/>
        <a:ext cx="10433640" cy="757514"/>
      </dsp:txXfrm>
    </dsp:sp>
    <dsp:sp modelId="{A9D9D094-22BE-4A33-BE9F-FC95256EAA0C}">
      <dsp:nvSpPr>
        <dsp:cNvPr id="0" name=""/>
        <dsp:cNvSpPr/>
      </dsp:nvSpPr>
      <dsp:spPr>
        <a:xfrm>
          <a:off x="0" y="2226069"/>
          <a:ext cx="10515600" cy="839474"/>
        </a:xfrm>
        <a:prstGeom prst="roundRect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500" kern="1200" dirty="0">
              <a:solidFill>
                <a:schemeClr val="tx1">
                  <a:lumMod val="65000"/>
                  <a:lumOff val="35000"/>
                </a:schemeClr>
              </a:solidFill>
            </a:rPr>
            <a:t>3 Tracks would likely be difficult to implement </a:t>
          </a:r>
          <a:endParaRPr lang="en-US" sz="3500" kern="1200" dirty="0">
            <a:solidFill>
              <a:schemeClr val="tx1">
                <a:lumMod val="65000"/>
                <a:lumOff val="35000"/>
              </a:schemeClr>
            </a:solidFill>
          </a:endParaRPr>
        </a:p>
      </dsp:txBody>
      <dsp:txXfrm>
        <a:off x="40980" y="2267049"/>
        <a:ext cx="10433640" cy="757514"/>
      </dsp:txXfrm>
    </dsp:sp>
    <dsp:sp modelId="{FE531BA4-8DD5-4D5C-B30B-36252ECBE2CB}">
      <dsp:nvSpPr>
        <dsp:cNvPr id="0" name=""/>
        <dsp:cNvSpPr/>
      </dsp:nvSpPr>
      <dsp:spPr>
        <a:xfrm>
          <a:off x="0" y="3166343"/>
          <a:ext cx="10515600" cy="839474"/>
        </a:xfrm>
        <a:prstGeom prst="roundRect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>
              <a:solidFill>
                <a:schemeClr val="bg2"/>
              </a:solidFill>
            </a:rPr>
            <a:t>Couldn’t be implemented into existing systems</a:t>
          </a:r>
        </a:p>
      </dsp:txBody>
      <dsp:txXfrm>
        <a:off x="40980" y="3207323"/>
        <a:ext cx="10433640" cy="757514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C9F1E6-A2C2-4ED9-8370-B9EFE44E8BB8}">
      <dsp:nvSpPr>
        <dsp:cNvPr id="0" name=""/>
        <dsp:cNvSpPr/>
      </dsp:nvSpPr>
      <dsp:spPr>
        <a:xfrm>
          <a:off x="-4919424" y="-753830"/>
          <a:ext cx="5858998" cy="5858998"/>
        </a:xfrm>
        <a:prstGeom prst="blockArc">
          <a:avLst>
            <a:gd name="adj1" fmla="val 18900000"/>
            <a:gd name="adj2" fmla="val 2700000"/>
            <a:gd name="adj3" fmla="val 369"/>
          </a:avLst>
        </a:prstGeom>
        <a:noFill/>
        <a:ln w="635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039962-AC40-4E3E-B615-C4C20818E70F}">
      <dsp:nvSpPr>
        <dsp:cNvPr id="0" name=""/>
        <dsp:cNvSpPr/>
      </dsp:nvSpPr>
      <dsp:spPr>
        <a:xfrm>
          <a:off x="350606" y="229141"/>
          <a:ext cx="10105268" cy="458108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20000"/>
              <a:lumOff val="80000"/>
            </a:schemeClr>
          </a:solidFill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3624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>
              <a:solidFill>
                <a:schemeClr val="tx1">
                  <a:lumMod val="65000"/>
                  <a:lumOff val="35000"/>
                </a:schemeClr>
              </a:solidFill>
            </a:rPr>
            <a:t>Accurate Timing methods for sensors</a:t>
          </a:r>
          <a:endParaRPr lang="en-US" sz="2400" kern="1200" dirty="0">
            <a:solidFill>
              <a:schemeClr val="tx1">
                <a:lumMod val="65000"/>
                <a:lumOff val="35000"/>
              </a:schemeClr>
            </a:solidFill>
          </a:endParaRPr>
        </a:p>
      </dsp:txBody>
      <dsp:txXfrm>
        <a:off x="350606" y="229141"/>
        <a:ext cx="10105268" cy="458108"/>
      </dsp:txXfrm>
    </dsp:sp>
    <dsp:sp modelId="{5202A356-42EE-4A46-974B-462D672ED120}">
      <dsp:nvSpPr>
        <dsp:cNvPr id="0" name=""/>
        <dsp:cNvSpPr/>
      </dsp:nvSpPr>
      <dsp:spPr>
        <a:xfrm>
          <a:off x="64288" y="171877"/>
          <a:ext cx="572636" cy="57263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0F7CB9-25C8-4E5D-836E-301AAEBF8709}">
      <dsp:nvSpPr>
        <dsp:cNvPr id="0" name=""/>
        <dsp:cNvSpPr/>
      </dsp:nvSpPr>
      <dsp:spPr>
        <a:xfrm>
          <a:off x="727432" y="916217"/>
          <a:ext cx="9728442" cy="458108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20000"/>
              <a:lumOff val="80000"/>
            </a:schemeClr>
          </a:solidFill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3624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>
              <a:solidFill>
                <a:schemeClr val="tx1">
                  <a:lumMod val="65000"/>
                  <a:lumOff val="35000"/>
                </a:schemeClr>
              </a:solidFill>
            </a:rPr>
            <a:t>Varied data set</a:t>
          </a:r>
          <a:endParaRPr lang="en-US" sz="2400" kern="1200">
            <a:solidFill>
              <a:schemeClr val="tx1">
                <a:lumMod val="65000"/>
                <a:lumOff val="35000"/>
              </a:schemeClr>
            </a:solidFill>
          </a:endParaRPr>
        </a:p>
      </dsp:txBody>
      <dsp:txXfrm>
        <a:off x="727432" y="916217"/>
        <a:ext cx="9728442" cy="458108"/>
      </dsp:txXfrm>
    </dsp:sp>
    <dsp:sp modelId="{7FE53843-70F3-4405-8F2F-CCF7A6BEF791}">
      <dsp:nvSpPr>
        <dsp:cNvPr id="0" name=""/>
        <dsp:cNvSpPr/>
      </dsp:nvSpPr>
      <dsp:spPr>
        <a:xfrm>
          <a:off x="441114" y="858954"/>
          <a:ext cx="572636" cy="57263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D240775-5487-4284-9746-C3918AE3E258}">
      <dsp:nvSpPr>
        <dsp:cNvPr id="0" name=""/>
        <dsp:cNvSpPr/>
      </dsp:nvSpPr>
      <dsp:spPr>
        <a:xfrm>
          <a:off x="899745" y="1603293"/>
          <a:ext cx="9556129" cy="458108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20000"/>
              <a:lumOff val="80000"/>
            </a:schemeClr>
          </a:solidFill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3624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>
              <a:solidFill>
                <a:schemeClr val="tx1">
                  <a:lumMod val="65000"/>
                  <a:lumOff val="35000"/>
                </a:schemeClr>
              </a:solidFill>
            </a:rPr>
            <a:t>Track face instead of using snapshots</a:t>
          </a:r>
          <a:endParaRPr lang="en-US" sz="2400" kern="1200">
            <a:solidFill>
              <a:schemeClr val="tx1">
                <a:lumMod val="65000"/>
                <a:lumOff val="35000"/>
              </a:schemeClr>
            </a:solidFill>
          </a:endParaRPr>
        </a:p>
      </dsp:txBody>
      <dsp:txXfrm>
        <a:off x="899745" y="1603293"/>
        <a:ext cx="9556129" cy="458108"/>
      </dsp:txXfrm>
    </dsp:sp>
    <dsp:sp modelId="{3CB13024-9C2D-42C8-90F6-77C89C81A93A}">
      <dsp:nvSpPr>
        <dsp:cNvPr id="0" name=""/>
        <dsp:cNvSpPr/>
      </dsp:nvSpPr>
      <dsp:spPr>
        <a:xfrm>
          <a:off x="613427" y="1546030"/>
          <a:ext cx="572636" cy="57263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6D68A0-3431-45FE-99EF-A95CC348BF0D}">
      <dsp:nvSpPr>
        <dsp:cNvPr id="0" name=""/>
        <dsp:cNvSpPr/>
      </dsp:nvSpPr>
      <dsp:spPr>
        <a:xfrm>
          <a:off x="899745" y="2289935"/>
          <a:ext cx="9556129" cy="458108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20000"/>
              <a:lumOff val="80000"/>
            </a:schemeClr>
          </a:solidFill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3624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>
              <a:solidFill>
                <a:schemeClr val="tx1">
                  <a:lumMod val="65000"/>
                  <a:lumOff val="35000"/>
                </a:schemeClr>
              </a:solidFill>
            </a:rPr>
            <a:t>Transfer data between microcontrollers for more automation </a:t>
          </a:r>
          <a:endParaRPr lang="en-US" sz="2400" kern="1200">
            <a:solidFill>
              <a:schemeClr val="tx1">
                <a:lumMod val="65000"/>
                <a:lumOff val="35000"/>
              </a:schemeClr>
            </a:solidFill>
          </a:endParaRPr>
        </a:p>
      </dsp:txBody>
      <dsp:txXfrm>
        <a:off x="899745" y="2289935"/>
        <a:ext cx="9556129" cy="458108"/>
      </dsp:txXfrm>
    </dsp:sp>
    <dsp:sp modelId="{6D58E77B-BA44-439D-8923-AB4DFB9E9D95}">
      <dsp:nvSpPr>
        <dsp:cNvPr id="0" name=""/>
        <dsp:cNvSpPr/>
      </dsp:nvSpPr>
      <dsp:spPr>
        <a:xfrm>
          <a:off x="613427" y="2232671"/>
          <a:ext cx="572636" cy="57263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082812-A08E-4792-9C04-7B463D1F6245}">
      <dsp:nvSpPr>
        <dsp:cNvPr id="0" name=""/>
        <dsp:cNvSpPr/>
      </dsp:nvSpPr>
      <dsp:spPr>
        <a:xfrm>
          <a:off x="727432" y="2977011"/>
          <a:ext cx="9728442" cy="458108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20000"/>
              <a:lumOff val="80000"/>
            </a:schemeClr>
          </a:solidFill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3624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>
              <a:solidFill>
                <a:schemeClr val="tx1">
                  <a:lumMod val="65000"/>
                  <a:lumOff val="35000"/>
                </a:schemeClr>
              </a:solidFill>
            </a:rPr>
            <a:t>Record people as they ride as well as a ride photo</a:t>
          </a:r>
        </a:p>
      </dsp:txBody>
      <dsp:txXfrm>
        <a:off x="727432" y="2977011"/>
        <a:ext cx="9728442" cy="458108"/>
      </dsp:txXfrm>
    </dsp:sp>
    <dsp:sp modelId="{FC352555-2508-459F-A890-616A561BEA65}">
      <dsp:nvSpPr>
        <dsp:cNvPr id="0" name=""/>
        <dsp:cNvSpPr/>
      </dsp:nvSpPr>
      <dsp:spPr>
        <a:xfrm>
          <a:off x="441114" y="2919747"/>
          <a:ext cx="572636" cy="57263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3E54B3D-C069-47CD-875D-5A0B2BEAA57C}">
      <dsp:nvSpPr>
        <dsp:cNvPr id="0" name=""/>
        <dsp:cNvSpPr/>
      </dsp:nvSpPr>
      <dsp:spPr>
        <a:xfrm>
          <a:off x="350606" y="3664087"/>
          <a:ext cx="10105268" cy="458108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20000"/>
              <a:lumOff val="80000"/>
            </a:schemeClr>
          </a:solidFill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3624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>
              <a:solidFill>
                <a:schemeClr val="tx1">
                  <a:lumMod val="65000"/>
                  <a:lumOff val="35000"/>
                </a:schemeClr>
              </a:solidFill>
            </a:rPr>
            <a:t>Optional Survey to develop emotion data</a:t>
          </a:r>
        </a:p>
      </dsp:txBody>
      <dsp:txXfrm>
        <a:off x="350606" y="3664087"/>
        <a:ext cx="10105268" cy="458108"/>
      </dsp:txXfrm>
    </dsp:sp>
    <dsp:sp modelId="{F82AE3C2-E250-402D-BB09-26020A12F2BC}">
      <dsp:nvSpPr>
        <dsp:cNvPr id="0" name=""/>
        <dsp:cNvSpPr/>
      </dsp:nvSpPr>
      <dsp:spPr>
        <a:xfrm>
          <a:off x="64288" y="3606824"/>
          <a:ext cx="572636" cy="57263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E6ED83-F4BF-4C1E-AB3A-C82B60A515ED}">
      <dsp:nvSpPr>
        <dsp:cNvPr id="0" name=""/>
        <dsp:cNvSpPr/>
      </dsp:nvSpPr>
      <dsp:spPr>
        <a:xfrm>
          <a:off x="3079426" y="1986636"/>
          <a:ext cx="2178373" cy="3780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9032"/>
              </a:lnTo>
              <a:lnTo>
                <a:pt x="2178373" y="189032"/>
              </a:lnTo>
              <a:lnTo>
                <a:pt x="2178373" y="37806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5C84B3F-E9E5-4EA3-A20D-D5782650B696}">
      <dsp:nvSpPr>
        <dsp:cNvPr id="0" name=""/>
        <dsp:cNvSpPr/>
      </dsp:nvSpPr>
      <dsp:spPr>
        <a:xfrm>
          <a:off x="3033706" y="1986636"/>
          <a:ext cx="91440" cy="37806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7806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C4F1CB4-4F84-4DF2-8A05-CB7801B29339}">
      <dsp:nvSpPr>
        <dsp:cNvPr id="0" name=""/>
        <dsp:cNvSpPr/>
      </dsp:nvSpPr>
      <dsp:spPr>
        <a:xfrm>
          <a:off x="901052" y="1986636"/>
          <a:ext cx="2178373" cy="378064"/>
        </a:xfrm>
        <a:custGeom>
          <a:avLst/>
          <a:gdLst/>
          <a:ahLst/>
          <a:cxnLst/>
          <a:rect l="0" t="0" r="0" b="0"/>
          <a:pathLst>
            <a:path>
              <a:moveTo>
                <a:pt x="2178373" y="0"/>
              </a:moveTo>
              <a:lnTo>
                <a:pt x="2178373" y="189032"/>
              </a:lnTo>
              <a:lnTo>
                <a:pt x="0" y="189032"/>
              </a:lnTo>
              <a:lnTo>
                <a:pt x="0" y="37806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55EF7F-ABF2-4A2C-AE6C-1598AE8FEA39}">
      <dsp:nvSpPr>
        <dsp:cNvPr id="0" name=""/>
        <dsp:cNvSpPr/>
      </dsp:nvSpPr>
      <dsp:spPr>
        <a:xfrm>
          <a:off x="2179272" y="1086482"/>
          <a:ext cx="1800308" cy="900154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accent1">
              <a:lumMod val="20000"/>
              <a:lumOff val="8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>
              <a:solidFill>
                <a:schemeClr val="tx1">
                  <a:lumMod val="65000"/>
                  <a:lumOff val="35000"/>
                </a:schemeClr>
              </a:solidFill>
            </a:rPr>
            <a:t>Deeper knowledge of embedded programming practices</a:t>
          </a:r>
          <a:endParaRPr lang="en-US" sz="1500" kern="1200" dirty="0">
            <a:solidFill>
              <a:schemeClr val="tx1">
                <a:lumMod val="65000"/>
                <a:lumOff val="35000"/>
              </a:schemeClr>
            </a:solidFill>
          </a:endParaRPr>
        </a:p>
      </dsp:txBody>
      <dsp:txXfrm>
        <a:off x="2179272" y="1086482"/>
        <a:ext cx="1800308" cy="900154"/>
      </dsp:txXfrm>
    </dsp:sp>
    <dsp:sp modelId="{344B0567-E1E5-475C-8724-4CF219A5F0E7}">
      <dsp:nvSpPr>
        <dsp:cNvPr id="0" name=""/>
        <dsp:cNvSpPr/>
      </dsp:nvSpPr>
      <dsp:spPr>
        <a:xfrm>
          <a:off x="898" y="2364701"/>
          <a:ext cx="1800308" cy="900154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accent1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>
              <a:solidFill>
                <a:schemeClr val="tx1">
                  <a:lumMod val="65000"/>
                  <a:lumOff val="35000"/>
                </a:schemeClr>
              </a:solidFill>
            </a:rPr>
            <a:t>When to use specific tools</a:t>
          </a:r>
          <a:endParaRPr lang="en-US" sz="1500" kern="1200">
            <a:solidFill>
              <a:schemeClr val="tx1">
                <a:lumMod val="65000"/>
                <a:lumOff val="35000"/>
              </a:schemeClr>
            </a:solidFill>
          </a:endParaRPr>
        </a:p>
      </dsp:txBody>
      <dsp:txXfrm>
        <a:off x="898" y="2364701"/>
        <a:ext cx="1800308" cy="900154"/>
      </dsp:txXfrm>
    </dsp:sp>
    <dsp:sp modelId="{D2B5BA74-C058-473F-AEAE-45B64B0D7829}">
      <dsp:nvSpPr>
        <dsp:cNvPr id="0" name=""/>
        <dsp:cNvSpPr/>
      </dsp:nvSpPr>
      <dsp:spPr>
        <a:xfrm>
          <a:off x="2179272" y="2364701"/>
          <a:ext cx="1800308" cy="900154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accent1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>
              <a:solidFill>
                <a:schemeClr val="tx1">
                  <a:lumMod val="65000"/>
                  <a:lumOff val="35000"/>
                </a:schemeClr>
              </a:solidFill>
            </a:rPr>
            <a:t>Understanding of how to build microcontroller systems</a:t>
          </a:r>
          <a:endParaRPr lang="en-US" sz="1500" kern="1200" dirty="0">
            <a:solidFill>
              <a:schemeClr val="tx1">
                <a:lumMod val="65000"/>
                <a:lumOff val="35000"/>
              </a:schemeClr>
            </a:solidFill>
          </a:endParaRPr>
        </a:p>
      </dsp:txBody>
      <dsp:txXfrm>
        <a:off x="2179272" y="2364701"/>
        <a:ext cx="1800308" cy="900154"/>
      </dsp:txXfrm>
    </dsp:sp>
    <dsp:sp modelId="{2E3ECC74-4746-451D-9158-6BD980EF15D4}">
      <dsp:nvSpPr>
        <dsp:cNvPr id="0" name=""/>
        <dsp:cNvSpPr/>
      </dsp:nvSpPr>
      <dsp:spPr>
        <a:xfrm>
          <a:off x="4357645" y="2364701"/>
          <a:ext cx="1800308" cy="900154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accent1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>
              <a:solidFill>
                <a:schemeClr val="tx1">
                  <a:lumMod val="65000"/>
                  <a:lumOff val="35000"/>
                </a:schemeClr>
              </a:solidFill>
            </a:rPr>
            <a:t>Stronger understanding of different components</a:t>
          </a:r>
          <a:endParaRPr lang="en-US" sz="1500" kern="1200" dirty="0">
            <a:solidFill>
              <a:schemeClr val="tx1">
                <a:lumMod val="65000"/>
                <a:lumOff val="35000"/>
              </a:schemeClr>
            </a:solidFill>
          </a:endParaRPr>
        </a:p>
      </dsp:txBody>
      <dsp:txXfrm>
        <a:off x="4357645" y="2364701"/>
        <a:ext cx="1800308" cy="900154"/>
      </dsp:txXfrm>
    </dsp:sp>
    <dsp:sp modelId="{DB6BB23C-A4F4-4FE1-9F7D-5F5598981439}">
      <dsp:nvSpPr>
        <dsp:cNvPr id="0" name=""/>
        <dsp:cNvSpPr/>
      </dsp:nvSpPr>
      <dsp:spPr>
        <a:xfrm>
          <a:off x="4357645" y="1086482"/>
          <a:ext cx="1800308" cy="900154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accent1">
              <a:lumMod val="20000"/>
              <a:lumOff val="8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>
              <a:solidFill>
                <a:schemeClr val="tx1">
                  <a:lumMod val="65000"/>
                  <a:lumOff val="35000"/>
                </a:schemeClr>
              </a:solidFill>
            </a:rPr>
            <a:t>Better understanding of time management</a:t>
          </a:r>
          <a:endParaRPr lang="en-US" sz="1500" kern="1200">
            <a:solidFill>
              <a:schemeClr val="tx1">
                <a:lumMod val="65000"/>
                <a:lumOff val="35000"/>
              </a:schemeClr>
            </a:solidFill>
          </a:endParaRPr>
        </a:p>
      </dsp:txBody>
      <dsp:txXfrm>
        <a:off x="4357645" y="1086482"/>
        <a:ext cx="1800308" cy="900154"/>
      </dsp:txXfrm>
    </dsp:sp>
    <dsp:sp modelId="{509CE713-4748-4024-9386-2E0BAA6315BE}">
      <dsp:nvSpPr>
        <dsp:cNvPr id="0" name=""/>
        <dsp:cNvSpPr/>
      </dsp:nvSpPr>
      <dsp:spPr>
        <a:xfrm>
          <a:off x="6536019" y="1086482"/>
          <a:ext cx="1800308" cy="900154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accent1">
              <a:lumMod val="20000"/>
              <a:lumOff val="8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>
              <a:solidFill>
                <a:schemeClr val="tx1">
                  <a:lumMod val="65000"/>
                  <a:lumOff val="35000"/>
                </a:schemeClr>
              </a:solidFill>
            </a:rPr>
            <a:t>Better understanding of industry standards</a:t>
          </a:r>
          <a:endParaRPr lang="en-US" sz="1500" kern="1200">
            <a:solidFill>
              <a:schemeClr val="tx1">
                <a:lumMod val="65000"/>
                <a:lumOff val="35000"/>
              </a:schemeClr>
            </a:solidFill>
          </a:endParaRPr>
        </a:p>
      </dsp:txBody>
      <dsp:txXfrm>
        <a:off x="6536019" y="1086482"/>
        <a:ext cx="1800308" cy="900154"/>
      </dsp:txXfrm>
    </dsp:sp>
    <dsp:sp modelId="{88813DAE-A703-4382-94EB-BE4B825CE932}">
      <dsp:nvSpPr>
        <dsp:cNvPr id="0" name=""/>
        <dsp:cNvSpPr/>
      </dsp:nvSpPr>
      <dsp:spPr>
        <a:xfrm>
          <a:off x="8714392" y="1086482"/>
          <a:ext cx="1800308" cy="900154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>
              <a:solidFill>
                <a:schemeClr val="tx1">
                  <a:lumMod val="65000"/>
                  <a:lumOff val="35000"/>
                </a:schemeClr>
              </a:solidFill>
            </a:rPr>
            <a:t>How to take an advantage of resources</a:t>
          </a:r>
          <a:endParaRPr lang="en-US" sz="1500" kern="1200">
            <a:solidFill>
              <a:schemeClr val="tx1">
                <a:lumMod val="65000"/>
                <a:lumOff val="35000"/>
              </a:schemeClr>
            </a:solidFill>
          </a:endParaRPr>
        </a:p>
      </dsp:txBody>
      <dsp:txXfrm>
        <a:off x="8714392" y="1086482"/>
        <a:ext cx="1800308" cy="9001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LinearArrowProcessNumbered">
  <dgm:title val="Linear Arrow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shape called UpArrowCallout. Also the nodes are connected by an arrow like shape emphasizing the process natur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3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op="equ"/>
      <dgm:constr type="w" for="ch" forName="sibTransComposite" refType="w" refFor="ch" refForName="compositeNode" fact="0"/>
      <dgm:constr type="w" for="des" forName="parTx"/>
      <dgm:constr type="h" for="des" forName="parTx" op="equ"/>
      <dgm:constr type="h" for="des" forName="parSh" op="equ"/>
      <dgm:constr type="w" for="des" forName="nodeText"/>
      <dgm:constr type="h" for="des" forName="nodeText" op="equ"/>
      <dgm:constr type="w" for="des" forName="parSh"/>
      <dgm:constr type="w" for="des" forName="parSh" op="equ"/>
      <dgm:constr type="primFontSz" for="des" forName="parTx" val="26"/>
      <dgm:constr type="primFontSz" for="des" forName="parTx" op="equ"/>
      <dgm:constr type="primFontSz" for="des" forName="parSh" op="equ"/>
      <dgm:constr type="primFontSz" for="des" forName="nodeText" op="equ"/>
      <dgm:constr type="secFontSz" for="des" forName="nodeText" op="equ"/>
      <dgm:constr type="primFontSz" for="des" forName="sibTransNodeCircle" op="equ"/>
      <dgm:constr type="h" for="des" forName="sibTransNodeCircle" op="equ"/>
      <dgm:constr type="w" for="des" forName="sibTransNodeCircle" op="equ"/>
      <dgm:constr type="h" for="des" forName="parTx" refType="primFontSz" refFor="des" refForName="parTx" fact="1.5"/>
      <dgm:constr type="h" for="ch" forName="compositeNode" refType="h"/>
      <dgm:constr type="h" for="des" forName="parSh" refType="w"/>
      <dgm:constr type="h" for="des" forName="nodeText" refType="primFontSz" refFor="des" refForName="parTx" fact="2.1"/>
      <dgm:constr type="h" for="des" forName="parSh" refType="h" refFor="des" refForName="parTx" op="lte" fact="1.2"/>
      <dgm:constr type="h" for="des" forName="parSh" refType="h" refFor="des" refForName="parTx" op="gte" fact="1.2"/>
    </dgm:constrLst>
    <dgm:ruleLst>
      <dgm:rule type="primFontSz" for="des" forName="parSh" val="5" fact="NaN" max="NaN"/>
    </dgm:ruleLst>
    <dgm:forEach name="Name3" axis="ch" ptType="node">
      <dgm:layoutNode name="compositeNode">
        <dgm:alg type="composite"/>
        <dgm:shape xmlns:r="http://schemas.openxmlformats.org/officeDocument/2006/relationships" r:blip="">
          <dgm:adjLst/>
        </dgm:shape>
        <dgm:presOf/>
        <dgm:choose name="Name004">
          <dgm:if name="Name5" axis="self" ptType="node" func="cnt" op="equ" val="0">
            <dgm:constrLst>
              <dgm:constr type="w" for="ch" forName="parTx" refType="w"/>
              <dgm:constr type="w" for="ch" forName="parSh" refType="w" refFor="ch" refForName="parTx"/>
              <dgm:constr type="w" for="ch" forName="nodeText" refType="w" refFor="ch" refForName="parTx"/>
              <dgm:constr type="t" for="ch" forName="nodeText" refType="b" refFor="ch" refForName="parSh"/>
            </dgm:constrLst>
          </dgm:if>
          <dgm:else name="Name6">
            <dgm:constrLst>
              <dgm:constr type="w" for="ch" forName="parTx" refType="w"/>
              <dgm:constr type="w" for="ch" forName="parSh" refType="w" refFor="ch" refForName="parTx"/>
              <dgm:constr type="w" for="ch" forName="nodeText" refType="w" refFor="ch" refForName="parTx" fact="0.9"/>
              <dgm:constr type="t" for="ch" forName="nodeText" refType="b" refFor="ch" refForName="parSh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zOrderOff="1" hideGeom="1">
            <dgm:adjLst/>
          </dgm:shape>
          <dgm:presOf/>
          <dgm:constrLst>
            <dgm:constr type="h" refType="w" op="lte" fact="0.4"/>
            <dgm:constr type="h"/>
          </dgm:constrLst>
          <dgm:ruleLst>
            <dgm:rule type="h" val="INF" fact="NaN" max="NaN"/>
          </dgm:ruleLst>
        </dgm:layoutNode>
        <dgm:layoutNode name="parSh">
          <dgm:alg type="composite"/>
          <dgm:shape xmlns:r="http://schemas.openxmlformats.org/officeDocument/2006/relationships" r:blip="">
            <dgm:adjLst/>
          </dgm:shape>
          <dgm:presOf axis="self" ptType="node"/>
          <dgm:choose name="casesForFirstAndLastNode">
            <dgm:if name="ifFirstNode" axis="self" ptType="node" func="pos" op="equ" val="1">
              <dgm:choose name="removeLineWhenOnlyOneNode">
                <dgm:if name="ifOnlyOneNode" axis="followSib" ptType="node" func="cnt" op="equ" val="0">
                  <dgm:constrLst>
                    <dgm:constr type="h"/>
                    <dgm:constr type="h" for="ch" forName="lineNode" val="0.002"/>
                    <dgm:constr type="w" for="ch" forName="lineNode" refType="w" fact="0"/>
                    <dgm:constr type="w" for="ch" forName="lineArrowNode" refType="w" fact="0"/>
                    <dgm:constr type="h" for="ch" forName="lineArrowNode" refType="h" fact="0"/>
                    <dgm:constr type="ctrY" for="ch" forName="lineNode" refType="ctrY" refFor="ch" refForName="sibTransNodeCircle"/>
                    <dgm:constr type="h" for="ch" forName="sibTransNodeCircle" refType="h" fact="0.9"/>
                    <dgm:constr type="w" for="ch" forName="sibTransNodeCircle" refType="h" refFor="ch" refForName="sibTransNodeCircle"/>
                    <dgm:constr type="ctrX" for="ch" forName="sibTransNodeCircle" refType="w" fact="0.4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4.6"/>
                  </dgm:constrLst>
                </dgm:if>
                <dgm:else name="ifMoreThanOneNode">
                  <dgm:constrLst>
                    <dgm:constr type="h"/>
                    <dgm:constr type="h" for="ch" forName="lineNode" val="0.002"/>
                    <dgm:constr type="w" for="ch" forName="lineNode" refType="w" fact="0.4"/>
                    <dgm:constr type="l" for="ch" forName="lineNode" refType="w" fact="0.5"/>
                    <dgm:constr type="w" for="ch" forName="lineArrowNode" refType="w" fact="0.046"/>
                    <dgm:constr type="h" for="ch" forName="lineArrowNode" refType="h" fact="0.18"/>
                    <dgm:constr type="l" for="ch" forName="lineArrowNode" refType="w" fact="0.924"/>
                    <dgm:constr type="t" for="ch" forName="lineArrowNode" refType="h" fact="0.18"/>
                    <dgm:constr type="ctrY" for="ch" forName="lineNode" refType="ctrY" refFor="ch" refForName="sibTransNodeCircle"/>
                    <dgm:constr type="h" for="ch" forName="sibTransNodeCircle" refType="h" fact="0.9"/>
                    <dgm:constr type="w" for="ch" forName="sibTransNodeCircle" refType="h" refFor="ch" refForName="sibTransNodeCircle"/>
                    <dgm:constr type="ctrX" for="ch" forName="sibTransNodeCircle" refType="w" fact="0.4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4.6"/>
                  </dgm:constrLst>
                </dgm:else>
              </dgm:choose>
            </dgm:if>
            <dgm:if name="ifLastNode" axis="self" ptType="node" func="revPos" op="equ" val="1">
              <dgm:constrLst>
                <dgm:constr type="h"/>
                <dgm:constr type="h" for="ch" forName="lineNode" val="0.002"/>
                <dgm:constr type="w" for="ch" forName="lineNode" refType="w" fact="0.45"/>
                <dgm:constr type="w" for="ch" forName="lineArrowNode" refType="w" fact="0"/>
                <dgm:constr type="h" for="ch" forName="lineArrowNode" refType="h" fact="0"/>
                <dgm:constr type="ctrY" for="ch" forName="lineNode" refType="ctrY" refFor="ch" refForName="sibTransNodeCircle"/>
                <dgm:constr type="h" for="ch" forName="sibTransNodeCircle" refType="h"/>
                <dgm:constr type="w" for="ch" forName="sibTransNodeCircle" refType="h" refFor="ch" refForName="sibTransNodeCircle"/>
                <dgm:constr type="ctrX" for="ch" forName="sibTransNodeCircle" refType="w" fact="0.45"/>
                <dgm:constr type="ctrY" for="ch" forName="sibTransNodeCircle" refType="h" fact="0.25"/>
                <dgm:constr type="t" for="ch" forName="spacerBetweenCircleAndCallout" refType="b" refFor="ch" refForName="sibTransNodeCircle"/>
                <dgm:constr type="h" for="ch" forName="spacerBetweenCircleAndCallout" val="4.6"/>
              </dgm:constrLst>
            </dgm:if>
            <dgm:else name="allOtherNodes">
              <dgm:constrLst>
                <dgm:constr type="h"/>
                <dgm:constr type="h" for="ch" forName="lineNode" val="0.002"/>
                <dgm:constr type="w" for="ch" forName="lineNode" refType="w" fact="0.9"/>
                <dgm:constr type="w" for="ch" forName="lineArrowNode" refType="w" fact="0.046"/>
                <dgm:constr type="h" for="ch" forName="lineArrowNode" refType="h" fact="0.18"/>
                <dgm:constr type="l" for="ch" forName="lineArrowNode" refType="w" fact="0.924"/>
                <dgm:constr type="t" for="ch" forName="lineArrowNode" refType="h" fact="0.18"/>
                <dgm:constr type="ctrY" for="ch" forName="lineNode" refType="ctrY" refFor="ch" refForName="sibTransNodeCircle"/>
                <dgm:constr type="h" for="ch" forName="sibTransNodeCircle" refType="h" fact="0.9"/>
                <dgm:constr type="w" for="ch" forName="sibTransNodeCircle" refType="h" refFor="ch" refForName="sibTransNodeCircle"/>
                <dgm:constr type="ctrX" for="ch" forName="sibTransNodeCircle" refType="w" fact="0.45"/>
                <dgm:constr type="ctrY" for="ch" forName="sibTransNodeCircle" refType="h" fact="0.25"/>
                <dgm:constr type="t" for="ch" forName="spacerBetweenCircleAndCallout" refType="b" refFor="ch" refForName="sibTransNodeCircle"/>
                <dgm:constr type="h" for="ch" forName="spacerBetweenCircleAndCallout" val="4.6"/>
              </dgm:constrLst>
            </dgm:else>
          </dgm:choose>
          <dgm:layoutNode name="lineNode" styleLbl="alignAccFollowNode1">
            <dgm:alg type="sp"/>
            <dgm:shape xmlns:r="http://schemas.openxmlformats.org/officeDocument/2006/relationships" type="rect" r:blip="">
              <dgm:adjLst/>
            </dgm:shape>
            <dgm:presOf/>
            <dgm:constrLst/>
            <dgm:ruleLst/>
          </dgm:layoutNode>
          <dgm:layoutNode name="lineArrowNode" styleLbl="alignAccFollowNode1">
            <dgm:alg type="sp"/>
            <dgm:shape xmlns:r="http://schemas.openxmlformats.org/officeDocument/2006/relationships" type="chevron" r:blip="">
              <dgm:adjLst>
                <dgm:adj idx="1" val="0.9"/>
              </dgm:adjLst>
            </dgm:shape>
            <dgm:presOf/>
            <dgm:ruleLst/>
          </dgm:layoutNode>
          <dgm:forEach name="Name19" axis="followSib" ptType="sibTrans" hideLastTrans="0" cnt="1">
            <dgm:layoutNode name="sibTransNodeCircle" styleLbl="alignNode1">
              <dgm:varLst>
                <dgm:chMax val="0"/>
                <dgm:bulletEnabled/>
              </dgm:varLst>
              <dgm:presOf axis="self" ptType="sibTrans"/>
              <dgm:alg type="tx">
                <dgm:param type="txAnchorVert" val="mid"/>
                <dgm:param type="txAnchorHorzCh" val="ctr"/>
                <dgm:param type="parTxRTLAlign" val="l"/>
              </dgm:alg>
              <dgm:shape xmlns:r="http://schemas.openxmlformats.org/officeDocument/2006/relationships" type="ellipse" r:blip="">
                <dgm:adjLst/>
              </dgm:shape>
              <dgm:constrLst>
                <dgm:constr type="w" refType="h" op="equ"/>
                <dgm:constr type="primFontSz" val="60"/>
                <dgm:constr type="tMarg" refType="w" fact="0.11"/>
                <dgm:constr type="lMarg" refType="w" fact="0.11"/>
                <dgm:constr type="rMarg" refType="w" fact="0.11"/>
                <dgm:constr type="bMarg" refType="w" fact="0.11"/>
              </dgm:constrLst>
              <dgm:ruleLst>
                <dgm:rule type="primFontSz" val="14" fact="NaN" max="NaN"/>
              </dgm:ruleLst>
            </dgm:layoutNode>
            <dgm:layoutNode name="spacerBetweenCircleAndCallout">
              <dgm:varLst/>
              <dgm:presOf/>
              <dgm:alg type="sp"/>
              <dgm:shape xmlns:r="http://schemas.openxmlformats.org/officeDocument/2006/relationships" r:blip="">
                <dgm:adjLst/>
              </dgm:shape>
              <dgm:constrLst/>
              <dgm:ruleLst/>
            </dgm:layoutNode>
          </dgm:forEach>
          <dgm:presOf/>
          <dgm:ruleLst/>
        </dgm:layoutNode>
        <dgm:layoutNode name="nodeText" styleLbl="alignAccFollowNode1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upArrowCallout" r:blip="">
            <dgm:adjLst>
              <dgm:adj idx="1" val="0.5"/>
              <dgm:adj idx="2" val="0.2"/>
              <dgm:adj idx="3" val="0.2"/>
              <dgm:adj idx="4" val="1"/>
            </dgm:adjLst>
          </dgm:shape>
          <dgm:presOf axis="desOrSelf" ptType="node"/>
          <dgm:constrLst>
            <dgm:constr type="secFontSz" val="16"/>
            <dgm:constr type="primFontSz" val="26"/>
            <dgm:constr type="h"/>
            <dgm:constr type="tMarg" val="13"/>
            <dgm:constr type="lMarg" refType="w" fact="0.2236"/>
            <dgm:constr type="rMarg" refType="w" fact="0.2236"/>
            <dgm:constr type="bMarg" val="13"/>
          </dgm:constrLst>
          <dgm:ruleLst>
            <dgm:rule type="secFontSz" val="11" fact="NaN" max="NaN"/>
            <dgm:rule type="primFontSz" val="11" fact="NaN" max="NaN"/>
            <dgm:rule type="h" val="INF" fact="NaN" max="NaN"/>
          </dgm:ruleLst>
        </dgm:layoutNode>
      </dgm:layoutNode>
      <dgm:forEach name="sibTransForEach" axis="followSib" ptType="sibTrans" cnt="1">
        <dgm:layoutNode name="sibTransComposite" styleLbl="alignAccFollowNode1">
          <dgm:alg type="sp"/>
          <dgm:shape xmlns:r="http://schemas.openxmlformats.org/officeDocument/2006/relationships" r:blip="">
            <dgm:adjLst/>
          </dgm:shape>
          <dgm:ruleLst/>
        </dgm:layoutNode>
        <dgm:ruleLst>
          <dgm:rule type="h" val="INF" fact="NaN" max="NaN"/>
        </dgm:ruleLst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LabelDescriptionList">
  <dgm:title val="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l" for="ch" forName="iconRect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5/layout/IconLeafLabelList">
  <dgm:title val="Icon Leaf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round2DiagRect" r:blip="">
            <dgm:adjLst/>
            <dgm:extLst>
              <a:ext uri="{B698B0E9-8C71-41B9-8309-B3DCBF30829C}">
                <dgm1612:spPr xmlns:dgm1612="http://schemas.microsoft.com/office/drawing/2016/12/diagram">
                  <a:prstGeom prst="round2DiagRect">
                    <a:avLst>
                      <a:gd name="adj1" fmla="val 29727"/>
                      <a:gd name="adj2" fmla="val 0"/>
                    </a:avLst>
                  </a:prstGeom>
                </dgm1612:spPr>
              </a:ext>
            </dgm:ext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9C13EA-BF3C-4611-92BE-9217C71EAB40}" type="datetimeFigureOut">
              <a:rPr lang="en-GB" smtClean="0"/>
              <a:t>17/05/2026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0B3F13-8B7E-477D-877B-16FD8BDF2B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39527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0B3F13-8B7E-477D-877B-16FD8BDF2B20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81371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0B3F13-8B7E-477D-877B-16FD8BDF2B20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56615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0B3F13-8B7E-477D-877B-16FD8BDF2B20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7162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0B3F13-8B7E-477D-877B-16FD8BDF2B20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97434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0B3F13-8B7E-477D-877B-16FD8BDF2B20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54202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0B3F13-8B7E-477D-877B-16FD8BDF2B20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91334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98B695-7A7F-08A7-9B52-E81D2FF76F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C7FF88-D5ED-EF3F-6A1A-74C51F2DDD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5518A8-A411-386F-085B-EE9E12862B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B4AD80-233C-BB0C-A847-8CF8CD3720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0B3F13-8B7E-477D-877B-16FD8BDF2B20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9778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0B3F13-8B7E-477D-877B-16FD8BDF2B20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29333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0B3F13-8B7E-477D-877B-16FD8BDF2B20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32147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0B3F13-8B7E-477D-877B-16FD8BDF2B20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35530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0B3F13-8B7E-477D-877B-16FD8BDF2B20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12863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0A8312-D271-E301-19E1-64D4C052B7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AC9020-03F9-2A82-7627-334172C3B5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24B34E-9191-7A18-3F1E-F2A9011745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09E182-8EE0-FCAE-FFEF-58576E6B93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0B3F13-8B7E-477D-877B-16FD8BDF2B20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8473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0B3F13-8B7E-477D-877B-16FD8BDF2B20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16873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0B3F13-8B7E-477D-877B-16FD8BDF2B20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76348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0B3F13-8B7E-477D-877B-16FD8BDF2B20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26513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20F038-602B-016A-E07D-2B8583F229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A190DE-CE3B-8DFB-5327-8FD0A59E3F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B47BF02-A548-3495-5BB7-B5FE215421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EBAFA2-F536-0546-4C4B-E679FCC59C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0B3F13-8B7E-477D-877B-16FD8BDF2B20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97666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0B3F13-8B7E-477D-877B-16FD8BDF2B20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78866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0B3F13-8B7E-477D-877B-16FD8BDF2B20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31984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11FEF9-A32D-AF38-B64A-A5FB01E977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99A8BA-BAA2-DC53-0994-9DD0289DE4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494DF1-F240-F681-80D5-FBB677109C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F9B1E-9ECD-4AF9-B9F2-23ED910B7353}" type="datetime1">
              <a:rPr lang="en-GB" smtClean="0"/>
              <a:t>17/05/2026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61669E-312A-FFD5-9B7D-A31088DDA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7210EC-EED7-4684-7B79-629123F33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D09AF-24AE-47DB-9BD6-3A1239C12A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64836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F47F2E-12EE-AFF3-D116-DF044954E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EFCBA4-5CF6-2F8A-AA8B-39772A6193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E4EF61-BFFD-A69F-EF2B-2F81A1704B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BE610-43C8-4CCF-BB88-5236B75A8781}" type="datetime1">
              <a:rPr lang="en-GB" smtClean="0"/>
              <a:t>17/05/2026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5B583E-D225-3E3A-C7BA-5708BCEEAE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961113-3633-0B56-BD26-C8FFCD389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D09AF-24AE-47DB-9BD6-3A1239C12A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02480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5795BA-F96E-7379-6AF9-EDCEE632E3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357EC7-4CF1-920F-A719-1CD3E35343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F5E028-A470-8AB4-C805-61098BCFCA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09908-FC37-48A7-B912-687A63D1F2DB}" type="datetime1">
              <a:rPr lang="en-GB" smtClean="0"/>
              <a:t>17/05/2026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5CA36E-7885-EA37-7964-C3D741D2E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B8999B-2A1F-C48D-96F3-B37E97202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D09AF-24AE-47DB-9BD6-3A1239C12A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5233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D44CE2-BFF3-81DC-0C52-3D975F052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2CA70D-701B-4429-EF59-21E5764A11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710C15-96E3-CAAD-F69D-A9B5C222AB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DFF3AB-A025-ABF7-FBC3-BD2CE4CDBC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FDB9A-CBB4-4841-A77C-96007322B0B2}" type="datetime1">
              <a:rPr lang="en-GB" smtClean="0"/>
              <a:t>17/05/2026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16A217-FE8E-266B-02E5-0E542C84D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DBD9A5-FC78-FBD7-5482-89AF7D186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D09AF-24AE-47DB-9BD6-3A1239C12A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7487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2B87AE-D0CC-84EE-7555-45CB6E7318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F5A843-F9DE-12D2-4D51-539A6D7314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440A50-D76F-FCFA-F5CC-422D4CC437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A0EE46-991E-9D4B-230E-78F26BF606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8B378F0-F172-09BD-3C99-90FD9BFA00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ECBB36E-8F7F-2AC1-AE57-F8167A3190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BEC3D-62B3-46AE-B19C-4AC8738ECC2D}" type="datetime1">
              <a:rPr lang="en-GB" smtClean="0"/>
              <a:t>17/05/2026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CA999B9-931B-5579-336C-F9996E694F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E25AFCA-C960-F7D6-171F-15E1D676A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D09AF-24AE-47DB-9BD6-3A1239C12A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77910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EFA455-7B8D-C281-E07D-5EFDF69D1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C6BB8B-8D58-DCDD-9A91-5A5B2932AC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3C980-8B26-4137-B06F-ECEE696D3F61}" type="datetime1">
              <a:rPr lang="en-GB" smtClean="0"/>
              <a:t>17/05/2026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ED43D8-3EFF-9206-9263-260CF6141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01BB52-8CD9-396C-D10A-428E4C33D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D09AF-24AE-47DB-9BD6-3A1239C12A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0897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6D2D758-E9A3-394C-F2DD-29FECD2A0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AB40A-B698-44C8-9C2C-3A9B3D3962F9}" type="datetime1">
              <a:rPr lang="en-GB" smtClean="0"/>
              <a:t>17/05/2026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13BCBB8-8BC3-C5F4-7A84-07EAE2E6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B137DD-B096-5C39-C2E3-FD827C0E89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D09AF-24AE-47DB-9BD6-3A1239C12A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9867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7BD09D-B70C-2C71-189A-A134821EFB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739DC2-0C97-4B62-556E-0CE3367BED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6555E5-24C9-2AC2-EF6E-41F5F34C3F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415795-C41A-EAD7-1A92-F29BF57881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B121D-EB0B-4DBE-BBEC-D86F8221EABC}" type="datetime1">
              <a:rPr lang="en-GB" smtClean="0"/>
              <a:t>17/05/2026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B6F4F-7B7A-4B9A-F5A2-137CBDB32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07959E-4B41-4F11-D152-CF25C868B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D09AF-24AE-47DB-9BD6-3A1239C12A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88750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90A749-6B0F-5B80-4F4B-5E6B27F76A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439D70-7591-6201-3B06-518F2968A2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2BBECC-633E-1664-02F8-F186271ED6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DF57E4-AF8E-8976-FCB4-F90676CDE5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7646A-98FB-4DFE-A8E2-DF42CBCBDE08}" type="datetime1">
              <a:rPr lang="en-GB" smtClean="0"/>
              <a:t>17/05/2026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744641-6B85-3757-63E1-37903D862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419183-B67C-75EB-BEA6-D7850222F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D09AF-24AE-47DB-9BD6-3A1239C12A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8775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1047F-CEA2-F5FF-AD00-4FF8AD606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69813B-0C56-DD9B-9DFC-9585DA964D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A35379-F1DA-8143-756F-77B1944EC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BF03-6144-4CB7-96B8-2730ABB59B6D}" type="datetime1">
              <a:rPr lang="en-GB" smtClean="0"/>
              <a:t>17/05/2026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F27ADF-5339-6D0D-5B98-35DFEC83C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85B0AB-E3D5-2A7E-780F-FB2149EB5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D09AF-24AE-47DB-9BD6-3A1239C12A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99146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C6B18F2-16F4-2A30-0E61-23F6375A7E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01FF013-2B06-E962-21EA-8B09639836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EB36C1-7AE0-59B1-ED66-09C201EB7E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AA8CE-3D18-4BC1-B431-EA3D01E1FFBA}" type="datetime1">
              <a:rPr lang="en-GB" smtClean="0"/>
              <a:t>17/05/2026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36C0CB-C478-5C27-609D-87124BB8F3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A85FA6-9B8C-8585-75CD-F5036B770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D09AF-24AE-47DB-9BD6-3A1239C12A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2484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A77DE42-0FDE-AB18-328E-D6B7703BA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6D2111-BFD3-4F32-C316-3AC27C0E73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CAB766-1C1B-A4DE-DECA-1534AC3B79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472C0E-B55D-46C9-8C8C-3C474FD846B6}" type="datetime1">
              <a:rPr lang="en-GB" smtClean="0"/>
              <a:t>17/05/2026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3F1377-FF7A-F06F-B9E3-33A45BF877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D4A520-D18B-80A3-7AF5-5C30A65A72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1D09AF-24AE-47DB-9BD6-3A1239C12A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4611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notesSlide" Target="../notesSlides/notesSlide2.xml"/><Relationship Id="rId7" Type="http://schemas.openxmlformats.org/officeDocument/2006/relationships/diagramColors" Target="../diagrams/colors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ciencedirect.com/science/chapter/edited-volume/abs/pii/B9780750611954500063" TargetMode="External"/><Relationship Id="rId3" Type="http://schemas.openxmlformats.org/officeDocument/2006/relationships/hyperlink" Target="https://www.adafruit.com/product/1093?srsltid=AfmBOorjT642vS6YmQhv8teXYAAdXPlvR_HjB-c79jlDL9Htnp2N7nDt" TargetMode="External"/><Relationship Id="rId7" Type="http://schemas.openxmlformats.org/officeDocument/2006/relationships/hyperlink" Target="https://www.europapark.de/en/theme-park/info/media-entertainment/coastiality-europa-park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oasterpedia.net/wiki/Adventure_Drive" TargetMode="External"/><Relationship Id="rId5" Type="http://schemas.openxmlformats.org/officeDocument/2006/relationships/hyperlink" Target="https://www.blackpoolpleasurebeach.com/grand-national/" TargetMode="External"/><Relationship Id="rId4" Type="http://schemas.openxmlformats.org/officeDocument/2006/relationships/hyperlink" Target="https://www.altontowers.com/explore/theme-park/rides-attractions/galactica/" TargetMode="Externa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crumguides.org/scrum-guide.html" TargetMode="External"/><Relationship Id="rId3" Type="http://schemas.openxmlformats.org/officeDocument/2006/relationships/hyperlink" Target="https://www.kennywood.com/discover-the-park/attractions/racer/" TargetMode="External"/><Relationship Id="rId7" Type="http://schemas.openxmlformats.org/officeDocument/2006/relationships/hyperlink" Target="https://www.researchgate.net/figure/terative-Waterfall-Model_fig1_352087214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atlassian.com/agile/kanban/boards" TargetMode="External"/><Relationship Id="rId5" Type="http://schemas.openxmlformats.org/officeDocument/2006/relationships/hyperlink" Target="https://www.ni.com/en/shop/labview/develop-graphical-programming.html?srsltid=AfmBOoo3C-jekBaAOxkvRldgzU_x-HLvXxjO6W5r3tzhCswxtC1IzDAn" TargetMode="External"/><Relationship Id="rId4" Type="http://schemas.openxmlformats.org/officeDocument/2006/relationships/hyperlink" Target="https://www.sciencedirect.com/science/article/pii/S0268401217305169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i.com/product/LM35/part-details/LM35CZ/NOPB" TargetMode="External"/><Relationship Id="rId2" Type="http://schemas.openxmlformats.org/officeDocument/2006/relationships/hyperlink" Target="https://www.st.com/en/evaluation-tools/nucleo-h7a3zi-q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sciencedirect.com/science/article/pii/S0149763425003768" TargetMode="External"/><Relationship Id="rId4" Type="http://schemas.openxmlformats.org/officeDocument/2006/relationships/hyperlink" Target="https://www.vekoma.com/public/files/understanding_g-forces_iaapa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27D7A02-907B-496F-BA7E-AA3780733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FBA5268-0AE7-4CAD-9537-D0EB09E76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88D065B-39DA-4077-B9CF-E489CE4C01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102959-8536-7913-D0B3-67429DAEC7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085788"/>
            <a:ext cx="10820399" cy="1496649"/>
          </a:xfrm>
        </p:spPr>
        <p:txBody>
          <a:bodyPr anchor="b">
            <a:normAutofit/>
          </a:bodyPr>
          <a:lstStyle/>
          <a:p>
            <a:r>
              <a:rPr lang="en-GB" sz="4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Implementing Microcontrollers and Sensors to Determine Ride Path on Roller Coasters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30C829-5237-F19B-B38A-B9C63182B3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0" y="3948056"/>
            <a:ext cx="6096000" cy="830134"/>
          </a:xfrm>
        </p:spPr>
        <p:txBody>
          <a:bodyPr anchor="t">
            <a:normAutofit/>
          </a:bodyPr>
          <a:lstStyle/>
          <a:p>
            <a:r>
              <a:rPr lang="en-GB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Hannah Arnold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5D763F-6890-5360-211B-F9D6E0E90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D09AF-24AE-47DB-9BD6-3A1239C12AF7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79585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97FD4B-1929-B0AF-6DC0-244521AB8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C27D7A02-907B-496F-BA7E-AA3780733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FBA5268-0AE7-4CAD-9537-D0EB09E76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88D065B-39DA-4077-B9CF-E489CE4C01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7D0CB3-0081-7072-48D8-1524C98C5C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59529" y="2085788"/>
            <a:ext cx="6884895" cy="1496649"/>
          </a:xfrm>
        </p:spPr>
        <p:txBody>
          <a:bodyPr anchor="b">
            <a:normAutofit/>
          </a:bodyPr>
          <a:lstStyle/>
          <a:p>
            <a:r>
              <a:rPr lang="en-GB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Introduction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9DCEBA0-D307-D265-4253-FE67283E4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D09AF-24AE-47DB-9BD6-3A1239C12AF7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71867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3" name="Rectangle 42">
            <a:extLst>
              <a:ext uri="{FF2B5EF4-FFF2-40B4-BE49-F238E27FC236}">
                <a16:creationId xmlns:a16="http://schemas.microsoft.com/office/drawing/2014/main" id="{98DDA986-B6EE-4642-AC60-0490373E6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80B62878-12EF-4E97-A284-47BAFC30DA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6D79188D-1ED5-4705-B8C7-5D6FB7670A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5514" y="685800"/>
            <a:ext cx="10800972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E25497-0B81-78DF-9576-9DBA6B339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6054" y="712497"/>
            <a:ext cx="8959893" cy="88836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  <a:t>Project Overview</a:t>
            </a: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A7EEDAA0-FF9A-D12A-5140-A5C4C50A4072}"/>
              </a:ext>
            </a:extLst>
          </p:cNvPr>
          <p:cNvGrpSpPr/>
          <p:nvPr/>
        </p:nvGrpSpPr>
        <p:grpSpPr>
          <a:xfrm>
            <a:off x="1045223" y="2298992"/>
            <a:ext cx="10205277" cy="3442522"/>
            <a:chOff x="1045223" y="2298992"/>
            <a:chExt cx="10205277" cy="3442522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FBCF716-5650-3D60-1D50-8BA79E331C4C}"/>
                </a:ext>
              </a:extLst>
            </p:cNvPr>
            <p:cNvSpPr/>
            <p:nvPr/>
          </p:nvSpPr>
          <p:spPr>
            <a:xfrm>
              <a:off x="2463411" y="4990540"/>
              <a:ext cx="3435858" cy="407916"/>
            </a:xfrm>
            <a:custGeom>
              <a:avLst/>
              <a:gdLst>
                <a:gd name="csX0" fmla="*/ 0 w 2687829"/>
                <a:gd name="csY0" fmla="*/ 0 h 1140291"/>
                <a:gd name="csX1" fmla="*/ 2687829 w 2687829"/>
                <a:gd name="csY1" fmla="*/ 0 h 1140291"/>
                <a:gd name="csX2" fmla="*/ 2687829 w 2687829"/>
                <a:gd name="csY2" fmla="*/ 1140291 h 1140291"/>
                <a:gd name="csX3" fmla="*/ 0 w 2687829"/>
                <a:gd name="csY3" fmla="*/ 1140291 h 1140291"/>
                <a:gd name="csX4" fmla="*/ 0 w 2687829"/>
                <a:gd name="csY4" fmla="*/ 0 h 11402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687829" h="1140291">
                  <a:moveTo>
                    <a:pt x="0" y="0"/>
                  </a:moveTo>
                  <a:lnTo>
                    <a:pt x="2687829" y="0"/>
                  </a:lnTo>
                  <a:lnTo>
                    <a:pt x="2687829" y="1140291"/>
                  </a:lnTo>
                  <a:lnTo>
                    <a:pt x="0" y="114029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lIns="91440" tIns="45720" rIns="91440" bIns="45720" numCol="1" spcCol="1270" rtlCol="0" anchor="t" anchorCtr="0">
              <a:normAutofit fontScale="92500" lnSpcReduction="20000"/>
            </a:bodyPr>
            <a:lstStyle/>
            <a:p>
              <a:pPr marL="57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Applied project management through research methods and methodologies</a:t>
              </a:r>
            </a:p>
          </p:txBody>
        </p: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DF0EE6FE-6731-6271-D667-AB7E0D5D43A6}"/>
                </a:ext>
              </a:extLst>
            </p:cNvPr>
            <p:cNvGrpSpPr/>
            <p:nvPr/>
          </p:nvGrpSpPr>
          <p:grpSpPr>
            <a:xfrm>
              <a:off x="1045223" y="2430274"/>
              <a:ext cx="1200150" cy="1166246"/>
              <a:chOff x="565107" y="2121606"/>
              <a:chExt cx="1200150" cy="1166246"/>
            </a:xfrm>
          </p:grpSpPr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4AD27FBA-3FEA-F943-C2CA-368DEF5ADD9F}"/>
                  </a:ext>
                </a:extLst>
              </p:cNvPr>
              <p:cNvSpPr/>
              <p:nvPr/>
            </p:nvSpPr>
            <p:spPr>
              <a:xfrm>
                <a:off x="565107" y="2121606"/>
                <a:ext cx="1200150" cy="1166246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accent1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pic>
            <p:nvPicPr>
              <p:cNvPr id="39" name="Graphic 38" descr="Clipboard outline">
                <a:extLst>
                  <a:ext uri="{FF2B5EF4-FFF2-40B4-BE49-F238E27FC236}">
                    <a16:creationId xmlns:a16="http://schemas.microsoft.com/office/drawing/2014/main" id="{3EE61741-2485-552E-B949-78468F57E8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701654" y="2247529"/>
                <a:ext cx="914400" cy="914400"/>
              </a:xfrm>
              <a:prstGeom prst="rect">
                <a:avLst/>
              </a:prstGeom>
            </p:spPr>
          </p:pic>
        </p:grp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B5D365BF-4747-96DB-A39D-30DE7D1B4688}"/>
                </a:ext>
              </a:extLst>
            </p:cNvPr>
            <p:cNvSpPr txBox="1"/>
            <p:nvPr/>
          </p:nvSpPr>
          <p:spPr>
            <a:xfrm>
              <a:off x="2463411" y="2706971"/>
              <a:ext cx="3435858" cy="4801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57150" lv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Implement microcontrollers, Sensors and a camera to gain information on riders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64368E73-7B9C-9433-AD64-27A4821F3906}"/>
                </a:ext>
              </a:extLst>
            </p:cNvPr>
            <p:cNvSpPr txBox="1"/>
            <p:nvPr/>
          </p:nvSpPr>
          <p:spPr>
            <a:xfrm>
              <a:off x="8308948" y="2556197"/>
              <a:ext cx="2941552" cy="2862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57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Why is it interesting?</a:t>
              </a:r>
            </a:p>
          </p:txBody>
        </p: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1BCC56FD-2C4D-5A78-E5C6-7B664CAD9711}"/>
                </a:ext>
              </a:extLst>
            </p:cNvPr>
            <p:cNvGrpSpPr/>
            <p:nvPr/>
          </p:nvGrpSpPr>
          <p:grpSpPr>
            <a:xfrm>
              <a:off x="1045223" y="4575268"/>
              <a:ext cx="1200150" cy="1166246"/>
              <a:chOff x="889775" y="4575268"/>
              <a:chExt cx="1200150" cy="1166246"/>
            </a:xfrm>
          </p:grpSpPr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8F4BC90E-3039-A80E-C2FC-3E8E05605EA7}"/>
                  </a:ext>
                </a:extLst>
              </p:cNvPr>
              <p:cNvSpPr/>
              <p:nvPr/>
            </p:nvSpPr>
            <p:spPr>
              <a:xfrm>
                <a:off x="889775" y="4575268"/>
                <a:ext cx="1200150" cy="1166246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accent1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pic>
            <p:nvPicPr>
              <p:cNvPr id="64" name="Graphic 63" descr="Gantt Chart outline">
                <a:extLst>
                  <a:ext uri="{FF2B5EF4-FFF2-40B4-BE49-F238E27FC236}">
                    <a16:creationId xmlns:a16="http://schemas.microsoft.com/office/drawing/2014/main" id="{F4252038-2967-B3DE-4BF9-7BF3CAD39DC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026322" y="4712814"/>
                <a:ext cx="914400" cy="914400"/>
              </a:xfrm>
              <a:prstGeom prst="rect">
                <a:avLst/>
              </a:prstGeom>
            </p:spPr>
          </p:pic>
        </p:grp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FB3E4EC7-8D79-8C21-F4E6-BD7B02593D37}"/>
                </a:ext>
              </a:extLst>
            </p:cNvPr>
            <p:cNvGrpSpPr/>
            <p:nvPr/>
          </p:nvGrpSpPr>
          <p:grpSpPr>
            <a:xfrm>
              <a:off x="7096274" y="4575268"/>
              <a:ext cx="1200150" cy="1166246"/>
              <a:chOff x="7096274" y="4575268"/>
              <a:chExt cx="1200150" cy="1166246"/>
            </a:xfrm>
          </p:grpSpPr>
          <p:sp>
            <p:nvSpPr>
              <p:cNvPr id="60" name="Oval 59">
                <a:extLst>
                  <a:ext uri="{FF2B5EF4-FFF2-40B4-BE49-F238E27FC236}">
                    <a16:creationId xmlns:a16="http://schemas.microsoft.com/office/drawing/2014/main" id="{04A95723-DF22-652B-5F26-3BFD383A29CE}"/>
                  </a:ext>
                </a:extLst>
              </p:cNvPr>
              <p:cNvSpPr/>
              <p:nvPr/>
            </p:nvSpPr>
            <p:spPr>
              <a:xfrm>
                <a:off x="7096274" y="4575268"/>
                <a:ext cx="1200150" cy="1166246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accent1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pic>
            <p:nvPicPr>
              <p:cNvPr id="66" name="Graphic 65" descr="Idea outline">
                <a:extLst>
                  <a:ext uri="{FF2B5EF4-FFF2-40B4-BE49-F238E27FC236}">
                    <a16:creationId xmlns:a16="http://schemas.microsoft.com/office/drawing/2014/main" id="{C0AAE783-A7B2-63A0-C7F2-A769548C86C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7272581" y="4712814"/>
                <a:ext cx="914400" cy="914400"/>
              </a:xfrm>
              <a:prstGeom prst="rect">
                <a:avLst/>
              </a:prstGeom>
            </p:spPr>
          </p:pic>
        </p:grp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8AF9EDF6-43CA-E139-7DA5-566846AD6329}"/>
                </a:ext>
              </a:extLst>
            </p:cNvPr>
            <p:cNvGrpSpPr/>
            <p:nvPr/>
          </p:nvGrpSpPr>
          <p:grpSpPr>
            <a:xfrm>
              <a:off x="7096274" y="2298992"/>
              <a:ext cx="1200150" cy="1166246"/>
              <a:chOff x="7096274" y="2298992"/>
              <a:chExt cx="1200150" cy="1166246"/>
            </a:xfrm>
          </p:grpSpPr>
          <p:sp>
            <p:nvSpPr>
              <p:cNvPr id="54" name="Oval 53">
                <a:extLst>
                  <a:ext uri="{FF2B5EF4-FFF2-40B4-BE49-F238E27FC236}">
                    <a16:creationId xmlns:a16="http://schemas.microsoft.com/office/drawing/2014/main" id="{3FFA7757-9A30-C53B-353E-1C4E616C54CA}"/>
                  </a:ext>
                </a:extLst>
              </p:cNvPr>
              <p:cNvSpPr/>
              <p:nvPr/>
            </p:nvSpPr>
            <p:spPr>
              <a:xfrm>
                <a:off x="7096274" y="2298992"/>
                <a:ext cx="1200150" cy="1166246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accent1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pic>
            <p:nvPicPr>
              <p:cNvPr id="68" name="Graphic 67" descr="Programmer female outline">
                <a:extLst>
                  <a:ext uri="{FF2B5EF4-FFF2-40B4-BE49-F238E27FC236}">
                    <a16:creationId xmlns:a16="http://schemas.microsoft.com/office/drawing/2014/main" id="{D9467231-45AD-E313-ED08-4A78DDD424D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7272581" y="2336413"/>
                <a:ext cx="914400" cy="914400"/>
              </a:xfrm>
              <a:prstGeom prst="rect">
                <a:avLst/>
              </a:prstGeom>
            </p:spPr>
          </p:pic>
        </p:grp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39D33DFB-C69D-0B23-8DE8-7302A1500CBA}"/>
                </a:ext>
              </a:extLst>
            </p:cNvPr>
            <p:cNvSpPr txBox="1"/>
            <p:nvPr/>
          </p:nvSpPr>
          <p:spPr>
            <a:xfrm>
              <a:off x="8308948" y="4918325"/>
              <a:ext cx="2941552" cy="4801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57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Developed a deeper understanding for embedded programming</a:t>
              </a:r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EBE071F-BD9D-9B9C-23BD-B9E1E819D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D09AF-24AE-47DB-9BD6-3A1239C12AF7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16740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A61CB8E-7B28-7B9E-2A34-D41FFB0AE8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40579F-BC99-11E6-15C4-2D3EA71183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9572" y="684249"/>
            <a:ext cx="9292856" cy="1371600"/>
          </a:xfrm>
        </p:spPr>
        <p:txBody>
          <a:bodyPr>
            <a:normAutofit/>
          </a:bodyPr>
          <a:lstStyle/>
          <a:p>
            <a:pPr algn="ctr"/>
            <a:r>
              <a:rPr lang="en-GB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Project Stages</a:t>
            </a:r>
          </a:p>
        </p:txBody>
      </p:sp>
      <p:graphicFrame>
        <p:nvGraphicFramePr>
          <p:cNvPr id="14" name="Content Placeholder 2">
            <a:extLst>
              <a:ext uri="{FF2B5EF4-FFF2-40B4-BE49-F238E27FC236}">
                <a16:creationId xmlns:a16="http://schemas.microsoft.com/office/drawing/2014/main" id="{9A6F7681-ADBC-4AE7-22AC-BACBAE1BD77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28560726"/>
              </p:ext>
            </p:extLst>
          </p:nvPr>
        </p:nvGraphicFramePr>
        <p:xfrm>
          <a:off x="790574" y="1905001"/>
          <a:ext cx="10467975" cy="38631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0DBA4A1-EF33-ED5E-521B-701C1CA82E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D09AF-24AE-47DB-9BD6-3A1239C12AF7}" type="slidenum">
              <a:rPr lang="en-GB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4</a:t>
            </a:fld>
            <a:endParaRPr lang="en-GB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85069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0076E30-DB9C-8261-788B-0F277922EC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" name="Rectangle 3">
            <a:extLst>
              <a:ext uri="{FF2B5EF4-FFF2-40B4-BE49-F238E27FC236}">
                <a16:creationId xmlns:a16="http://schemas.microsoft.com/office/drawing/2014/main" id="{C27D7A02-907B-496F-BA7E-AA3780733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BA5268-0AE7-4CAD-9537-D0EB09E76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88D065B-39DA-4077-B9CF-E489CE4C01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B2302C-63A1-6177-EEF7-5079EB1FBC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59529" y="2085788"/>
            <a:ext cx="6884895" cy="1496649"/>
          </a:xfrm>
        </p:spPr>
        <p:txBody>
          <a:bodyPr anchor="b">
            <a:normAutofit/>
          </a:bodyPr>
          <a:lstStyle/>
          <a:p>
            <a:r>
              <a:rPr lang="en-GB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Research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EB865C4-FBAD-B570-0DD9-12A6336C1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D09AF-24AE-47DB-9BD6-3A1239C12AF7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89574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053365C-47B7-C557-B01F-466B75840E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78532AE1-3E02-470C-B898-A0C62F2E99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7401DF7-4687-415B-A91D-DB43BEEBDF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464612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EFC09D2-72D2-4174-A2DF-1017D0FEB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0912" y="685800"/>
            <a:ext cx="6048935" cy="5486400"/>
          </a:xfrm>
          <a:prstGeom prst="rect">
            <a:avLst/>
          </a:prstGeom>
          <a:solidFill>
            <a:schemeClr val="bg1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DB7D963-35CF-E325-BDE4-68E96789CD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68612" y="1095152"/>
            <a:ext cx="4773616" cy="106531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  <a:t>Research Methods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80BA8A9-5B5E-D3AF-B1A7-335C515FC4A5}"/>
              </a:ext>
            </a:extLst>
          </p:cNvPr>
          <p:cNvSpPr txBox="1"/>
          <p:nvPr/>
        </p:nvSpPr>
        <p:spPr>
          <a:xfrm>
            <a:off x="1368613" y="2447337"/>
            <a:ext cx="4773616" cy="317197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300">
                <a:solidFill>
                  <a:schemeClr val="tx1">
                    <a:lumMod val="65000"/>
                    <a:lumOff val="35000"/>
                  </a:schemeClr>
                </a:solidFill>
              </a:rPr>
              <a:t>Research Onion</a:t>
            </a: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300">
                <a:solidFill>
                  <a:schemeClr val="tx1">
                    <a:lumMod val="65000"/>
                    <a:lumOff val="35000"/>
                  </a:schemeClr>
                </a:solidFill>
              </a:rPr>
              <a:t>Positivism</a:t>
            </a: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300">
                <a:solidFill>
                  <a:schemeClr val="tx1">
                    <a:lumMod val="65000"/>
                    <a:lumOff val="35000"/>
                  </a:schemeClr>
                </a:solidFill>
              </a:rPr>
              <a:t>Deductive</a:t>
            </a: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300">
                <a:solidFill>
                  <a:schemeClr val="tx1">
                    <a:lumMod val="65000"/>
                    <a:lumOff val="35000"/>
                  </a:schemeClr>
                </a:solidFill>
              </a:rPr>
              <a:t>Mixed Method</a:t>
            </a: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300">
                <a:solidFill>
                  <a:schemeClr val="tx1">
                    <a:lumMod val="65000"/>
                    <a:lumOff val="35000"/>
                  </a:schemeClr>
                </a:solidFill>
              </a:rPr>
              <a:t>Experimental and Case Study</a:t>
            </a: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300">
                <a:solidFill>
                  <a:schemeClr val="tx1">
                    <a:lumMod val="65000"/>
                    <a:lumOff val="35000"/>
                  </a:schemeClr>
                </a:solidFill>
              </a:rPr>
              <a:t>Cross sectional</a:t>
            </a: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300">
                <a:solidFill>
                  <a:schemeClr val="tx1">
                    <a:lumMod val="65000"/>
                    <a:lumOff val="35000"/>
                  </a:schemeClr>
                </a:solidFill>
              </a:rPr>
              <a:t>Secondary Research</a:t>
            </a: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30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300">
                <a:solidFill>
                  <a:schemeClr val="tx1">
                    <a:lumMod val="65000"/>
                    <a:lumOff val="35000"/>
                  </a:schemeClr>
                </a:solidFill>
              </a:rPr>
              <a:t>Research Method</a:t>
            </a: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300">
                <a:solidFill>
                  <a:schemeClr val="tx1">
                    <a:lumMod val="65000"/>
                    <a:lumOff val="35000"/>
                  </a:schemeClr>
                </a:solidFill>
              </a:rPr>
              <a:t>Scrum</a:t>
            </a: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300">
                <a:solidFill>
                  <a:schemeClr val="tx1">
                    <a:lumMod val="65000"/>
                    <a:lumOff val="35000"/>
                  </a:schemeClr>
                </a:solidFill>
              </a:rPr>
              <a:t>Kanban</a:t>
            </a: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300">
                <a:solidFill>
                  <a:schemeClr val="tx1">
                    <a:lumMod val="65000"/>
                    <a:lumOff val="35000"/>
                  </a:schemeClr>
                </a:solidFill>
              </a:rPr>
              <a:t>Iterative Waterfall</a:t>
            </a:r>
          </a:p>
        </p:txBody>
      </p:sp>
      <p:pic>
        <p:nvPicPr>
          <p:cNvPr id="8" name="Picture 7" descr="A diagram of a diagram&#10;&#10;AI-generated content may be incorrect.">
            <a:extLst>
              <a:ext uri="{FF2B5EF4-FFF2-40B4-BE49-F238E27FC236}">
                <a16:creationId xmlns:a16="http://schemas.microsoft.com/office/drawing/2014/main" id="{798B8FC5-DBD7-D9DC-607C-724474E6C1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3633" y="1702789"/>
            <a:ext cx="4729346" cy="3452422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F8B89EF-E4AF-EC3F-1EE3-C5A1318C3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80576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E1D09AF-24AE-47DB-9BD6-3A1239C12AF7}" type="slidenum">
              <a:rPr lang="en-US" sz="900"/>
              <a:pPr>
                <a:spcAft>
                  <a:spcPts val="600"/>
                </a:spcAft>
              </a:pPr>
              <a:t>6</a:t>
            </a:fld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4602928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98DDA986-B6EE-4642-AC60-0490373E6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25C2CF3-7289-6391-3C54-5A9FA531E919}"/>
              </a:ext>
            </a:extLst>
          </p:cNvPr>
          <p:cNvSpPr/>
          <p:nvPr/>
        </p:nvSpPr>
        <p:spPr>
          <a:xfrm>
            <a:off x="1504950" y="1828800"/>
            <a:ext cx="8959892" cy="7239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0B62878-12EF-4E97-A284-47BAFC30DA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D79188D-1ED5-4705-B8C7-5D6FB7670A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5514" y="685800"/>
            <a:ext cx="10800972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0443D74-F276-BC34-ADEB-9D64AF4ED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6053" y="687282"/>
            <a:ext cx="8959893" cy="888360"/>
          </a:xfrm>
        </p:spPr>
        <p:txBody>
          <a:bodyPr anchor="b">
            <a:normAutofit/>
          </a:bodyPr>
          <a:lstStyle/>
          <a:p>
            <a:pPr algn="ctr"/>
            <a:r>
              <a:rPr lang="en-GB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Problem Domain</a:t>
            </a:r>
          </a:p>
        </p:txBody>
      </p:sp>
      <p:graphicFrame>
        <p:nvGraphicFramePr>
          <p:cNvPr id="25" name="Content Placeholder 2">
            <a:extLst>
              <a:ext uri="{FF2B5EF4-FFF2-40B4-BE49-F238E27FC236}">
                <a16:creationId xmlns:a16="http://schemas.microsoft.com/office/drawing/2014/main" id="{C3A0918E-4CCE-F334-7DE4-636C2052ABB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68595734"/>
              </p:ext>
            </p:extLst>
          </p:nvPr>
        </p:nvGraphicFramePr>
        <p:xfrm>
          <a:off x="1616054" y="1970183"/>
          <a:ext cx="8959892" cy="3169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8F3F067-3EA7-D616-21D0-2076932DD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D09AF-24AE-47DB-9BD6-3A1239C12AF7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70642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50DF6B93-F3AC-40E0-8651-89582E5E87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8027539-FDC1-4BD7-ABD3-2C96884650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153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746EFA5-E6C7-4867-8011-E729148E8D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799" y="685800"/>
            <a:ext cx="6742953" cy="5486400"/>
          </a:xfrm>
          <a:prstGeom prst="rect">
            <a:avLst/>
          </a:prstGeom>
          <a:solidFill>
            <a:schemeClr val="bg1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7A7D79-B348-EC79-3374-4E4572DAF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799" y="692224"/>
            <a:ext cx="5461225" cy="1118087"/>
          </a:xfrm>
        </p:spPr>
        <p:txBody>
          <a:bodyPr anchor="b">
            <a:normAutofit/>
          </a:bodyPr>
          <a:lstStyle/>
          <a:p>
            <a:pPr algn="ctr"/>
            <a:r>
              <a:rPr lang="en-GB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Current Industry Solutions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25CBC6-1B6E-DA5E-41E3-7133FB873F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799" y="2496111"/>
            <a:ext cx="5461225" cy="2976191"/>
          </a:xfrm>
        </p:spPr>
        <p:txBody>
          <a:bodyPr anchor="t">
            <a:normAutofit/>
          </a:bodyPr>
          <a:lstStyle/>
          <a:p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Examples of interactivity on rides</a:t>
            </a:r>
          </a:p>
          <a:p>
            <a:pPr lvl="1"/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Virtual Reality (Coastiality, Galactica)</a:t>
            </a:r>
          </a:p>
          <a:p>
            <a:pPr lvl="1"/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Sound Sensors (Adventure Drive)</a:t>
            </a:r>
          </a:p>
          <a:p>
            <a:pPr lvl="1"/>
            <a:endParaRPr lang="en-GB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/>
            <a:endParaRPr lang="en-GB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Examples of dual track roller coasters</a:t>
            </a:r>
          </a:p>
          <a:p>
            <a:pPr lvl="1"/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Grand National (One big looping track)</a:t>
            </a:r>
          </a:p>
          <a:p>
            <a:pPr lvl="1"/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Racer (Kennywood)</a:t>
            </a:r>
          </a:p>
        </p:txBody>
      </p:sp>
      <p:pic>
        <p:nvPicPr>
          <p:cNvPr id="9" name="Picture 8" descr="GrandNational010">
            <a:extLst>
              <a:ext uri="{FF2B5EF4-FFF2-40B4-BE49-F238E27FC236}">
                <a16:creationId xmlns:a16="http://schemas.microsoft.com/office/drawing/2014/main" id="{EBD4D913-3B2E-44F1-A751-C172FD5A2ED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8766" r="5" b="24622"/>
          <a:stretch>
            <a:fillRect/>
          </a:stretch>
        </p:blipFill>
        <p:spPr>
          <a:xfrm>
            <a:off x="8382000" y="3573685"/>
            <a:ext cx="3543300" cy="314715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248A0FB-3FC4-FB85-02A3-AAABC8E4D4D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6705" r="27000" b="-3"/>
          <a:stretch>
            <a:fillRect/>
          </a:stretch>
        </p:blipFill>
        <p:spPr>
          <a:xfrm>
            <a:off x="8382000" y="137160"/>
            <a:ext cx="3543300" cy="314715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B15DE3-9BF7-6B20-48A2-BC4922AA3A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72533"/>
            <a:ext cx="2743200" cy="365125"/>
          </a:xfrm>
        </p:spPr>
        <p:txBody>
          <a:bodyPr/>
          <a:lstStyle/>
          <a:p>
            <a:fld id="{2E1D09AF-24AE-47DB-9BD6-3A1239C12AF7}" type="slidenum">
              <a:rPr lang="en-GB" smtClean="0"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883022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C9430EC-6DD8-49AC-94CC-0ED283EC9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4C57B736-F08D-308D-C595-B0418D95A9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0EF56DE-B2D0-65DF-5999-D9BDA2B92E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2C98227-850A-CCEB-A49A-37D4CA14BC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0DC403-A2B3-4559-7D6D-4C9966D809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59529" y="2085788"/>
            <a:ext cx="6884895" cy="1496649"/>
          </a:xfrm>
        </p:spPr>
        <p:txBody>
          <a:bodyPr anchor="b">
            <a:normAutofit/>
          </a:bodyPr>
          <a:lstStyle/>
          <a:p>
            <a:r>
              <a:rPr lang="en-GB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Design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1CB9CA4-C9BA-ADA2-876F-5DD6C8BC0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D09AF-24AE-47DB-9BD6-3A1239C12AF7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08889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3A4C653-5663-5A31-22A2-AB7C03D0A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FCCDD320-F060-4CF7-AE20-8592F7C957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9A16B8-0F5D-D0C2-25E7-65F16ACFD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474" y="632005"/>
            <a:ext cx="4353116" cy="1124510"/>
          </a:xfrm>
        </p:spPr>
        <p:txBody>
          <a:bodyPr anchor="b">
            <a:normAutofit/>
          </a:bodyPr>
          <a:lstStyle/>
          <a:p>
            <a:pPr algn="ctr"/>
            <a:r>
              <a:rPr lang="en-GB" sz="3200" dirty="0">
                <a:solidFill>
                  <a:schemeClr val="tx1">
                    <a:lumMod val="85000"/>
                    <a:lumOff val="15000"/>
                    <a:alpha val="60000"/>
                  </a:schemeClr>
                </a:solidFill>
              </a:rPr>
              <a:t>Physical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92F50D-75EB-D6B5-0595-E8053A3978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1442" y="2388520"/>
            <a:ext cx="4353116" cy="3598037"/>
          </a:xfrm>
        </p:spPr>
        <p:txBody>
          <a:bodyPr anchor="t">
            <a:normAutofit/>
          </a:bodyPr>
          <a:lstStyle/>
          <a:p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Software based program</a:t>
            </a:r>
          </a:p>
          <a:p>
            <a:pPr lvl="1"/>
            <a:r>
              <a:rPr lang="en-GB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LED light up with state</a:t>
            </a:r>
          </a:p>
          <a:p>
            <a:pPr lvl="1"/>
            <a:r>
              <a:rPr lang="en-GB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Motor move with state</a:t>
            </a:r>
          </a:p>
          <a:p>
            <a:pPr marL="457200" lvl="1" indent="0">
              <a:buNone/>
            </a:pPr>
            <a:endParaRPr lang="en-GB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Wiring diagram</a:t>
            </a:r>
          </a:p>
          <a:p>
            <a:pPr lvl="1"/>
            <a:r>
              <a:rPr lang="en-GB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Many different components</a:t>
            </a:r>
          </a:p>
          <a:p>
            <a:pPr marL="457200" lvl="1" indent="0">
              <a:buNone/>
            </a:pPr>
            <a:endParaRPr lang="en-GB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endParaRPr lang="en-GB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4B49AD00-D954-4DA1-88A1-FFCD8F596D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68064" y="0"/>
            <a:ext cx="6123936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BAEA42-9F3B-52E0-8059-71C2B2BC70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D09AF-24AE-47DB-9BD6-3A1239C12AF7}" type="slidenum">
              <a:rPr lang="en-GB" smtClean="0"/>
              <a:t>10</a:t>
            </a:fld>
            <a:endParaRPr lang="en-GB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2B03F68-0CE9-1F68-26EF-E2551449A8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2033" y="1311120"/>
            <a:ext cx="6109968" cy="4548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5557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FCCDD320-F060-4CF7-AE20-8592F7C957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5D86E4-BC4F-7331-9274-7CF290B6E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1442" y="449036"/>
            <a:ext cx="4353116" cy="1124510"/>
          </a:xfrm>
        </p:spPr>
        <p:txBody>
          <a:bodyPr anchor="b">
            <a:normAutofit/>
          </a:bodyPr>
          <a:lstStyle/>
          <a:p>
            <a:pPr algn="ctr"/>
            <a:r>
              <a:rPr lang="en-GB" sz="3200" dirty="0">
                <a:solidFill>
                  <a:schemeClr val="tx1">
                    <a:lumMod val="85000"/>
                    <a:lumOff val="15000"/>
                    <a:alpha val="60000"/>
                  </a:schemeClr>
                </a:solidFill>
              </a:rPr>
              <a:t>Software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D7793C-3D87-3F7D-3C59-1814D80294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1442" y="2388520"/>
            <a:ext cx="4353116" cy="3598037"/>
          </a:xfrm>
        </p:spPr>
        <p:txBody>
          <a:bodyPr anchor="t">
            <a:normAutofit/>
          </a:bodyPr>
          <a:lstStyle/>
          <a:p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Software</a:t>
            </a:r>
          </a:p>
          <a:p>
            <a:pPr lvl="1"/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State Diagram </a:t>
            </a:r>
          </a:p>
          <a:p>
            <a:pPr lvl="1"/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Flow chart</a:t>
            </a:r>
          </a:p>
          <a:p>
            <a:pPr lvl="1"/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Algorithm</a:t>
            </a:r>
          </a:p>
          <a:p>
            <a:pPr marL="457200" lvl="1" indent="0">
              <a:buNone/>
            </a:pPr>
            <a:endParaRPr lang="en-GB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Deciding Logic</a:t>
            </a:r>
          </a:p>
          <a:p>
            <a:pPr marL="0" indent="0">
              <a:buNone/>
            </a:pPr>
            <a:endParaRPr lang="en-GB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User Interface</a:t>
            </a:r>
          </a:p>
          <a:p>
            <a:pPr marL="457200" lvl="1" indent="0" algn="ctr">
              <a:buNone/>
            </a:pPr>
            <a:endParaRPr lang="en-GB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en-GB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B49AD00-D954-4DA1-88A1-FFCD8F596D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68064" y="0"/>
            <a:ext cx="6123936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9B0CA8-206F-F2E9-51E7-9723C9AA0B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3872" y="1011291"/>
            <a:ext cx="4412320" cy="4835418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C355AA-5D7D-DF8E-D46D-A2B76BF67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D09AF-24AE-47DB-9BD6-3A1239C12AF7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10677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5B2CFA9-4F73-5BD2-3A08-E8FDDCBB1D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2E0E5BF5-E711-4B37-4C78-FDFE1A9B6A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FB39AF1-3907-9556-6290-B29E84864B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464612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5B8EE2A-EE37-D303-B10E-5CAEF3AF15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0912" y="685800"/>
            <a:ext cx="6048935" cy="5486400"/>
          </a:xfrm>
          <a:prstGeom prst="rect">
            <a:avLst/>
          </a:prstGeom>
          <a:solidFill>
            <a:schemeClr val="bg1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0118A9-C2BF-67C1-DA83-AEE4EA5C3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8612" y="704627"/>
            <a:ext cx="4773616" cy="1065313"/>
          </a:xfrm>
        </p:spPr>
        <p:txBody>
          <a:bodyPr anchor="b">
            <a:normAutofit/>
          </a:bodyPr>
          <a:lstStyle/>
          <a:p>
            <a:pPr algn="ctr"/>
            <a:r>
              <a:rPr lang="en-US" sz="3200" dirty="0">
                <a:solidFill>
                  <a:schemeClr val="tx1">
                    <a:lumMod val="85000"/>
                    <a:lumOff val="15000"/>
                    <a:alpha val="60000"/>
                  </a:schemeClr>
                </a:solidFill>
              </a:rPr>
              <a:t>Decision</a:t>
            </a:r>
            <a:r>
              <a:rPr lang="en-US" sz="1600" dirty="0">
                <a:solidFill>
                  <a:schemeClr val="tx1">
                    <a:lumMod val="85000"/>
                    <a:lumOff val="15000"/>
                    <a:alpha val="60000"/>
                  </a:schemeClr>
                </a:solidFill>
              </a:rPr>
              <a:t> </a:t>
            </a:r>
            <a:r>
              <a:rPr lang="en-US" sz="3200" dirty="0">
                <a:solidFill>
                  <a:schemeClr val="tx1">
                    <a:lumMod val="85000"/>
                    <a:lumOff val="15000"/>
                    <a:alpha val="60000"/>
                  </a:schemeClr>
                </a:solidFill>
              </a:rPr>
              <a:t>Making</a:t>
            </a:r>
            <a:endParaRPr lang="en-GB" sz="3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638D7B-37A4-25DC-3B96-A8D61A8F60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D09AF-24AE-47DB-9BD6-3A1239C12AF7}" type="slidenum">
              <a:rPr lang="en-GB" smtClean="0"/>
              <a:t>12</a:t>
            </a:fld>
            <a:endParaRPr lang="en-GB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23F14EF-C883-1B2C-4F31-393FE3BE87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931647" cy="4351338"/>
          </a:xfrm>
        </p:spPr>
        <p:txBody>
          <a:bodyPr/>
          <a:lstStyle/>
          <a:p>
            <a:pPr marL="285750">
              <a:spcAft>
                <a:spcPts val="600"/>
              </a:spcAf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Thermal and Pulse sensor compared to determine emotion </a:t>
            </a:r>
          </a:p>
          <a:p>
            <a:pPr marL="285750">
              <a:spcAft>
                <a:spcPts val="600"/>
              </a:spcAft>
            </a:pP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>
              <a:spcAft>
                <a:spcPts val="600"/>
              </a:spcAf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Emotion detection is also compared </a:t>
            </a:r>
          </a:p>
          <a:p>
            <a:pPr marL="57150">
              <a:spcAft>
                <a:spcPts val="600"/>
              </a:spcAft>
            </a:pP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>
              <a:spcAft>
                <a:spcPts val="600"/>
              </a:spcAf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Counts increase dependent on determined emotion</a:t>
            </a:r>
          </a:p>
          <a:p>
            <a:pPr marL="0" indent="0">
              <a:buNone/>
            </a:pPr>
            <a:endParaRPr lang="en-GB" dirty="0"/>
          </a:p>
        </p:txBody>
      </p:sp>
      <p:graphicFrame>
        <p:nvGraphicFramePr>
          <p:cNvPr id="8" name="Content Placeholder 3">
            <a:extLst>
              <a:ext uri="{FF2B5EF4-FFF2-40B4-BE49-F238E27FC236}">
                <a16:creationId xmlns:a16="http://schemas.microsoft.com/office/drawing/2014/main" id="{A5008332-C1AA-842E-DA55-0FC091E6FE3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46199902"/>
              </p:ext>
            </p:extLst>
          </p:nvPr>
        </p:nvGraphicFramePr>
        <p:xfrm>
          <a:off x="7868160" y="1355632"/>
          <a:ext cx="3920291" cy="41467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70970">
                  <a:extLst>
                    <a:ext uri="{9D8B030D-6E8A-4147-A177-3AD203B41FA5}">
                      <a16:colId xmlns:a16="http://schemas.microsoft.com/office/drawing/2014/main" val="638516283"/>
                    </a:ext>
                  </a:extLst>
                </a:gridCol>
                <a:gridCol w="1335876">
                  <a:extLst>
                    <a:ext uri="{9D8B030D-6E8A-4147-A177-3AD203B41FA5}">
                      <a16:colId xmlns:a16="http://schemas.microsoft.com/office/drawing/2014/main" val="60213888"/>
                    </a:ext>
                  </a:extLst>
                </a:gridCol>
                <a:gridCol w="1133372">
                  <a:extLst>
                    <a:ext uri="{9D8B030D-6E8A-4147-A177-3AD203B41FA5}">
                      <a16:colId xmlns:a16="http://schemas.microsoft.com/office/drawing/2014/main" val="46191668"/>
                    </a:ext>
                  </a:extLst>
                </a:gridCol>
                <a:gridCol w="980073">
                  <a:extLst>
                    <a:ext uri="{9D8B030D-6E8A-4147-A177-3AD203B41FA5}">
                      <a16:colId xmlns:a16="http://schemas.microsoft.com/office/drawing/2014/main" val="4099150156"/>
                    </a:ext>
                  </a:extLst>
                </a:gridCol>
              </a:tblGrid>
              <a:tr h="125534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lang="en-GB" sz="1400" kern="100" dirty="0">
                          <a:effectLst/>
                        </a:rPr>
                        <a:t>ID</a:t>
                      </a:r>
                      <a:endParaRPr lang="en-GB" sz="1200" kern="100" dirty="0">
                        <a:effectLst/>
                        <a:latin typeface="Roboto" panose="02000000000000000000" pitchFamily="2" charset="0"/>
                        <a:ea typeface="Arial" panose="020B0604020202020204" pitchFamily="34" charset="0"/>
                        <a:cs typeface="Times New Roman (Body CS)"/>
                      </a:endParaRPr>
                    </a:p>
                  </a:txBody>
                  <a:tcPr marL="84916" marR="84916" marT="0" marB="0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lang="en-GB" sz="1400" kern="100" dirty="0">
                          <a:effectLst/>
                        </a:rPr>
                        <a:t>Thermal Sensor (Degrees Celsius)</a:t>
                      </a:r>
                      <a:endParaRPr lang="en-GB" sz="1200" kern="100" dirty="0">
                        <a:effectLst/>
                        <a:latin typeface="Roboto" panose="02000000000000000000" pitchFamily="2" charset="0"/>
                        <a:ea typeface="Arial" panose="020B0604020202020204" pitchFamily="34" charset="0"/>
                        <a:cs typeface="Times New Roman (Body CS)"/>
                      </a:endParaRPr>
                    </a:p>
                  </a:txBody>
                  <a:tcPr marL="84916" marR="84916" marT="0" marB="0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buNone/>
                      </a:pPr>
                      <a:r>
                        <a:rPr lang="en-GB" sz="1400" kern="100" dirty="0">
                          <a:effectLst/>
                        </a:rPr>
                        <a:t>Pulse Sensor (Beats Per Minute)</a:t>
                      </a:r>
                      <a:endParaRPr lang="en-GB" sz="1200" kern="100" dirty="0">
                        <a:effectLst/>
                        <a:latin typeface="Roboto" panose="02000000000000000000" pitchFamily="2" charset="0"/>
                        <a:ea typeface="Arial" panose="020B0604020202020204" pitchFamily="34" charset="0"/>
                        <a:cs typeface="Times New Roman (Body CS)"/>
                      </a:endParaRPr>
                    </a:p>
                  </a:txBody>
                  <a:tcPr marL="84916" marR="84916" marT="0" marB="0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lang="en-GB" sz="1400" kern="100" dirty="0">
                          <a:effectLst/>
                        </a:rPr>
                        <a:t>Result</a:t>
                      </a:r>
                      <a:endParaRPr lang="en-GB" sz="1200" kern="100" dirty="0">
                        <a:effectLst/>
                        <a:latin typeface="Roboto" panose="02000000000000000000" pitchFamily="2" charset="0"/>
                        <a:ea typeface="Arial" panose="020B0604020202020204" pitchFamily="34" charset="0"/>
                        <a:cs typeface="Times New Roman (Body CS)"/>
                      </a:endParaRPr>
                    </a:p>
                  </a:txBody>
                  <a:tcPr marL="84916" marR="84916" marT="0" marB="0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1213345"/>
                  </a:ext>
                </a:extLst>
              </a:tr>
              <a:tr h="321266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lang="en-GB" sz="1400" kern="100">
                          <a:effectLst/>
                        </a:rPr>
                        <a:t>1</a:t>
                      </a:r>
                      <a:endParaRPr lang="en-GB" sz="1200" kern="100">
                        <a:effectLst/>
                        <a:latin typeface="Roboto" panose="02000000000000000000" pitchFamily="2" charset="0"/>
                        <a:ea typeface="Arial" panose="020B0604020202020204" pitchFamily="34" charset="0"/>
                        <a:cs typeface="Times New Roman (Body CS)"/>
                      </a:endParaRPr>
                    </a:p>
                  </a:txBody>
                  <a:tcPr marL="84916" marR="84916" marT="0" marB="0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lang="en-GB" sz="1400" kern="100" dirty="0">
                          <a:effectLst/>
                        </a:rPr>
                        <a:t>&gt; 29</a:t>
                      </a:r>
                      <a:endParaRPr lang="en-GB" sz="1200" kern="100" dirty="0">
                        <a:effectLst/>
                        <a:latin typeface="Roboto" panose="02000000000000000000" pitchFamily="2" charset="0"/>
                        <a:ea typeface="Arial" panose="020B0604020202020204" pitchFamily="34" charset="0"/>
                        <a:cs typeface="Times New Roman (Body CS)"/>
                      </a:endParaRPr>
                    </a:p>
                  </a:txBody>
                  <a:tcPr marL="84916" marR="84916" marT="0" marB="0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lang="en-GB" sz="1400" kern="100" dirty="0">
                          <a:effectLst/>
                        </a:rPr>
                        <a:t>&gt; 89</a:t>
                      </a:r>
                      <a:endParaRPr lang="en-GB" sz="1200" kern="100" dirty="0">
                        <a:effectLst/>
                        <a:latin typeface="Roboto" panose="02000000000000000000" pitchFamily="2" charset="0"/>
                        <a:ea typeface="Arial" panose="020B0604020202020204" pitchFamily="34" charset="0"/>
                        <a:cs typeface="Times New Roman (Body CS)"/>
                      </a:endParaRPr>
                    </a:p>
                  </a:txBody>
                  <a:tcPr marL="84916" marR="84916" marT="0" marB="0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lang="en-GB" sz="1400" kern="100">
                          <a:effectLst/>
                        </a:rPr>
                        <a:t>Excited</a:t>
                      </a:r>
                      <a:endParaRPr lang="en-GB" sz="1200" kern="100">
                        <a:effectLst/>
                        <a:latin typeface="Roboto" panose="02000000000000000000" pitchFamily="2" charset="0"/>
                        <a:ea typeface="Arial" panose="020B0604020202020204" pitchFamily="34" charset="0"/>
                        <a:cs typeface="Times New Roman (Body CS)"/>
                      </a:endParaRPr>
                    </a:p>
                  </a:txBody>
                  <a:tcPr marL="84916" marR="84916" marT="0" marB="0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0338308"/>
                  </a:ext>
                </a:extLst>
              </a:tr>
              <a:tr h="321266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lang="en-GB" sz="1400" kern="100">
                          <a:effectLst/>
                        </a:rPr>
                        <a:t>2</a:t>
                      </a:r>
                      <a:endParaRPr lang="en-GB" sz="1200" kern="100">
                        <a:effectLst/>
                        <a:latin typeface="Roboto" panose="02000000000000000000" pitchFamily="2" charset="0"/>
                        <a:ea typeface="Arial" panose="020B0604020202020204" pitchFamily="34" charset="0"/>
                        <a:cs typeface="Times New Roman (Body CS)"/>
                      </a:endParaRPr>
                    </a:p>
                  </a:txBody>
                  <a:tcPr marL="84916" marR="84916" marT="0" marB="0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lang="en-GB" sz="1400" i="1" kern="100" dirty="0">
                          <a:effectLst/>
                        </a:rPr>
                        <a:t>&lt; 29</a:t>
                      </a:r>
                      <a:endParaRPr lang="en-GB" sz="1200" i="1" kern="100" dirty="0">
                        <a:effectLst/>
                        <a:latin typeface="Roboto" panose="02000000000000000000" pitchFamily="2" charset="0"/>
                        <a:ea typeface="Arial" panose="020B0604020202020204" pitchFamily="34" charset="0"/>
                        <a:cs typeface="Times New Roman (Body CS)"/>
                      </a:endParaRPr>
                    </a:p>
                  </a:txBody>
                  <a:tcPr marL="84916" marR="84916" marT="0" marB="0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lang="en-GB" sz="1400" kern="100">
                          <a:effectLst/>
                        </a:rPr>
                        <a:t>&gt; 89</a:t>
                      </a:r>
                      <a:endParaRPr lang="en-GB" sz="1200" kern="100">
                        <a:effectLst/>
                        <a:latin typeface="Roboto" panose="02000000000000000000" pitchFamily="2" charset="0"/>
                        <a:ea typeface="Arial" panose="020B0604020202020204" pitchFamily="34" charset="0"/>
                        <a:cs typeface="Times New Roman (Body CS)"/>
                      </a:endParaRPr>
                    </a:p>
                  </a:txBody>
                  <a:tcPr marL="84916" marR="84916" marT="0" marB="0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lang="en-GB" sz="1400" kern="100">
                          <a:effectLst/>
                        </a:rPr>
                        <a:t>Stressed</a:t>
                      </a:r>
                      <a:endParaRPr lang="en-GB" sz="1200" kern="100">
                        <a:effectLst/>
                        <a:latin typeface="Roboto" panose="02000000000000000000" pitchFamily="2" charset="0"/>
                        <a:ea typeface="Arial" panose="020B0604020202020204" pitchFamily="34" charset="0"/>
                        <a:cs typeface="Times New Roman (Body CS)"/>
                      </a:endParaRPr>
                    </a:p>
                  </a:txBody>
                  <a:tcPr marL="84916" marR="84916" marT="0" marB="0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7367322"/>
                  </a:ext>
                </a:extLst>
              </a:tr>
              <a:tr h="321266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lang="en-GB" sz="1400" kern="100">
                          <a:effectLst/>
                        </a:rPr>
                        <a:t>3</a:t>
                      </a:r>
                      <a:endParaRPr lang="en-GB" sz="1200" kern="100">
                        <a:effectLst/>
                        <a:latin typeface="Roboto" panose="02000000000000000000" pitchFamily="2" charset="0"/>
                        <a:ea typeface="Arial" panose="020B0604020202020204" pitchFamily="34" charset="0"/>
                        <a:cs typeface="Times New Roman (Body CS)"/>
                      </a:endParaRPr>
                    </a:p>
                  </a:txBody>
                  <a:tcPr marL="84916" marR="84916" marT="0" marB="0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lang="en-GB" sz="1400" kern="100" dirty="0">
                          <a:effectLst/>
                        </a:rPr>
                        <a:t>&gt; 29</a:t>
                      </a:r>
                      <a:endParaRPr lang="en-GB" sz="1200" kern="100" dirty="0">
                        <a:effectLst/>
                        <a:latin typeface="Roboto" panose="02000000000000000000" pitchFamily="2" charset="0"/>
                        <a:ea typeface="Arial" panose="020B0604020202020204" pitchFamily="34" charset="0"/>
                        <a:cs typeface="Times New Roman (Body CS)"/>
                      </a:endParaRPr>
                    </a:p>
                  </a:txBody>
                  <a:tcPr marL="84916" marR="84916" marT="0" marB="0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lang="en-GB" sz="1400" kern="100">
                          <a:effectLst/>
                        </a:rPr>
                        <a:t>&lt; 89</a:t>
                      </a:r>
                      <a:endParaRPr lang="en-GB" sz="1200" kern="100">
                        <a:effectLst/>
                        <a:latin typeface="Roboto" panose="02000000000000000000" pitchFamily="2" charset="0"/>
                        <a:ea typeface="Arial" panose="020B0604020202020204" pitchFamily="34" charset="0"/>
                        <a:cs typeface="Times New Roman (Body CS)"/>
                      </a:endParaRPr>
                    </a:p>
                  </a:txBody>
                  <a:tcPr marL="84916" marR="84916" marT="0" marB="0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lang="en-GB" sz="1400" kern="100">
                          <a:effectLst/>
                        </a:rPr>
                        <a:t>Excited</a:t>
                      </a:r>
                      <a:endParaRPr lang="en-GB" sz="1200" kern="100">
                        <a:effectLst/>
                        <a:latin typeface="Roboto" panose="02000000000000000000" pitchFamily="2" charset="0"/>
                        <a:ea typeface="Arial" panose="020B0604020202020204" pitchFamily="34" charset="0"/>
                        <a:cs typeface="Times New Roman (Body CS)"/>
                      </a:endParaRPr>
                    </a:p>
                  </a:txBody>
                  <a:tcPr marL="84916" marR="84916" marT="0" marB="0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7864756"/>
                  </a:ext>
                </a:extLst>
              </a:tr>
              <a:tr h="321266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lang="en-GB" sz="1400" kern="100">
                          <a:effectLst/>
                        </a:rPr>
                        <a:t>4</a:t>
                      </a:r>
                      <a:endParaRPr lang="en-GB" sz="1200" kern="100">
                        <a:effectLst/>
                        <a:latin typeface="Roboto" panose="02000000000000000000" pitchFamily="2" charset="0"/>
                        <a:ea typeface="Arial" panose="020B0604020202020204" pitchFamily="34" charset="0"/>
                        <a:cs typeface="Times New Roman (Body CS)"/>
                      </a:endParaRPr>
                    </a:p>
                  </a:txBody>
                  <a:tcPr marL="84916" marR="84916" marT="0" marB="0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lang="en-GB" sz="1400" kern="100" dirty="0">
                          <a:effectLst/>
                        </a:rPr>
                        <a:t>&lt; 29</a:t>
                      </a:r>
                      <a:endParaRPr lang="en-GB" sz="1200" kern="100" dirty="0">
                        <a:effectLst/>
                        <a:latin typeface="Roboto" panose="02000000000000000000" pitchFamily="2" charset="0"/>
                        <a:ea typeface="Arial" panose="020B0604020202020204" pitchFamily="34" charset="0"/>
                        <a:cs typeface="Times New Roman (Body CS)"/>
                      </a:endParaRPr>
                    </a:p>
                  </a:txBody>
                  <a:tcPr marL="84916" marR="84916" marT="0" marB="0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lang="en-GB" sz="1400" kern="100">
                          <a:effectLst/>
                        </a:rPr>
                        <a:t>&lt; 89</a:t>
                      </a:r>
                      <a:endParaRPr lang="en-GB" sz="1200" kern="100">
                        <a:effectLst/>
                        <a:latin typeface="Roboto" panose="02000000000000000000" pitchFamily="2" charset="0"/>
                        <a:ea typeface="Arial" panose="020B0604020202020204" pitchFamily="34" charset="0"/>
                        <a:cs typeface="Times New Roman (Body CS)"/>
                      </a:endParaRPr>
                    </a:p>
                  </a:txBody>
                  <a:tcPr marL="84916" marR="84916" marT="0" marB="0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lang="en-GB" sz="1400" kern="100" dirty="0">
                          <a:effectLst/>
                        </a:rPr>
                        <a:t>Bored</a:t>
                      </a:r>
                      <a:endParaRPr lang="en-GB" sz="1200" kern="100" dirty="0">
                        <a:effectLst/>
                        <a:latin typeface="Roboto" panose="02000000000000000000" pitchFamily="2" charset="0"/>
                        <a:ea typeface="Arial" panose="020B0604020202020204" pitchFamily="34" charset="0"/>
                        <a:cs typeface="Times New Roman (Body CS)"/>
                      </a:endParaRPr>
                    </a:p>
                  </a:txBody>
                  <a:tcPr marL="84916" marR="84916" marT="0" marB="0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3426472"/>
                  </a:ext>
                </a:extLst>
              </a:tr>
              <a:tr h="321266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lang="en-GB" sz="1400" kern="100">
                          <a:effectLst/>
                        </a:rPr>
                        <a:t>5</a:t>
                      </a:r>
                      <a:endParaRPr lang="en-GB" sz="1200" kern="100">
                        <a:effectLst/>
                        <a:latin typeface="Roboto" panose="02000000000000000000" pitchFamily="2" charset="0"/>
                        <a:ea typeface="Arial" panose="020B0604020202020204" pitchFamily="34" charset="0"/>
                        <a:cs typeface="Times New Roman (Body CS)"/>
                      </a:endParaRPr>
                    </a:p>
                  </a:txBody>
                  <a:tcPr marL="84916" marR="84916" marT="0" marB="0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lang="en-GB" sz="1400" kern="100" dirty="0">
                          <a:effectLst/>
                        </a:rPr>
                        <a:t>&gt; 29 </a:t>
                      </a:r>
                      <a:endParaRPr lang="en-GB" sz="1200" kern="100" dirty="0">
                        <a:effectLst/>
                        <a:latin typeface="Roboto" panose="02000000000000000000" pitchFamily="2" charset="0"/>
                        <a:ea typeface="Arial" panose="020B0604020202020204" pitchFamily="34" charset="0"/>
                        <a:cs typeface="Times New Roman (Body CS)"/>
                      </a:endParaRPr>
                    </a:p>
                  </a:txBody>
                  <a:tcPr marL="84916" marR="84916" marT="0" marB="0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lang="en-GB" sz="1400" kern="100">
                          <a:effectLst/>
                        </a:rPr>
                        <a:t>= 89</a:t>
                      </a:r>
                      <a:endParaRPr lang="en-GB" sz="1200" kern="100">
                        <a:effectLst/>
                        <a:latin typeface="Roboto" panose="02000000000000000000" pitchFamily="2" charset="0"/>
                        <a:ea typeface="Arial" panose="020B0604020202020204" pitchFamily="34" charset="0"/>
                        <a:cs typeface="Times New Roman (Body CS)"/>
                      </a:endParaRPr>
                    </a:p>
                  </a:txBody>
                  <a:tcPr marL="84916" marR="84916" marT="0" marB="0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lang="en-GB" sz="1400" kern="100">
                          <a:effectLst/>
                        </a:rPr>
                        <a:t>Excited</a:t>
                      </a:r>
                      <a:endParaRPr lang="en-GB" sz="1200" kern="100">
                        <a:effectLst/>
                        <a:latin typeface="Roboto" panose="02000000000000000000" pitchFamily="2" charset="0"/>
                        <a:ea typeface="Arial" panose="020B0604020202020204" pitchFamily="34" charset="0"/>
                        <a:cs typeface="Times New Roman (Body CS)"/>
                      </a:endParaRPr>
                    </a:p>
                  </a:txBody>
                  <a:tcPr marL="84916" marR="84916" marT="0" marB="0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2769127"/>
                  </a:ext>
                </a:extLst>
              </a:tr>
              <a:tr h="321266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lang="en-GB" sz="1400" kern="100">
                          <a:effectLst/>
                        </a:rPr>
                        <a:t>6</a:t>
                      </a:r>
                      <a:endParaRPr lang="en-GB" sz="1200" kern="100">
                        <a:effectLst/>
                        <a:latin typeface="Roboto" panose="02000000000000000000" pitchFamily="2" charset="0"/>
                        <a:ea typeface="Arial" panose="020B0604020202020204" pitchFamily="34" charset="0"/>
                        <a:cs typeface="Times New Roman (Body CS)"/>
                      </a:endParaRPr>
                    </a:p>
                  </a:txBody>
                  <a:tcPr marL="84916" marR="84916" marT="0" marB="0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lang="en-GB" sz="1400" kern="100" dirty="0">
                          <a:effectLst/>
                        </a:rPr>
                        <a:t>&lt; 29</a:t>
                      </a:r>
                      <a:endParaRPr lang="en-GB" sz="1200" kern="100" dirty="0">
                        <a:effectLst/>
                        <a:latin typeface="Roboto" panose="02000000000000000000" pitchFamily="2" charset="0"/>
                        <a:ea typeface="Arial" panose="020B0604020202020204" pitchFamily="34" charset="0"/>
                        <a:cs typeface="Times New Roman (Body CS)"/>
                      </a:endParaRPr>
                    </a:p>
                  </a:txBody>
                  <a:tcPr marL="84916" marR="84916" marT="0" marB="0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lang="en-GB" sz="1400" kern="100">
                          <a:effectLst/>
                        </a:rPr>
                        <a:t>= 89</a:t>
                      </a:r>
                      <a:endParaRPr lang="en-GB" sz="1200" kern="100">
                        <a:effectLst/>
                        <a:latin typeface="Roboto" panose="02000000000000000000" pitchFamily="2" charset="0"/>
                        <a:ea typeface="Arial" panose="020B0604020202020204" pitchFamily="34" charset="0"/>
                        <a:cs typeface="Times New Roman (Body CS)"/>
                      </a:endParaRPr>
                    </a:p>
                  </a:txBody>
                  <a:tcPr marL="84916" marR="84916" marT="0" marB="0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lang="en-GB" sz="1400" kern="100">
                          <a:effectLst/>
                        </a:rPr>
                        <a:t>Stressed</a:t>
                      </a:r>
                      <a:endParaRPr lang="en-GB" sz="1200" kern="100">
                        <a:effectLst/>
                        <a:latin typeface="Roboto" panose="02000000000000000000" pitchFamily="2" charset="0"/>
                        <a:ea typeface="Arial" panose="020B0604020202020204" pitchFamily="34" charset="0"/>
                        <a:cs typeface="Times New Roman (Body CS)"/>
                      </a:endParaRPr>
                    </a:p>
                  </a:txBody>
                  <a:tcPr marL="84916" marR="84916" marT="0" marB="0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4660994"/>
                  </a:ext>
                </a:extLst>
              </a:tr>
              <a:tr h="321266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lang="en-GB" sz="1400" kern="100">
                          <a:effectLst/>
                        </a:rPr>
                        <a:t>7</a:t>
                      </a:r>
                      <a:endParaRPr lang="en-GB" sz="1200" kern="100">
                        <a:effectLst/>
                        <a:latin typeface="Roboto" panose="02000000000000000000" pitchFamily="2" charset="0"/>
                        <a:ea typeface="Arial" panose="020B0604020202020204" pitchFamily="34" charset="0"/>
                        <a:cs typeface="Times New Roman (Body CS)"/>
                      </a:endParaRPr>
                    </a:p>
                  </a:txBody>
                  <a:tcPr marL="84916" marR="84916" marT="0" marB="0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lang="en-GB" sz="1400" kern="100" dirty="0">
                          <a:effectLst/>
                        </a:rPr>
                        <a:t>= 29</a:t>
                      </a:r>
                      <a:endParaRPr lang="en-GB" sz="1200" kern="100" dirty="0">
                        <a:effectLst/>
                        <a:latin typeface="Roboto" panose="02000000000000000000" pitchFamily="2" charset="0"/>
                        <a:ea typeface="Arial" panose="020B0604020202020204" pitchFamily="34" charset="0"/>
                        <a:cs typeface="Times New Roman (Body CS)"/>
                      </a:endParaRPr>
                    </a:p>
                  </a:txBody>
                  <a:tcPr marL="84916" marR="84916" marT="0" marB="0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lang="en-GB" sz="1400" kern="100">
                          <a:effectLst/>
                        </a:rPr>
                        <a:t>= 89</a:t>
                      </a:r>
                      <a:endParaRPr lang="en-GB" sz="1200" kern="100">
                        <a:effectLst/>
                        <a:latin typeface="Roboto" panose="02000000000000000000" pitchFamily="2" charset="0"/>
                        <a:ea typeface="Arial" panose="020B0604020202020204" pitchFamily="34" charset="0"/>
                        <a:cs typeface="Times New Roman (Body CS)"/>
                      </a:endParaRPr>
                    </a:p>
                  </a:txBody>
                  <a:tcPr marL="84916" marR="84916" marT="0" marB="0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lang="en-GB" sz="1400" kern="100">
                          <a:effectLst/>
                        </a:rPr>
                        <a:t>Bored</a:t>
                      </a:r>
                      <a:endParaRPr lang="en-GB" sz="1200" kern="100">
                        <a:effectLst/>
                        <a:latin typeface="Roboto" panose="02000000000000000000" pitchFamily="2" charset="0"/>
                        <a:ea typeface="Arial" panose="020B0604020202020204" pitchFamily="34" charset="0"/>
                        <a:cs typeface="Times New Roman (Body CS)"/>
                      </a:endParaRPr>
                    </a:p>
                  </a:txBody>
                  <a:tcPr marL="84916" marR="84916" marT="0" marB="0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8436117"/>
                  </a:ext>
                </a:extLst>
              </a:tr>
              <a:tr h="321266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lang="en-GB" sz="1400" kern="100">
                          <a:effectLst/>
                        </a:rPr>
                        <a:t>8</a:t>
                      </a:r>
                      <a:endParaRPr lang="en-GB" sz="1200" kern="100">
                        <a:effectLst/>
                        <a:latin typeface="Roboto" panose="02000000000000000000" pitchFamily="2" charset="0"/>
                        <a:ea typeface="Arial" panose="020B0604020202020204" pitchFamily="34" charset="0"/>
                        <a:cs typeface="Times New Roman (Body CS)"/>
                      </a:endParaRPr>
                    </a:p>
                  </a:txBody>
                  <a:tcPr marL="84916" marR="84916" marT="0" marB="0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lang="en-GB" sz="1400" kern="100" dirty="0">
                          <a:effectLst/>
                        </a:rPr>
                        <a:t>= 29</a:t>
                      </a:r>
                      <a:endParaRPr lang="en-GB" sz="1200" kern="100" dirty="0">
                        <a:effectLst/>
                        <a:latin typeface="Roboto" panose="02000000000000000000" pitchFamily="2" charset="0"/>
                        <a:ea typeface="Arial" panose="020B0604020202020204" pitchFamily="34" charset="0"/>
                        <a:cs typeface="Times New Roman (Body CS)"/>
                      </a:endParaRPr>
                    </a:p>
                  </a:txBody>
                  <a:tcPr marL="84916" marR="84916" marT="0" marB="0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lang="en-GB" sz="1400" kern="100">
                          <a:effectLst/>
                        </a:rPr>
                        <a:t>&lt; 89</a:t>
                      </a:r>
                      <a:endParaRPr lang="en-GB" sz="1200" kern="100">
                        <a:effectLst/>
                        <a:latin typeface="Roboto" panose="02000000000000000000" pitchFamily="2" charset="0"/>
                        <a:ea typeface="Arial" panose="020B0604020202020204" pitchFamily="34" charset="0"/>
                        <a:cs typeface="Times New Roman (Body CS)"/>
                      </a:endParaRPr>
                    </a:p>
                  </a:txBody>
                  <a:tcPr marL="84916" marR="84916" marT="0" marB="0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lang="en-GB" sz="1400" kern="100">
                          <a:effectLst/>
                        </a:rPr>
                        <a:t>Bored</a:t>
                      </a:r>
                      <a:endParaRPr lang="en-GB" sz="1200" kern="100">
                        <a:effectLst/>
                        <a:latin typeface="Roboto" panose="02000000000000000000" pitchFamily="2" charset="0"/>
                        <a:ea typeface="Arial" panose="020B0604020202020204" pitchFamily="34" charset="0"/>
                        <a:cs typeface="Times New Roman (Body CS)"/>
                      </a:endParaRPr>
                    </a:p>
                  </a:txBody>
                  <a:tcPr marL="84916" marR="84916" marT="0" marB="0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13061"/>
                  </a:ext>
                </a:extLst>
              </a:tr>
              <a:tr h="321266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lang="en-GB" sz="1400" kern="100" dirty="0">
                          <a:effectLst/>
                        </a:rPr>
                        <a:t>9</a:t>
                      </a:r>
                      <a:endParaRPr lang="en-GB" sz="1200" kern="100" dirty="0">
                        <a:effectLst/>
                        <a:latin typeface="Roboto" panose="02000000000000000000" pitchFamily="2" charset="0"/>
                        <a:ea typeface="Arial" panose="020B0604020202020204" pitchFamily="34" charset="0"/>
                        <a:cs typeface="Times New Roman (Body CS)"/>
                      </a:endParaRPr>
                    </a:p>
                  </a:txBody>
                  <a:tcPr marL="84916" marR="84916" marT="0" marB="0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lang="en-GB" sz="1400" kern="100" dirty="0">
                          <a:effectLst/>
                        </a:rPr>
                        <a:t>= 29</a:t>
                      </a:r>
                      <a:endParaRPr lang="en-GB" sz="1200" kern="100" dirty="0">
                        <a:effectLst/>
                        <a:latin typeface="Roboto" panose="02000000000000000000" pitchFamily="2" charset="0"/>
                        <a:ea typeface="Arial" panose="020B0604020202020204" pitchFamily="34" charset="0"/>
                        <a:cs typeface="Times New Roman (Body CS)"/>
                      </a:endParaRPr>
                    </a:p>
                  </a:txBody>
                  <a:tcPr marL="84916" marR="84916" marT="0" marB="0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lang="en-GB" sz="1400" kern="100">
                          <a:effectLst/>
                        </a:rPr>
                        <a:t>&gt; 89</a:t>
                      </a:r>
                      <a:endParaRPr lang="en-GB" sz="1200" kern="100">
                        <a:effectLst/>
                        <a:latin typeface="Roboto" panose="02000000000000000000" pitchFamily="2" charset="0"/>
                        <a:ea typeface="Arial" panose="020B0604020202020204" pitchFamily="34" charset="0"/>
                        <a:cs typeface="Times New Roman (Body CS)"/>
                      </a:endParaRPr>
                    </a:p>
                  </a:txBody>
                  <a:tcPr marL="84916" marR="84916" marT="0" marB="0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lang="en-GB" sz="1400" kern="100" dirty="0">
                          <a:effectLst/>
                        </a:rPr>
                        <a:t>Stressed</a:t>
                      </a:r>
                      <a:endParaRPr lang="en-GB" sz="1200" kern="100" dirty="0">
                        <a:effectLst/>
                        <a:latin typeface="Roboto" panose="02000000000000000000" pitchFamily="2" charset="0"/>
                        <a:ea typeface="Arial" panose="020B0604020202020204" pitchFamily="34" charset="0"/>
                        <a:cs typeface="Times New Roman (Body CS)"/>
                      </a:endParaRPr>
                    </a:p>
                  </a:txBody>
                  <a:tcPr marL="84916" marR="84916" marT="0" marB="0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77693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29923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DA2BD42-5FBE-5D09-4FF7-6A58A62AD2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C27D7A02-907B-496F-BA7E-AA3780733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FBA5268-0AE7-4CAD-9537-D0EB09E76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88D065B-39DA-4077-B9CF-E489CE4C01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F8A6AF-B53D-D8A6-395B-283B3EC6BD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59529" y="2085788"/>
            <a:ext cx="6884895" cy="1496649"/>
          </a:xfrm>
        </p:spPr>
        <p:txBody>
          <a:bodyPr anchor="b">
            <a:normAutofit/>
          </a:bodyPr>
          <a:lstStyle/>
          <a:p>
            <a:r>
              <a:rPr lang="en-GB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Implementation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81A78D0-FD5C-00B9-AAF4-B517E29D7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D09AF-24AE-47DB-9BD6-3A1239C12AF7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23030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E546D1D-2539-61A2-E42B-FC07AB4157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8DDA986-B6EE-4642-AC60-0490373E6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B62878-12EF-4E97-A284-47BAFC30DA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D79188D-1ED5-4705-B8C7-5D6FB7670A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5514" y="685800"/>
            <a:ext cx="10800972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AFB44B00-43D1-B54E-2BE7-F358A79768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6054" y="708687"/>
            <a:ext cx="8959893" cy="888360"/>
          </a:xfrm>
        </p:spPr>
        <p:txBody>
          <a:bodyPr anchor="b">
            <a:normAutofit/>
          </a:bodyPr>
          <a:lstStyle/>
          <a:p>
            <a:pPr algn="ctr"/>
            <a:r>
              <a:rPr lang="en-GB" sz="3200">
                <a:solidFill>
                  <a:schemeClr val="tx1">
                    <a:lumMod val="65000"/>
                    <a:lumOff val="35000"/>
                  </a:schemeClr>
                </a:solidFill>
              </a:rPr>
              <a:t>Design Choices</a:t>
            </a:r>
            <a:endParaRPr lang="en-GB" sz="3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aphicFrame>
        <p:nvGraphicFramePr>
          <p:cNvPr id="16" name="Content Placeholder 2">
            <a:extLst>
              <a:ext uri="{FF2B5EF4-FFF2-40B4-BE49-F238E27FC236}">
                <a16:creationId xmlns:a16="http://schemas.microsoft.com/office/drawing/2014/main" id="{D461AEA8-6678-15E9-7E7D-9ADF546205B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60171974"/>
              </p:ext>
            </p:extLst>
          </p:nvPr>
        </p:nvGraphicFramePr>
        <p:xfrm>
          <a:off x="2194560" y="1597047"/>
          <a:ext cx="10232136" cy="4334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3FA832B-B59F-44E2-EAA7-73F352F3A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D09AF-24AE-47DB-9BD6-3A1239C12AF7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4204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3E456BD-C2CA-3059-97E6-EC7009FA72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C27D7A02-907B-496F-BA7E-AA3780733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FBA5268-0AE7-4CAD-9537-D0EB09E76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88D065B-39DA-4077-B9CF-E489CE4C01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9696FBC-0476-9069-5E66-64609DF929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59529" y="2085788"/>
            <a:ext cx="6884895" cy="1496649"/>
          </a:xfrm>
        </p:spPr>
        <p:txBody>
          <a:bodyPr anchor="b">
            <a:normAutofit/>
          </a:bodyPr>
          <a:lstStyle/>
          <a:p>
            <a:r>
              <a:rPr lang="en-GB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Testing and Results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0BB2FAD-D81C-6DE7-F05B-F206137CC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D09AF-24AE-47DB-9BD6-3A1239C12AF7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46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8203A6-D39D-F489-FD05-36D80FB1B8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8DDA986-B6EE-4642-AC60-0490373E6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B62878-12EF-4E97-A284-47BAFC30DA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D79188D-1ED5-4705-B8C7-5D6FB7670A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5514" y="685800"/>
            <a:ext cx="10800972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E7C314-BA2B-9000-3342-C31B5847EC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6054" y="699162"/>
            <a:ext cx="8959893" cy="888360"/>
          </a:xfrm>
        </p:spPr>
        <p:txBody>
          <a:bodyPr anchor="b">
            <a:normAutofit/>
          </a:bodyPr>
          <a:lstStyle/>
          <a:p>
            <a:pPr algn="ctr"/>
            <a:r>
              <a:rPr lang="en-GB" sz="3200">
                <a:solidFill>
                  <a:schemeClr val="tx1">
                    <a:lumMod val="65000"/>
                    <a:lumOff val="35000"/>
                  </a:schemeClr>
                </a:solidFill>
              </a:rPr>
              <a:t>Testing Strategy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32E6239-2947-BCF8-50CD-F4373571E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D09AF-24AE-47DB-9BD6-3A1239C12AF7}" type="slidenum">
              <a:rPr lang="en-GB" smtClean="0"/>
              <a:t>16</a:t>
            </a:fld>
            <a:endParaRPr lang="en-GB" dirty="0"/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1EA41A3A-122F-B31F-05EC-DC21E7556C8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91718984"/>
              </p:ext>
            </p:extLst>
          </p:nvPr>
        </p:nvGraphicFramePr>
        <p:xfrm>
          <a:off x="847344" y="1847577"/>
          <a:ext cx="10506456" cy="38769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035159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45C23DE-B297-F5AA-5859-3C7D190E2A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8DDA986-B6EE-4642-AC60-0490373E6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B62878-12EF-4E97-A284-47BAFC30DA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D79188D-1ED5-4705-B8C7-5D6FB7670A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5514" y="685800"/>
            <a:ext cx="10800972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9A76A0A-0286-F684-A57B-4B9518921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6054" y="681275"/>
            <a:ext cx="8959893" cy="888360"/>
          </a:xfrm>
        </p:spPr>
        <p:txBody>
          <a:bodyPr anchor="b">
            <a:normAutofit/>
          </a:bodyPr>
          <a:lstStyle/>
          <a:p>
            <a:pPr algn="ctr"/>
            <a:r>
              <a:rPr lang="en-GB" sz="3200">
                <a:solidFill>
                  <a:schemeClr val="tx1">
                    <a:lumMod val="65000"/>
                    <a:lumOff val="35000"/>
                  </a:schemeClr>
                </a:solidFill>
              </a:rPr>
              <a:t>Results</a:t>
            </a:r>
            <a:endParaRPr lang="en-GB" sz="3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aphicFrame>
        <p:nvGraphicFramePr>
          <p:cNvPr id="24" name="Content Placeholder 2">
            <a:extLst>
              <a:ext uri="{FF2B5EF4-FFF2-40B4-BE49-F238E27FC236}">
                <a16:creationId xmlns:a16="http://schemas.microsoft.com/office/drawing/2014/main" id="{EA57A180-14CC-B2EC-8B42-E656350535A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48506994"/>
              </p:ext>
            </p:extLst>
          </p:nvPr>
        </p:nvGraphicFramePr>
        <p:xfrm>
          <a:off x="838200" y="1695248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A4562B1-C3D4-5077-4049-41831515C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D09AF-24AE-47DB-9BD6-3A1239C12AF7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83188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6705328-369F-0FF7-26E8-456FE3D150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8DDA986-B6EE-4642-AC60-0490373E6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B62878-12EF-4E97-A284-47BAFC30DA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D79188D-1ED5-4705-B8C7-5D6FB7670A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5514" y="685800"/>
            <a:ext cx="10800972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C5C54-3CD7-5EDE-6D0A-DB5173A73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6054" y="694209"/>
            <a:ext cx="8959893" cy="888360"/>
          </a:xfrm>
        </p:spPr>
        <p:txBody>
          <a:bodyPr anchor="b">
            <a:normAutofit/>
          </a:bodyPr>
          <a:lstStyle/>
          <a:p>
            <a:pPr algn="ctr"/>
            <a:r>
              <a:rPr lang="en-GB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Artefact Strengths</a:t>
            </a:r>
          </a:p>
        </p:txBody>
      </p:sp>
      <p:graphicFrame>
        <p:nvGraphicFramePr>
          <p:cNvPr id="11" name="Content Placeholder 3">
            <a:extLst>
              <a:ext uri="{FF2B5EF4-FFF2-40B4-BE49-F238E27FC236}">
                <a16:creationId xmlns:a16="http://schemas.microsoft.com/office/drawing/2014/main" id="{2DA726B8-AA58-72D2-A6AF-B52043661F7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18985387"/>
              </p:ext>
            </p:extLst>
          </p:nvPr>
        </p:nvGraphicFramePr>
        <p:xfrm>
          <a:off x="842772" y="1938910"/>
          <a:ext cx="10506456" cy="38769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F262F21-4D26-913F-F7BA-0DA21BD30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D09AF-24AE-47DB-9BD6-3A1239C12AF7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91726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08549B-C93D-67D5-AFAC-062A16180C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38CE063-CAD5-58A7-A34C-7B6E833456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FE5CFA3-6A74-331D-6DEF-A4D228161E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30DED19-CD29-A0B7-4893-2680550063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5514" y="685800"/>
            <a:ext cx="10800972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C45366-F111-1488-B5A6-E896B2FD8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6054" y="694209"/>
            <a:ext cx="8959893" cy="888360"/>
          </a:xfrm>
        </p:spPr>
        <p:txBody>
          <a:bodyPr anchor="b">
            <a:normAutofit/>
          </a:bodyPr>
          <a:lstStyle/>
          <a:p>
            <a:pPr algn="ctr"/>
            <a:r>
              <a:rPr lang="en-GB" sz="3200">
                <a:solidFill>
                  <a:schemeClr val="tx1">
                    <a:lumMod val="65000"/>
                    <a:lumOff val="35000"/>
                  </a:schemeClr>
                </a:solidFill>
              </a:rPr>
              <a:t>Project Strengths</a:t>
            </a:r>
            <a:endParaRPr lang="en-GB" sz="3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4CCCF6C-AD93-89B6-A91E-0A44C203A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D09AF-24AE-47DB-9BD6-3A1239C12AF7}" type="slidenum">
              <a:rPr lang="en-GB" smtClean="0"/>
              <a:t>19</a:t>
            </a:fld>
            <a:endParaRPr lang="en-GB"/>
          </a:p>
        </p:txBody>
      </p:sp>
      <p:graphicFrame>
        <p:nvGraphicFramePr>
          <p:cNvPr id="23" name="Content Placeholder 4">
            <a:extLst>
              <a:ext uri="{FF2B5EF4-FFF2-40B4-BE49-F238E27FC236}">
                <a16:creationId xmlns:a16="http://schemas.microsoft.com/office/drawing/2014/main" id="{AD605602-ED0C-5577-E445-6F806E2594E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93807822"/>
              </p:ext>
            </p:extLst>
          </p:nvPr>
        </p:nvGraphicFramePr>
        <p:xfrm>
          <a:off x="838200" y="170171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280140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8DDA986-B6EE-4642-AC60-0490373E6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B62878-12EF-4E97-A284-47BAFC30DA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D79188D-1ED5-4705-B8C7-5D6FB7670A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5514" y="685800"/>
            <a:ext cx="10800972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C56922-8641-EA1B-6D9B-9860981618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6054" y="694209"/>
            <a:ext cx="8959893" cy="888360"/>
          </a:xfrm>
        </p:spPr>
        <p:txBody>
          <a:bodyPr anchor="b">
            <a:normAutofit/>
          </a:bodyPr>
          <a:lstStyle/>
          <a:p>
            <a:pPr algn="ctr"/>
            <a:r>
              <a:rPr lang="en-GB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Ethics and Safety</a:t>
            </a:r>
          </a:p>
        </p:txBody>
      </p:sp>
      <p:graphicFrame>
        <p:nvGraphicFramePr>
          <p:cNvPr id="21" name="Content Placeholder 2">
            <a:extLst>
              <a:ext uri="{FF2B5EF4-FFF2-40B4-BE49-F238E27FC236}">
                <a16:creationId xmlns:a16="http://schemas.microsoft.com/office/drawing/2014/main" id="{F3EE90D8-12D8-3A59-0A87-E6162CA1BF4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41844563"/>
              </p:ext>
            </p:extLst>
          </p:nvPr>
        </p:nvGraphicFramePr>
        <p:xfrm>
          <a:off x="1115568" y="1673352"/>
          <a:ext cx="10232136" cy="4334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DCDA7E2-E750-0934-E8DF-6A05B1D9A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D09AF-24AE-47DB-9BD6-3A1239C12AF7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0635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961D0C6-D9E5-6988-070B-F535B5EB6B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C27D7A02-907B-496F-BA7E-AA3780733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FBA5268-0AE7-4CAD-9537-D0EB09E76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88D065B-39DA-4077-B9CF-E489CE4C01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289DE9F-C3DF-A86E-2417-F5E4A805AF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59529" y="2085788"/>
            <a:ext cx="6884895" cy="1496649"/>
          </a:xfrm>
        </p:spPr>
        <p:txBody>
          <a:bodyPr anchor="b">
            <a:normAutofit/>
          </a:bodyPr>
          <a:lstStyle/>
          <a:p>
            <a:r>
              <a:rPr lang="en-GB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Conclusion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D9ED4D-C442-9EE5-355D-360A4F808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D09AF-24AE-47DB-9BD6-3A1239C12AF7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87380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0B1A5A3-E0BB-A840-8449-A38F6D76C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8DDA986-B6EE-4642-AC60-0490373E6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B62878-12EF-4E97-A284-47BAFC30DA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D79188D-1ED5-4705-B8C7-5D6FB7670A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5514" y="685800"/>
            <a:ext cx="10800972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28FB271-06BC-B13C-D5AA-E19CB88A9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6054" y="714733"/>
            <a:ext cx="8959893" cy="888360"/>
          </a:xfrm>
        </p:spPr>
        <p:txBody>
          <a:bodyPr anchor="b">
            <a:normAutofit/>
          </a:bodyPr>
          <a:lstStyle/>
          <a:p>
            <a:pPr algn="ctr"/>
            <a:r>
              <a:rPr lang="en-GB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Real World Implementation</a:t>
            </a:r>
          </a:p>
        </p:txBody>
      </p:sp>
      <p:graphicFrame>
        <p:nvGraphicFramePr>
          <p:cNvPr id="28" name="Content Placeholder 2">
            <a:extLst>
              <a:ext uri="{FF2B5EF4-FFF2-40B4-BE49-F238E27FC236}">
                <a16:creationId xmlns:a16="http://schemas.microsoft.com/office/drawing/2014/main" id="{7E420ED7-1A03-AC9A-946B-8047EDF9C20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73372893"/>
              </p:ext>
            </p:extLst>
          </p:nvPr>
        </p:nvGraphicFramePr>
        <p:xfrm>
          <a:off x="838200" y="1603093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022422F-C851-F1A6-70EE-6C5E82892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D09AF-24AE-47DB-9BD6-3A1239C12AF7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94613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AB5B4D-C981-85C3-9570-64BD03E16C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8DDA986-B6EE-4642-AC60-0490373E6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0B62878-12EF-4E97-A284-47BAFC30DA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D79188D-1ED5-4705-B8C7-5D6FB7670A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5514" y="685800"/>
            <a:ext cx="10800972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919E32-B696-7D40-CF9C-EC7465F4D3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6054" y="681275"/>
            <a:ext cx="8959893" cy="888360"/>
          </a:xfrm>
        </p:spPr>
        <p:txBody>
          <a:bodyPr anchor="b">
            <a:normAutofit/>
          </a:bodyPr>
          <a:lstStyle/>
          <a:p>
            <a:pPr algn="ctr"/>
            <a:r>
              <a:rPr lang="en-GB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Future works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15B0B374-FD14-FEBC-260F-7DEF8EE2879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83559004"/>
              </p:ext>
            </p:extLst>
          </p:nvPr>
        </p:nvGraphicFramePr>
        <p:xfrm>
          <a:off x="619313" y="1706160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AFF9285-0EAE-1F1D-FF0C-153866A8E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D09AF-24AE-47DB-9BD6-3A1239C12AF7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15123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2FACE8-270E-C8D5-7BAE-E9123377F1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A9C3017-4806-FF1F-93F8-61ED06B824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6A350AA-19A0-F6F0-0DEF-A22C3DF4CC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AE62754-8AE6-2695-4588-585AAF8D76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5514" y="685800"/>
            <a:ext cx="10800972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C1FF80-AD97-2B50-EFA1-DF1B04D8C1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6054" y="681275"/>
            <a:ext cx="8959893" cy="888360"/>
          </a:xfrm>
        </p:spPr>
        <p:txBody>
          <a:bodyPr anchor="b">
            <a:normAutofit/>
          </a:bodyPr>
          <a:lstStyle/>
          <a:p>
            <a:pPr algn="ctr"/>
            <a:r>
              <a:rPr lang="en-GB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What was learnt</a:t>
            </a:r>
          </a:p>
        </p:txBody>
      </p:sp>
      <p:graphicFrame>
        <p:nvGraphicFramePr>
          <p:cNvPr id="15" name="Content Placeholder 3">
            <a:extLst>
              <a:ext uri="{FF2B5EF4-FFF2-40B4-BE49-F238E27FC236}">
                <a16:creationId xmlns:a16="http://schemas.microsoft.com/office/drawing/2014/main" id="{671B00E9-202F-ED94-7621-A6CE4F075C2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701131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907BB29-CE56-BC0A-3F52-0D6730E76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D09AF-24AE-47DB-9BD6-3A1239C12AF7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57298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F18EA75-AC7A-6C7A-5F89-F1A1E905D7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27D7A02-907B-496F-BA7E-AA3780733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FBA5268-0AE7-4CAD-9537-D0EB09E76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88D065B-39DA-4077-B9CF-E489CE4C01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BFF1BF-10E2-A985-7B64-6A9AA69FD2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9529" y="2085788"/>
            <a:ext cx="6884895" cy="149664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  <a:t>Thanks for Listening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4D4B46-EB36-304B-D82D-46955D2695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0" y="3948056"/>
            <a:ext cx="6096000" cy="83013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US"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Any Questions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B27A9B-4FD0-BE96-FB17-1FBE006BE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D09AF-24AE-47DB-9BD6-3A1239C12AF7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0846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4BE92BD-1547-3198-BD2B-6CA3067B14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" name="Rectangle 3">
            <a:extLst>
              <a:ext uri="{FF2B5EF4-FFF2-40B4-BE49-F238E27FC236}">
                <a16:creationId xmlns:a16="http://schemas.microsoft.com/office/drawing/2014/main" id="{C27D7A02-907B-496F-BA7E-AA3780733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BA5268-0AE7-4CAD-9537-D0EB09E76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88D065B-39DA-4077-B9CF-E489CE4C01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D12A4D-561C-C0D0-5225-CE35590EE3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3552" y="-296816"/>
            <a:ext cx="6884895" cy="149664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  <a:t>References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25D0D8F-7990-F78A-3C83-978FF55927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D09AF-24AE-47DB-9BD6-3A1239C12AF7}" type="slidenum">
              <a:rPr lang="en-GB" smtClean="0"/>
              <a:t>26</a:t>
            </a:fld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9DBB47A-E2AE-5242-96FE-5261FEB789A8}"/>
              </a:ext>
            </a:extLst>
          </p:cNvPr>
          <p:cNvSpPr txBox="1"/>
          <p:nvPr/>
        </p:nvSpPr>
        <p:spPr>
          <a:xfrm>
            <a:off x="685799" y="1199833"/>
            <a:ext cx="10820400" cy="4957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 err="1"/>
              <a:t>Adadruit</a:t>
            </a:r>
            <a:r>
              <a:rPr lang="en-US" sz="1200" dirty="0"/>
              <a:t> Industries (n.d.) </a:t>
            </a:r>
            <a:r>
              <a:rPr lang="en-US" sz="1200" i="1" dirty="0"/>
              <a:t>Pulse Sensor Amped</a:t>
            </a:r>
            <a:r>
              <a:rPr lang="en-US" sz="1200" dirty="0"/>
              <a:t>. Available at:</a:t>
            </a:r>
            <a:r>
              <a:rPr lang="en-GB" sz="1200" dirty="0">
                <a:hlinkClick r:id="rId3"/>
              </a:rPr>
              <a:t>https://www.adafruit.com/product/1093?srsltid=AfmBOorjT642vS6YmQhv8teXYAAdXPlvR_HjB-c79jlDL9Htnp2N7nDt</a:t>
            </a:r>
            <a:r>
              <a:rPr lang="en-GB" sz="1200" dirty="0"/>
              <a:t> [Accessed: 10 May 2026]</a:t>
            </a:r>
          </a:p>
          <a:p>
            <a:pPr>
              <a:lnSpc>
                <a:spcPct val="150000"/>
              </a:lnSpc>
            </a:pPr>
            <a:endParaRPr lang="en-US" sz="1200" dirty="0"/>
          </a:p>
          <a:p>
            <a:pPr>
              <a:lnSpc>
                <a:spcPct val="150000"/>
              </a:lnSpc>
            </a:pPr>
            <a:r>
              <a:rPr lang="en-US" sz="1200" dirty="0"/>
              <a:t>Alton towers (n.d.) </a:t>
            </a:r>
            <a:r>
              <a:rPr lang="en-US" sz="1200" i="1" dirty="0"/>
              <a:t>Galactica</a:t>
            </a:r>
            <a:r>
              <a:rPr lang="en-US" sz="1200" dirty="0"/>
              <a:t>. Available at: </a:t>
            </a:r>
            <a:r>
              <a:rPr lang="en-GB" sz="1200" dirty="0">
                <a:hlinkClick r:id="rId4"/>
              </a:rPr>
              <a:t>https://www.altontowers.com/explore/theme-park/rides-attractions/galactica/</a:t>
            </a:r>
            <a:r>
              <a:rPr lang="en-GB" sz="1200" dirty="0"/>
              <a:t> [Accessed: 10 May 2026]</a:t>
            </a:r>
          </a:p>
          <a:p>
            <a:pPr>
              <a:lnSpc>
                <a:spcPct val="150000"/>
              </a:lnSpc>
            </a:pPr>
            <a:endParaRPr lang="en-GB" sz="1200" dirty="0"/>
          </a:p>
          <a:p>
            <a:r>
              <a:rPr lang="en-GB" sz="1200" dirty="0"/>
              <a:t>An, J., Payne, L., Liechty, T. &amp; Iwasaki, Y., (2022). </a:t>
            </a:r>
            <a:r>
              <a:rPr lang="en-GB" sz="1200" i="1" dirty="0"/>
              <a:t>Understanding the experience of eustress among older adults with chronic conditions</a:t>
            </a:r>
            <a:r>
              <a:rPr lang="en-GB" sz="1200" dirty="0"/>
              <a:t>. Innovation in Aging, p489,</a:t>
            </a:r>
          </a:p>
          <a:p>
            <a:r>
              <a:rPr lang="en-GB" sz="1200" dirty="0"/>
              <a:t>doi:10.1093/</a:t>
            </a:r>
            <a:r>
              <a:rPr lang="en-GB" sz="1200" dirty="0" err="1"/>
              <a:t>geroni</a:t>
            </a:r>
            <a:r>
              <a:rPr lang="en-GB" sz="1200" dirty="0"/>
              <a:t>/igac059.188. [Accessed: 10 May 2026].</a:t>
            </a:r>
          </a:p>
          <a:p>
            <a:pPr>
              <a:lnSpc>
                <a:spcPct val="150000"/>
              </a:lnSpc>
            </a:pPr>
            <a:endParaRPr lang="en-GB" sz="1200" dirty="0"/>
          </a:p>
          <a:p>
            <a:pPr>
              <a:lnSpc>
                <a:spcPct val="150000"/>
              </a:lnSpc>
            </a:pPr>
            <a:r>
              <a:rPr lang="en-GB" sz="1200" dirty="0"/>
              <a:t>Blackpool Pleasure Beach (2026) </a:t>
            </a:r>
            <a:r>
              <a:rPr lang="en-GB" sz="1200" i="1" dirty="0"/>
              <a:t>Grand National</a:t>
            </a:r>
            <a:r>
              <a:rPr lang="en-GB" sz="1200" dirty="0"/>
              <a:t>. Available at: </a:t>
            </a:r>
            <a:r>
              <a:rPr lang="en-GB" sz="1200" dirty="0">
                <a:hlinkClick r:id="rId5"/>
              </a:rPr>
              <a:t>https://www.blackpoolpleasurebeach.com/grand-national/</a:t>
            </a:r>
            <a:r>
              <a:rPr lang="en-GB" sz="1200" dirty="0"/>
              <a:t> [Accessed: 10 May 2026]</a:t>
            </a:r>
          </a:p>
          <a:p>
            <a:pPr>
              <a:lnSpc>
                <a:spcPct val="150000"/>
              </a:lnSpc>
            </a:pPr>
            <a:endParaRPr lang="en-US" sz="1200" dirty="0"/>
          </a:p>
          <a:p>
            <a:pPr>
              <a:lnSpc>
                <a:spcPct val="150000"/>
              </a:lnSpc>
            </a:pPr>
            <a:r>
              <a:rPr lang="en-US" sz="1200" dirty="0" err="1"/>
              <a:t>Coasterpedia</a:t>
            </a:r>
            <a:r>
              <a:rPr lang="en-US" sz="1200" dirty="0"/>
              <a:t> (n.d.) </a:t>
            </a:r>
            <a:r>
              <a:rPr lang="en-US" sz="1200" i="1" dirty="0"/>
              <a:t>Adventure Drive</a:t>
            </a:r>
            <a:r>
              <a:rPr lang="en-US" sz="1200" dirty="0"/>
              <a:t>. Available at: </a:t>
            </a:r>
            <a:r>
              <a:rPr lang="en-GB" sz="1200" dirty="0">
                <a:hlinkClick r:id="rId6"/>
              </a:rPr>
              <a:t>https://coasterpedia.net/wiki/Adventure_Drive</a:t>
            </a:r>
            <a:r>
              <a:rPr lang="en-GB" sz="1200" dirty="0"/>
              <a:t> [Accessed: 10 May 2026]</a:t>
            </a:r>
          </a:p>
          <a:p>
            <a:pPr>
              <a:lnSpc>
                <a:spcPct val="150000"/>
              </a:lnSpc>
            </a:pPr>
            <a:endParaRPr lang="en-GB" sz="1200" kern="100" dirty="0">
              <a:ea typeface="Arial" panose="020B0604020202020204" pitchFamily="34" charset="0"/>
              <a:cs typeface="Times New Roman (Body CS)"/>
            </a:endParaRPr>
          </a:p>
          <a:p>
            <a:pPr>
              <a:lnSpc>
                <a:spcPct val="150000"/>
              </a:lnSpc>
            </a:pPr>
            <a:r>
              <a:rPr lang="en-GB" sz="1200" kern="100" dirty="0">
                <a:effectLst/>
                <a:ea typeface="Arial" panose="020B0604020202020204" pitchFamily="34" charset="0"/>
                <a:cs typeface="Times New Roman (Body CS)"/>
              </a:rPr>
              <a:t>Europa Park (</a:t>
            </a:r>
            <a:r>
              <a:rPr lang="en-US" sz="1200" dirty="0"/>
              <a:t>n.d.) </a:t>
            </a:r>
            <a:r>
              <a:rPr lang="en-US" sz="1200" i="1" dirty="0" err="1"/>
              <a:t>Coastiality</a:t>
            </a:r>
            <a:r>
              <a:rPr lang="en-US" sz="1200" i="1" dirty="0"/>
              <a:t> at Europa-Park</a:t>
            </a:r>
            <a:r>
              <a:rPr lang="en-US" sz="1200" dirty="0"/>
              <a:t>. Available at: </a:t>
            </a:r>
            <a:r>
              <a:rPr lang="en-GB" sz="1200" dirty="0">
                <a:hlinkClick r:id="rId7"/>
              </a:rPr>
              <a:t>https://www.europapark.de/en/theme-park/info/media-entertainment/coastiality-europa-park</a:t>
            </a:r>
            <a:r>
              <a:rPr lang="en-GB" sz="1200" kern="100" dirty="0"/>
              <a:t> [Accessed: 10 May 2026]</a:t>
            </a:r>
          </a:p>
          <a:p>
            <a:pPr>
              <a:lnSpc>
                <a:spcPct val="150000"/>
              </a:lnSpc>
            </a:pPr>
            <a:endParaRPr lang="en-GB" sz="1200" kern="100" dirty="0"/>
          </a:p>
          <a:p>
            <a:r>
              <a:rPr lang="en-GB" sz="1200" dirty="0"/>
              <a:t>Fraser, C.J.,1994. </a:t>
            </a:r>
            <a:r>
              <a:rPr lang="en-GB" sz="1200" i="1" dirty="0"/>
              <a:t>Electrical and electronics principles</a:t>
            </a:r>
            <a:r>
              <a:rPr lang="en-GB" sz="1200" dirty="0"/>
              <a:t>. In: </a:t>
            </a:r>
            <a:r>
              <a:rPr lang="en-GB" sz="1200" i="1" dirty="0"/>
              <a:t>Mechanical Engineer’s Reference Book</a:t>
            </a:r>
            <a:r>
              <a:rPr lang="en-GB" sz="1200" dirty="0"/>
              <a:t>. 12th ed. Elsevier, Available at: </a:t>
            </a:r>
            <a:r>
              <a:rPr lang="en-GB" sz="1200" u="sng" dirty="0">
                <a:hlinkClick r:id="rId8"/>
              </a:rPr>
              <a:t>https://www.sciencedirect.com/science/chapter/edited-volume/abs/pii/B9780750611954500063</a:t>
            </a:r>
            <a:r>
              <a:rPr lang="en-GB" sz="1200" dirty="0"/>
              <a:t>  [Accessed: 10 May 2026].</a:t>
            </a:r>
            <a:endParaRPr lang="en-GB" sz="1200" kern="100" dirty="0"/>
          </a:p>
          <a:p>
            <a:pPr>
              <a:lnSpc>
                <a:spcPct val="150000"/>
              </a:lnSpc>
            </a:pPr>
            <a:endParaRPr lang="en-GB" sz="1200" kern="100" dirty="0"/>
          </a:p>
          <a:p>
            <a:pPr>
              <a:lnSpc>
                <a:spcPct val="150000"/>
              </a:lnSpc>
            </a:pPr>
            <a:endParaRPr lang="en-GB" sz="1200" kern="100" dirty="0"/>
          </a:p>
        </p:txBody>
      </p:sp>
    </p:spTree>
    <p:extLst>
      <p:ext uri="{BB962C8B-B14F-4D97-AF65-F5344CB8AC3E}">
        <p14:creationId xmlns:p14="http://schemas.microsoft.com/office/powerpoint/2010/main" val="19440180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84489B0-D5D6-275E-1F60-77840BA51E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" name="Rectangle 3">
            <a:extLst>
              <a:ext uri="{FF2B5EF4-FFF2-40B4-BE49-F238E27FC236}">
                <a16:creationId xmlns:a16="http://schemas.microsoft.com/office/drawing/2014/main" id="{CE992FAA-4EC2-ED0A-AD5C-7C2BB3A1E0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BD2B905-CE50-7DDB-0F0F-D3B1C268D5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02BB9DA-35AB-5D43-7D7C-991F12330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25D756-B2CD-F79E-86D1-291417769F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3552" y="-296816"/>
            <a:ext cx="6884895" cy="149664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  <a:t>References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9D90364-6A5B-61E1-F95D-228D56E03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D09AF-24AE-47DB-9BD6-3A1239C12AF7}" type="slidenum">
              <a:rPr lang="en-GB" smtClean="0"/>
              <a:t>27</a:t>
            </a:fld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B2FACB5-F060-63CA-B4B6-92589839C2FC}"/>
              </a:ext>
            </a:extLst>
          </p:cNvPr>
          <p:cNvSpPr txBox="1"/>
          <p:nvPr/>
        </p:nvSpPr>
        <p:spPr>
          <a:xfrm>
            <a:off x="685799" y="1199833"/>
            <a:ext cx="10820400" cy="45868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kern="100" dirty="0"/>
              <a:t>Kennywood </a:t>
            </a:r>
            <a:r>
              <a:rPr lang="en-US" sz="1200" dirty="0"/>
              <a:t>(n.d.) </a:t>
            </a:r>
            <a:r>
              <a:rPr lang="en-US" sz="1200" i="1" dirty="0"/>
              <a:t>Racer</a:t>
            </a:r>
            <a:r>
              <a:rPr lang="en-US" sz="1200" dirty="0"/>
              <a:t>. Available at: </a:t>
            </a:r>
            <a:endParaRPr lang="en-GB" sz="1200" dirty="0"/>
          </a:p>
          <a:p>
            <a:r>
              <a:rPr lang="en-GB" sz="1200" dirty="0">
                <a:hlinkClick r:id="rId3"/>
              </a:rPr>
              <a:t>https://www.kennywood.com/discover-the-park/attractions/racer/</a:t>
            </a:r>
            <a:r>
              <a:rPr lang="en-GB" sz="1200" dirty="0"/>
              <a:t>  [Accessed: 10 May 2026]</a:t>
            </a:r>
          </a:p>
          <a:p>
            <a:endParaRPr lang="en-GB" sz="1200" dirty="0"/>
          </a:p>
          <a:p>
            <a:endParaRPr lang="en-GB" sz="1200" dirty="0"/>
          </a:p>
          <a:p>
            <a:r>
              <a:rPr lang="en-GB" sz="1200" dirty="0"/>
              <a:t>Koivisto, J. and Hamari, J. (2019) ‘The rise of motivational information systems: A review of gamification research’, </a:t>
            </a:r>
            <a:r>
              <a:rPr lang="en-GB" sz="1200" i="1" dirty="0"/>
              <a:t>International Journal of Information Management</a:t>
            </a:r>
            <a:r>
              <a:rPr lang="en-GB" sz="1200" dirty="0"/>
              <a:t>, 45, pp. 191–210. doi:10.1016/j.ijinfomgt.2018.10.013. Available at: </a:t>
            </a:r>
            <a:r>
              <a:rPr lang="en-GB" sz="1200" u="sng" dirty="0">
                <a:hlinkClick r:id="rId4"/>
              </a:rPr>
              <a:t>https://www.sciencedirect.com/science/article/pii/S0268401217305169</a:t>
            </a:r>
            <a:r>
              <a:rPr lang="en-GB" sz="1200" dirty="0"/>
              <a:t> [Accessed: 10 May 2026]</a:t>
            </a:r>
          </a:p>
          <a:p>
            <a:endParaRPr lang="en-GB" sz="1200" dirty="0"/>
          </a:p>
          <a:p>
            <a:endParaRPr lang="en-GB" sz="1200" dirty="0"/>
          </a:p>
          <a:p>
            <a:r>
              <a:rPr lang="en-GB" sz="1200" dirty="0"/>
              <a:t>National Instruments </a:t>
            </a:r>
            <a:r>
              <a:rPr lang="en-US" sz="1200" dirty="0"/>
              <a:t>(n.d.) </a:t>
            </a:r>
            <a:r>
              <a:rPr lang="en-US" sz="1200" i="1" dirty="0"/>
              <a:t>Develop graphical programming with LabVIEW</a:t>
            </a:r>
            <a:r>
              <a:rPr lang="en-US" sz="1200" dirty="0"/>
              <a:t>. Available at: </a:t>
            </a:r>
            <a:r>
              <a:rPr lang="en-US" sz="1200" dirty="0">
                <a:hlinkClick r:id="rId5"/>
              </a:rPr>
              <a:t>https://www.ni.com/en/shop/labview/develop-graphical-programming.html?srsltid=AfmBOoo3C-jekBaAOxkvRldgzU_x-HLvXxjO6W5r3tzhCswxtC1IzDAn</a:t>
            </a:r>
            <a:r>
              <a:rPr lang="en-US" sz="1200" dirty="0"/>
              <a:t> [Accessed: 10 May 2026]</a:t>
            </a:r>
          </a:p>
          <a:p>
            <a:endParaRPr lang="en-US" sz="1200" dirty="0"/>
          </a:p>
          <a:p>
            <a:endParaRPr lang="en-GB" sz="1200" dirty="0"/>
          </a:p>
          <a:p>
            <a:r>
              <a:rPr lang="en-GB" sz="1200" dirty="0"/>
              <a:t>Pringle, S.D., Macfarlane, P.W. &amp; Cobbe, S.M., 1989. </a:t>
            </a:r>
            <a:r>
              <a:rPr lang="en-GB" sz="1200" i="1" dirty="0"/>
              <a:t>Response of heart rate to a roller coaster ride</a:t>
            </a:r>
            <a:r>
              <a:rPr lang="en-GB" sz="1200" dirty="0"/>
              <a:t>. BMJ, </a:t>
            </a:r>
            <a:r>
              <a:rPr lang="en-GB" sz="1200" i="1" dirty="0"/>
              <a:t>299</a:t>
            </a:r>
            <a:r>
              <a:rPr lang="en-GB" sz="1200" dirty="0"/>
              <a:t>(6715), p.1575. doi:10.1136/bmj.299.6715.1575. PMID: 2514919; PMCID: PMC1838817. [Accessed: 10 May 2026]</a:t>
            </a:r>
          </a:p>
          <a:p>
            <a:endParaRPr lang="en-GB" sz="1200" dirty="0"/>
          </a:p>
          <a:p>
            <a:r>
              <a:rPr lang="en-GB" sz="1200" dirty="0"/>
              <a:t>Rehkopf, M. (n.d.) </a:t>
            </a:r>
            <a:r>
              <a:rPr lang="en-GB" sz="1200" i="1" dirty="0"/>
              <a:t>What is a Kanban Board?</a:t>
            </a:r>
            <a:r>
              <a:rPr lang="en-GB" sz="1200" dirty="0"/>
              <a:t> Atlassian. Available at: </a:t>
            </a:r>
            <a:r>
              <a:rPr lang="en-GB" sz="1200" u="sng" dirty="0">
                <a:hlinkClick r:id="rId6"/>
              </a:rPr>
              <a:t>https://www.atlassian.com/agile/kanban/boards</a:t>
            </a:r>
            <a:r>
              <a:rPr lang="en-GB" sz="1200" dirty="0"/>
              <a:t>  [Accessed: 10 May 2026] </a:t>
            </a:r>
          </a:p>
          <a:p>
            <a:endParaRPr lang="en-GB" sz="1200" dirty="0"/>
          </a:p>
          <a:p>
            <a:r>
              <a:rPr lang="en-GB" sz="1200" dirty="0"/>
              <a:t>Sajak, A.A.B, (2021)</a:t>
            </a:r>
            <a:r>
              <a:rPr lang="en-GB" sz="1200" b="1" dirty="0"/>
              <a:t>.</a:t>
            </a:r>
            <a:r>
              <a:rPr lang="en-GB" sz="1200" dirty="0"/>
              <a:t> Iterative Waterfall Model, </a:t>
            </a:r>
            <a:r>
              <a:rPr lang="en-GB" sz="1200" i="1" dirty="0"/>
              <a:t>ResearchGate</a:t>
            </a:r>
            <a:r>
              <a:rPr lang="en-GB" sz="1200" dirty="0"/>
              <a:t>. Available at: </a:t>
            </a:r>
            <a:r>
              <a:rPr lang="en-GB" sz="1200" u="sng" dirty="0">
                <a:hlinkClick r:id="rId7"/>
              </a:rPr>
              <a:t>https://www.researchgate.net/figure/terative-Waterfall-Model_fig1_352087214</a:t>
            </a:r>
            <a:r>
              <a:rPr lang="en-GB" sz="1200" dirty="0"/>
              <a:t>  [Accessed: 10 May 2026].</a:t>
            </a:r>
          </a:p>
          <a:p>
            <a:endParaRPr lang="en-GB" sz="1200" kern="100" dirty="0"/>
          </a:p>
          <a:p>
            <a:pPr>
              <a:lnSpc>
                <a:spcPct val="150000"/>
              </a:lnSpc>
            </a:pPr>
            <a:r>
              <a:rPr lang="en-GB" sz="1200" kern="100" dirty="0">
                <a:ea typeface="Arial" panose="020B0604020202020204" pitchFamily="34" charset="0"/>
                <a:cs typeface="Times New Roman (Body CS)"/>
              </a:rPr>
              <a:t>Saunders, M., Lewis, P. &amp; Thornhill, A. (2023) </a:t>
            </a:r>
            <a:r>
              <a:rPr lang="en-GB" sz="1200" i="1" kern="100" dirty="0">
                <a:ea typeface="Arial" panose="020B0604020202020204" pitchFamily="34" charset="0"/>
                <a:cs typeface="Times New Roman (Body CS)"/>
              </a:rPr>
              <a:t>Research Methods for Business Students</a:t>
            </a:r>
            <a:r>
              <a:rPr lang="en-GB" sz="1200" kern="100" dirty="0">
                <a:ea typeface="Arial" panose="020B0604020202020204" pitchFamily="34" charset="0"/>
                <a:cs typeface="Times New Roman (Body CS)"/>
              </a:rPr>
              <a:t> (9th edition.). Harlow: Pearson Education. [Accessed: 10 May 2026].</a:t>
            </a:r>
          </a:p>
          <a:p>
            <a:pPr>
              <a:lnSpc>
                <a:spcPct val="150000"/>
              </a:lnSpc>
            </a:pPr>
            <a:endParaRPr lang="en-GB" sz="1200" kern="100" dirty="0">
              <a:ea typeface="Arial" panose="020B0604020202020204" pitchFamily="34" charset="0"/>
              <a:cs typeface="Times New Roman (Body CS)"/>
            </a:endParaRPr>
          </a:p>
          <a:p>
            <a:pPr>
              <a:lnSpc>
                <a:spcPct val="150000"/>
              </a:lnSpc>
            </a:pPr>
            <a:r>
              <a:rPr lang="en-GB" sz="1200" dirty="0"/>
              <a:t>Schwaber, K. &amp; Sutherland, J. (2020) </a:t>
            </a:r>
            <a:r>
              <a:rPr lang="en-GB" sz="1200" i="1" dirty="0"/>
              <a:t>The Scrum Guide</a:t>
            </a:r>
            <a:r>
              <a:rPr lang="en-GB" sz="1200" dirty="0"/>
              <a:t>. Available at: </a:t>
            </a:r>
            <a:r>
              <a:rPr lang="en-GB" sz="1200" u="sng" dirty="0">
                <a:hlinkClick r:id="rId8"/>
              </a:rPr>
              <a:t>https://www.Scrumguides.org/Scrum-guide.html</a:t>
            </a:r>
            <a:r>
              <a:rPr lang="en-GB" sz="1200" dirty="0"/>
              <a:t> [Accessed: 10 May 2026].</a:t>
            </a:r>
          </a:p>
        </p:txBody>
      </p:sp>
    </p:spTree>
    <p:extLst>
      <p:ext uri="{BB962C8B-B14F-4D97-AF65-F5344CB8AC3E}">
        <p14:creationId xmlns:p14="http://schemas.microsoft.com/office/powerpoint/2010/main" val="3839771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97D316-2DBC-13D4-074F-CAD23458F8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" name="Rectangle 3">
            <a:extLst>
              <a:ext uri="{FF2B5EF4-FFF2-40B4-BE49-F238E27FC236}">
                <a16:creationId xmlns:a16="http://schemas.microsoft.com/office/drawing/2014/main" id="{E4C42F3F-6897-D7DC-3E9D-928C4C9638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E284873-EE82-9A1E-C76E-1CB753508C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54534CB-2FA0-22B1-5BF9-7042E4785A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270616-1776-D4AE-87F1-4A445ABDA6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3552" y="-296816"/>
            <a:ext cx="6884895" cy="149664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  <a:t>References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61442D9-7338-540A-D389-71CAB1F0CC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D09AF-24AE-47DB-9BD6-3A1239C12AF7}" type="slidenum">
              <a:rPr lang="en-GB" smtClean="0"/>
              <a:t>28</a:t>
            </a:fld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EA94953-241D-1522-1B6B-DC4FD81ABCB2}"/>
              </a:ext>
            </a:extLst>
          </p:cNvPr>
          <p:cNvSpPr txBox="1"/>
          <p:nvPr/>
        </p:nvSpPr>
        <p:spPr>
          <a:xfrm>
            <a:off x="685799" y="1199833"/>
            <a:ext cx="10820400" cy="394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200" kern="100" dirty="0" err="1">
                <a:ea typeface="Arial" panose="020B0604020202020204" pitchFamily="34" charset="0"/>
                <a:cs typeface="Times New Roman (Body CS)"/>
              </a:rPr>
              <a:t>STMElectronics</a:t>
            </a:r>
            <a:r>
              <a:rPr lang="en-GB" sz="1200" kern="100" dirty="0">
                <a:ea typeface="Arial" panose="020B0604020202020204" pitchFamily="34" charset="0"/>
                <a:cs typeface="Times New Roman (Body CS)"/>
              </a:rPr>
              <a:t> </a:t>
            </a:r>
            <a:r>
              <a:rPr lang="en-US" sz="1200" dirty="0"/>
              <a:t>(n.d.) </a:t>
            </a:r>
            <a:r>
              <a:rPr lang="en-US" sz="1200" i="1" dirty="0"/>
              <a:t>NUCLEO-H7A3ZI-Q STM32 Nucleo-144 development board with STM32H7A3ZI MCU</a:t>
            </a:r>
            <a:r>
              <a:rPr lang="en-US" sz="1200" dirty="0"/>
              <a:t>. Available at: </a:t>
            </a:r>
            <a:r>
              <a:rPr lang="en-US" sz="1200" dirty="0">
                <a:hlinkClick r:id="rId2"/>
              </a:rPr>
              <a:t>https://www.st.com/en/evaluation-tools/nucleo-h7a3zi-q.html</a:t>
            </a:r>
            <a:r>
              <a:rPr lang="en-US" sz="1200" dirty="0"/>
              <a:t> [Accessed: 10 May 2026]</a:t>
            </a:r>
            <a:endParaRPr lang="en-GB" sz="1200" kern="100" dirty="0">
              <a:ea typeface="Arial" panose="020B0604020202020204" pitchFamily="34" charset="0"/>
              <a:cs typeface="Times New Roman (Body CS)"/>
            </a:endParaRPr>
          </a:p>
          <a:p>
            <a:pPr>
              <a:lnSpc>
                <a:spcPct val="150000"/>
              </a:lnSpc>
            </a:pPr>
            <a:endParaRPr lang="en-GB" sz="1200" dirty="0"/>
          </a:p>
          <a:p>
            <a:pPr>
              <a:lnSpc>
                <a:spcPct val="150000"/>
              </a:lnSpc>
            </a:pPr>
            <a:r>
              <a:rPr lang="en-GB" sz="1200" dirty="0"/>
              <a:t>Texas Instruments </a:t>
            </a:r>
            <a:r>
              <a:rPr lang="en-US" sz="1200" dirty="0"/>
              <a:t>(n.d.) </a:t>
            </a:r>
            <a:r>
              <a:rPr lang="en-GB" sz="1200" dirty="0"/>
              <a:t>LM35CZ/NOPB</a:t>
            </a:r>
            <a:r>
              <a:rPr lang="en-US" sz="1200" dirty="0"/>
              <a:t>Available at: </a:t>
            </a:r>
            <a:r>
              <a:rPr lang="en-GB" sz="1200" dirty="0">
                <a:hlinkClick r:id="rId3"/>
              </a:rPr>
              <a:t>https://www.ti.com/product/LM35/part-details/LM35CZ/NOPB</a:t>
            </a:r>
            <a:r>
              <a:rPr lang="en-GB" sz="1200" dirty="0"/>
              <a:t> [Accessed: 10 May 2026]</a:t>
            </a:r>
          </a:p>
          <a:p>
            <a:pPr>
              <a:lnSpc>
                <a:spcPct val="150000"/>
              </a:lnSpc>
            </a:pPr>
            <a:endParaRPr lang="en-GB" sz="1200" dirty="0"/>
          </a:p>
          <a:p>
            <a:pPr>
              <a:lnSpc>
                <a:spcPct val="150000"/>
              </a:lnSpc>
            </a:pPr>
            <a:r>
              <a:rPr lang="en-GB" sz="1200" dirty="0"/>
              <a:t>Vekoma Rides (n.d.) </a:t>
            </a:r>
            <a:r>
              <a:rPr lang="en-GB" sz="1200" i="1" dirty="0"/>
              <a:t>Understanding G-Forces</a:t>
            </a:r>
            <a:r>
              <a:rPr lang="en-GB" sz="1200" dirty="0"/>
              <a:t>. Available at: </a:t>
            </a:r>
            <a:r>
              <a:rPr lang="en-GB" sz="1200" u="sng" dirty="0">
                <a:hlinkClick r:id="rId4"/>
              </a:rPr>
              <a:t>https://www.vekoma.com/public/files/understanding_g-forces_iaapa.pdf</a:t>
            </a:r>
            <a:r>
              <a:rPr lang="en-GB" sz="1200" dirty="0"/>
              <a:t> [Accessed: 10 May 2026].</a:t>
            </a:r>
          </a:p>
          <a:p>
            <a:pPr>
              <a:lnSpc>
                <a:spcPct val="150000"/>
              </a:lnSpc>
            </a:pPr>
            <a:endParaRPr lang="en-GB" sz="1200" dirty="0"/>
          </a:p>
          <a:p>
            <a:pPr>
              <a:lnSpc>
                <a:spcPct val="150000"/>
              </a:lnSpc>
            </a:pPr>
            <a:r>
              <a:rPr lang="en-GB" sz="1200" dirty="0" err="1"/>
              <a:t>Vinkers</a:t>
            </a:r>
            <a:r>
              <a:rPr lang="en-GB" sz="1200" dirty="0"/>
              <a:t>, C.H., Penning, R., </a:t>
            </a:r>
            <a:r>
              <a:rPr lang="en-GB" sz="1200" dirty="0" err="1"/>
              <a:t>Hellhammer</a:t>
            </a:r>
            <a:r>
              <a:rPr lang="en-GB" sz="1200" dirty="0"/>
              <a:t>, J., Verster, J.C., </a:t>
            </a:r>
            <a:r>
              <a:rPr lang="en-GB" sz="1200" dirty="0" err="1"/>
              <a:t>Klaessens</a:t>
            </a:r>
            <a:r>
              <a:rPr lang="en-GB" sz="1200" dirty="0"/>
              <a:t>, J.H.G.M., Olivier, B. &amp; Kalkman, C.J., (2013). </a:t>
            </a:r>
            <a:r>
              <a:rPr lang="en-GB" sz="1200" i="1" dirty="0"/>
              <a:t>The effect of stress on core and peripheral body temperature in humans</a:t>
            </a:r>
            <a:r>
              <a:rPr lang="en-GB" sz="1200" dirty="0"/>
              <a:t>. Stress: The International Journal on the Biology of Stress, 16(5), pp.520–530. doi:10.3109/10253890.2013.807243. [Accessed: 10 May 2026]</a:t>
            </a:r>
          </a:p>
          <a:p>
            <a:pPr>
              <a:lnSpc>
                <a:spcPct val="150000"/>
              </a:lnSpc>
            </a:pPr>
            <a:endParaRPr lang="en-GB" sz="1200" dirty="0"/>
          </a:p>
          <a:p>
            <a:pPr>
              <a:lnSpc>
                <a:spcPct val="150000"/>
              </a:lnSpc>
            </a:pPr>
            <a:r>
              <a:rPr lang="en-GB" sz="1200" dirty="0"/>
              <a:t>Wolff, W., Özay-Otgonbayar, S., Danckert, J., </a:t>
            </a:r>
            <a:r>
              <a:rPr lang="en-GB" sz="1200" dirty="0" err="1"/>
              <a:t>Bieleke</a:t>
            </a:r>
            <a:r>
              <a:rPr lang="en-GB" sz="1200" dirty="0"/>
              <a:t>, M. and </a:t>
            </a:r>
            <a:r>
              <a:rPr lang="en-GB" sz="1200" dirty="0" err="1"/>
              <a:t>Martarelli</a:t>
            </a:r>
            <a:r>
              <a:rPr lang="en-GB" sz="1200" dirty="0"/>
              <a:t>, C.S. (2025) ‘Effort and boredom shape our experience of time’, </a:t>
            </a:r>
            <a:r>
              <a:rPr lang="en-GB" sz="1200" i="1" dirty="0"/>
              <a:t>Neuroscience &amp; </a:t>
            </a:r>
            <a:r>
              <a:rPr lang="en-GB" sz="1200" i="1" dirty="0" err="1"/>
              <a:t>Biobehavioral</a:t>
            </a:r>
            <a:r>
              <a:rPr lang="en-GB" sz="1200" i="1" dirty="0"/>
              <a:t> Reviews</a:t>
            </a:r>
            <a:r>
              <a:rPr lang="en-GB" sz="1200" dirty="0"/>
              <a:t>. doi:10.1016/j.neubiorev.2025.103768. </a:t>
            </a:r>
            <a:r>
              <a:rPr lang="en-GB" sz="1200" dirty="0" err="1"/>
              <a:t>Avaialble</a:t>
            </a:r>
            <a:r>
              <a:rPr lang="en-GB" sz="1200" dirty="0"/>
              <a:t> at: </a:t>
            </a:r>
            <a:r>
              <a:rPr lang="en-GB" sz="1200" u="sng" dirty="0">
                <a:hlinkClick r:id="rId5"/>
              </a:rPr>
              <a:t>https://www.sciencedirect.com/science/article/pii/S0149763425003768</a:t>
            </a:r>
            <a:r>
              <a:rPr lang="en-GB" sz="1200" dirty="0"/>
              <a:t> [Accessed: 10 May 2026]</a:t>
            </a:r>
          </a:p>
          <a:p>
            <a:pPr>
              <a:lnSpc>
                <a:spcPct val="150000"/>
              </a:lnSpc>
            </a:pPr>
            <a:endParaRPr lang="en-GB" sz="1200" dirty="0"/>
          </a:p>
          <a:p>
            <a:pPr>
              <a:lnSpc>
                <a:spcPct val="150000"/>
              </a:lnSpc>
            </a:pP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40312476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507B6FFF744CBD3C3F34FD644AB3" ma:contentTypeVersion="16" ma:contentTypeDescription="Create a new document." ma:contentTypeScope="" ma:versionID="ab6f36b17c870d06ff38c18f418c18d4">
  <xsd:schema xmlns:xsd="http://www.w3.org/2001/XMLSchema" xmlns:xs="http://www.w3.org/2001/XMLSchema" xmlns:p="http://schemas.microsoft.com/office/2006/metadata/properties" xmlns:ns3="0b0e1b17-b37e-408d-b172-71e541cc5685" xmlns:ns4="6ab5c128-22b1-4d2b-bfd6-c7b8f80fbe89" targetNamespace="http://schemas.microsoft.com/office/2006/metadata/properties" ma:root="true" ma:fieldsID="8512b000fe5a52105de7e6dcca8651f0" ns3:_="" ns4:_="">
    <xsd:import namespace="0b0e1b17-b37e-408d-b172-71e541cc5685"/>
    <xsd:import namespace="6ab5c128-22b1-4d2b-bfd6-c7b8f80fbe8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SystemTags" minOccurs="0"/>
                <xsd:element ref="ns3:MediaLengthInSeconds" minOccurs="0"/>
                <xsd:element ref="ns3:MediaServiceSearchProperties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0e1b17-b37e-408d-b172-71e541cc568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_activity" ma:index="15" nillable="true" ma:displayName="_activity" ma:hidden="true" ma:internalName="_activity">
      <xsd:simpleType>
        <xsd:restriction base="dms:Note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20" nillable="true" ma:displayName="MediaServiceSystemTags" ma:hidden="true" ma:internalName="MediaServiceSystemTags" ma:readOnly="true">
      <xsd:simpleType>
        <xsd:restriction base="dms:Note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ab5c128-22b1-4d2b-bfd6-c7b8f80fbe89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0b0e1b17-b37e-408d-b172-71e541cc5685" xsi:nil="true"/>
  </documentManagement>
</p:properties>
</file>

<file path=customXml/itemProps1.xml><?xml version="1.0" encoding="utf-8"?>
<ds:datastoreItem xmlns:ds="http://schemas.openxmlformats.org/officeDocument/2006/customXml" ds:itemID="{202817C3-D888-4F95-974B-62D42E576C6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b0e1b17-b37e-408d-b172-71e541cc5685"/>
    <ds:schemaRef ds:uri="6ab5c128-22b1-4d2b-bfd6-c7b8f80fbe8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8BF100A-88BA-43EE-9C6A-0CDB9D2119B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1CC492A-6362-440E-975A-06994431B2CB}">
  <ds:schemaRefs>
    <ds:schemaRef ds:uri="http://purl.org/dc/dcmitype/"/>
    <ds:schemaRef ds:uri="http://purl.org/dc/terms/"/>
    <ds:schemaRef ds:uri="6ab5c128-22b1-4d2b-bfd6-c7b8f80fbe89"/>
    <ds:schemaRef ds:uri="http://schemas.microsoft.com/office/2006/documentManagement/types"/>
    <ds:schemaRef ds:uri="0b0e1b17-b37e-408d-b172-71e541cc5685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1287</TotalTime>
  <Words>1544</Words>
  <Application>Microsoft Office PowerPoint</Application>
  <PresentationFormat>Widescreen</PresentationFormat>
  <Paragraphs>267</Paragraphs>
  <Slides>28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Arial</vt:lpstr>
      <vt:lpstr>Calibri</vt:lpstr>
      <vt:lpstr>Calibri Light</vt:lpstr>
      <vt:lpstr>Roboto</vt:lpstr>
      <vt:lpstr>Office Theme</vt:lpstr>
      <vt:lpstr>Implementing Microcontrollers and Sensors to Determine Ride Path on Roller Coasters</vt:lpstr>
      <vt:lpstr>Introduction</vt:lpstr>
      <vt:lpstr>Project Overview</vt:lpstr>
      <vt:lpstr>Project Stages</vt:lpstr>
      <vt:lpstr>Research</vt:lpstr>
      <vt:lpstr>Research Methods</vt:lpstr>
      <vt:lpstr>Problem Domain</vt:lpstr>
      <vt:lpstr>Current Industry Solutions</vt:lpstr>
      <vt:lpstr>Design</vt:lpstr>
      <vt:lpstr>Physical Design</vt:lpstr>
      <vt:lpstr>Software Design</vt:lpstr>
      <vt:lpstr>Decision Making</vt:lpstr>
      <vt:lpstr>Implementation</vt:lpstr>
      <vt:lpstr>Design Choices</vt:lpstr>
      <vt:lpstr>Testing and Results</vt:lpstr>
      <vt:lpstr>Testing Strategy</vt:lpstr>
      <vt:lpstr>Results</vt:lpstr>
      <vt:lpstr>Artefact Strengths</vt:lpstr>
      <vt:lpstr>Project Strengths</vt:lpstr>
      <vt:lpstr>Ethics and Safety</vt:lpstr>
      <vt:lpstr>Conclusion</vt:lpstr>
      <vt:lpstr>Real World Implementation</vt:lpstr>
      <vt:lpstr>Future works</vt:lpstr>
      <vt:lpstr>What was learnt</vt:lpstr>
      <vt:lpstr>Thanks for Listening</vt:lpstr>
      <vt:lpstr>References</vt:lpstr>
      <vt:lpstr>References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Hannah Arnold</dc:creator>
  <cp:lastModifiedBy>Hannah Arnold</cp:lastModifiedBy>
  <cp:revision>2</cp:revision>
  <dcterms:created xsi:type="dcterms:W3CDTF">2026-05-04T14:54:07Z</dcterms:created>
  <dcterms:modified xsi:type="dcterms:W3CDTF">2026-05-17T12:41:13Z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0x0101003BE1507B6FFF744CBD3C3F34FD644AB3</vt:lpwstr>
  </property>
</Properties>
</file>