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6"/>
  </p:notesMasterIdLst>
  <p:handoutMasterIdLst>
    <p:handoutMasterId r:id="rId37"/>
  </p:handoutMasterIdLst>
  <p:sldIdLst>
    <p:sldId id="335" r:id="rId5"/>
    <p:sldId id="337" r:id="rId6"/>
    <p:sldId id="338" r:id="rId7"/>
    <p:sldId id="339" r:id="rId8"/>
    <p:sldId id="340" r:id="rId9"/>
    <p:sldId id="351" r:id="rId10"/>
    <p:sldId id="364" r:id="rId11"/>
    <p:sldId id="370" r:id="rId12"/>
    <p:sldId id="371" r:id="rId13"/>
    <p:sldId id="345" r:id="rId14"/>
    <p:sldId id="352" r:id="rId15"/>
    <p:sldId id="353" r:id="rId16"/>
    <p:sldId id="354" r:id="rId17"/>
    <p:sldId id="355" r:id="rId18"/>
    <p:sldId id="356" r:id="rId19"/>
    <p:sldId id="357" r:id="rId20"/>
    <p:sldId id="358" r:id="rId21"/>
    <p:sldId id="359" r:id="rId22"/>
    <p:sldId id="360" r:id="rId23"/>
    <p:sldId id="361" r:id="rId24"/>
    <p:sldId id="362" r:id="rId25"/>
    <p:sldId id="363" r:id="rId26"/>
    <p:sldId id="365" r:id="rId27"/>
    <p:sldId id="366" r:id="rId28"/>
    <p:sldId id="367" r:id="rId29"/>
    <p:sldId id="368" r:id="rId30"/>
    <p:sldId id="375" r:id="rId31"/>
    <p:sldId id="373" r:id="rId32"/>
    <p:sldId id="374" r:id="rId33"/>
    <p:sldId id="372" r:id="rId34"/>
    <p:sldId id="350" r:id="rId35"/>
  </p:sldIdLst>
  <p:sldSz cx="12192000" cy="6858000"/>
  <p:notesSz cx="6858000" cy="9144000"/>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otes" id="{76E48E6F-D579-4930-A93B-E5B0757C212C}">
          <p14:sldIdLst/>
        </p14:section>
        <p14:section name="Mid-Point Review Viva" id="{2968AF28-8455-4EA0-B42E-304C831E2B15}">
          <p14:sldIdLst>
            <p14:sldId id="335"/>
            <p14:sldId id="337"/>
            <p14:sldId id="338"/>
            <p14:sldId id="339"/>
            <p14:sldId id="340"/>
            <p14:sldId id="351"/>
            <p14:sldId id="364"/>
            <p14:sldId id="370"/>
            <p14:sldId id="371"/>
            <p14:sldId id="345"/>
            <p14:sldId id="352"/>
            <p14:sldId id="353"/>
            <p14:sldId id="354"/>
            <p14:sldId id="355"/>
            <p14:sldId id="356"/>
            <p14:sldId id="357"/>
            <p14:sldId id="358"/>
            <p14:sldId id="359"/>
            <p14:sldId id="360"/>
            <p14:sldId id="361"/>
            <p14:sldId id="362"/>
            <p14:sldId id="363"/>
            <p14:sldId id="365"/>
            <p14:sldId id="366"/>
            <p14:sldId id="367"/>
            <p14:sldId id="368"/>
            <p14:sldId id="375"/>
            <p14:sldId id="373"/>
            <p14:sldId id="374"/>
            <p14:sldId id="372"/>
            <p14:sldId id="350"/>
          </p14:sldIdLst>
        </p14:section>
        <p14:section name="Template" id="{B85B6D17-6216-49DE-98C7-372AC8087A7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21664B7-C814-9A4D-B495-A819412CA96F}" v="31" dt="2025-11-20T10:53:18.9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647" autoAdjust="0"/>
  </p:normalViewPr>
  <p:slideViewPr>
    <p:cSldViewPr snapToGrid="0">
      <p:cViewPr varScale="1">
        <p:scale>
          <a:sx n="112" d="100"/>
          <a:sy n="112" d="100"/>
        </p:scale>
        <p:origin x="516" y="9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64B13DD-DD5C-4D7B-A7B2-0D291A44580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dirty="0"/>
          </a:p>
        </p:txBody>
      </p:sp>
      <p:sp>
        <p:nvSpPr>
          <p:cNvPr id="3" name="Date Placeholder 2">
            <a:extLst>
              <a:ext uri="{FF2B5EF4-FFF2-40B4-BE49-F238E27FC236}">
                <a16:creationId xmlns:a16="http://schemas.microsoft.com/office/drawing/2014/main" id="{25399B4A-D4B6-41DC-B4BA-A16F4A7EABF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55E5DADA-23BE-4E80-AA70-8F3D83627AB0}" type="datetime1">
              <a:rPr lang="en-GB" smtClean="0"/>
              <a:t>24/02/2026</a:t>
            </a:fld>
            <a:endParaRPr lang="en-GB" dirty="0"/>
          </a:p>
        </p:txBody>
      </p:sp>
      <p:sp>
        <p:nvSpPr>
          <p:cNvPr id="4" name="Footer Placeholder 3">
            <a:extLst>
              <a:ext uri="{FF2B5EF4-FFF2-40B4-BE49-F238E27FC236}">
                <a16:creationId xmlns:a16="http://schemas.microsoft.com/office/drawing/2014/main" id="{C8A662FF-2BD0-42CC-81E0-E211BE360A8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dirty="0"/>
          </a:p>
        </p:txBody>
      </p:sp>
      <p:sp>
        <p:nvSpPr>
          <p:cNvPr id="5" name="Slide Number Placeholder 4">
            <a:extLst>
              <a:ext uri="{FF2B5EF4-FFF2-40B4-BE49-F238E27FC236}">
                <a16:creationId xmlns:a16="http://schemas.microsoft.com/office/drawing/2014/main" id="{3857ECB1-26BD-4C91-A134-EC6F2CC72CE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BBFE5E4-E7AD-46D7-82A6-8E6D0CE600B6}" type="slidenum">
              <a:rPr lang="en-GB" smtClean="0"/>
              <a:t>‹#›</a:t>
            </a:fld>
            <a:endParaRPr lang="en-GB" dirty="0"/>
          </a:p>
        </p:txBody>
      </p:sp>
    </p:spTree>
    <p:extLst>
      <p:ext uri="{BB962C8B-B14F-4D97-AF65-F5344CB8AC3E}">
        <p14:creationId xmlns:p14="http://schemas.microsoft.com/office/powerpoint/2010/main" val="1382417877"/>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15051DEC-B635-4934-93B5-C56020CAD15A}" type="datetime1">
              <a:rPr lang="en-GB" smtClean="0"/>
              <a:t>24/02/2026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C5DF5DD2-187C-450F-BB87-F62B9ADB04D5}" type="slidenum">
              <a:rPr lang="en-GB" smtClean="0"/>
              <a:t>‹#›</a:t>
            </a:fld>
            <a:endParaRPr lang="en-GB" dirty="0"/>
          </a:p>
        </p:txBody>
      </p:sp>
    </p:spTree>
    <p:extLst>
      <p:ext uri="{BB962C8B-B14F-4D97-AF65-F5344CB8AC3E}">
        <p14:creationId xmlns:p14="http://schemas.microsoft.com/office/powerpoint/2010/main" val="3503338718"/>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
          </p:nvPr>
        </p:nvSpPr>
        <p:spPr/>
        <p:txBody>
          <a:bodyPr/>
          <a:lstStyle/>
          <a:p>
            <a:pPr rtl="0"/>
            <a:fld id="{15051DEC-B635-4934-93B5-C56020CAD15A}" type="datetime1">
              <a:rPr lang="en-GB" smtClean="0"/>
              <a:t>24/02/2026</a:t>
            </a:fld>
            <a:endParaRPr lang="en-GB" dirty="0"/>
          </a:p>
        </p:txBody>
      </p:sp>
      <p:sp>
        <p:nvSpPr>
          <p:cNvPr id="5" name="Slide Number Placeholder 4"/>
          <p:cNvSpPr>
            <a:spLocks noGrp="1"/>
          </p:cNvSpPr>
          <p:nvPr>
            <p:ph type="sldNum" sz="quarter" idx="5"/>
          </p:nvPr>
        </p:nvSpPr>
        <p:spPr/>
        <p:txBody>
          <a:bodyPr/>
          <a:lstStyle/>
          <a:p>
            <a:pPr rtl="0"/>
            <a:fld id="{C5DF5DD2-187C-450F-BB87-F62B9ADB04D5}" type="slidenum">
              <a:rPr lang="en-GB" smtClean="0"/>
              <a:t>1</a:t>
            </a:fld>
            <a:endParaRPr lang="en-GB" dirty="0"/>
          </a:p>
        </p:txBody>
      </p:sp>
    </p:spTree>
    <p:extLst>
      <p:ext uri="{BB962C8B-B14F-4D97-AF65-F5344CB8AC3E}">
        <p14:creationId xmlns:p14="http://schemas.microsoft.com/office/powerpoint/2010/main" val="2694443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7F4A2-24EA-97A6-3ED3-B37E05F8AC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A5A262-F3C7-C987-4F8C-BA1B5F0B37D3}"/>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6635C337-CD7E-E992-0035-D72352FC81BF}"/>
              </a:ext>
            </a:extLst>
          </p:cNvPr>
          <p:cNvSpPr>
            <a:spLocks noGrp="1"/>
          </p:cNvSpPr>
          <p:nvPr>
            <p:ph type="body" idx="1"/>
          </p:nvPr>
        </p:nvSpPr>
        <p:spPr/>
        <p:txBody>
          <a:bodyPr rtlCol="0"/>
          <a:lstStyle/>
          <a:p>
            <a:pPr rtl="0"/>
            <a:endParaRPr lang="en-GB" dirty="0"/>
          </a:p>
        </p:txBody>
      </p:sp>
      <p:sp>
        <p:nvSpPr>
          <p:cNvPr id="4" name="Slide Number Placeholder 3">
            <a:extLst>
              <a:ext uri="{FF2B5EF4-FFF2-40B4-BE49-F238E27FC236}">
                <a16:creationId xmlns:a16="http://schemas.microsoft.com/office/drawing/2014/main" id="{0E5A2C29-4D43-20B2-F96C-1375D285E36D}"/>
              </a:ext>
            </a:extLst>
          </p:cNvPr>
          <p:cNvSpPr>
            <a:spLocks noGrp="1"/>
          </p:cNvSpPr>
          <p:nvPr>
            <p:ph type="sldNum" sz="quarter" idx="5"/>
          </p:nvPr>
        </p:nvSpPr>
        <p:spPr/>
        <p:txBody>
          <a:bodyPr rtlCol="0"/>
          <a:lstStyle/>
          <a:p>
            <a:pPr rtl="0"/>
            <a:fld id="{83251742-F350-4E0A-882E-44E34E005EFD}" type="slidenum">
              <a:rPr lang="en-GB" smtClean="0"/>
              <a:t>3</a:t>
            </a:fld>
            <a:endParaRPr lang="en-GB" dirty="0"/>
          </a:p>
        </p:txBody>
      </p:sp>
      <p:sp>
        <p:nvSpPr>
          <p:cNvPr id="5" name="Date Placeholder 4">
            <a:extLst>
              <a:ext uri="{FF2B5EF4-FFF2-40B4-BE49-F238E27FC236}">
                <a16:creationId xmlns:a16="http://schemas.microsoft.com/office/drawing/2014/main" id="{7026ED7F-6108-D047-C3F2-6B2A93158C76}"/>
              </a:ext>
            </a:extLst>
          </p:cNvPr>
          <p:cNvSpPr>
            <a:spLocks noGrp="1"/>
          </p:cNvSpPr>
          <p:nvPr>
            <p:ph type="dt" idx="1"/>
          </p:nvPr>
        </p:nvSpPr>
        <p:spPr/>
        <p:txBody>
          <a:bodyPr/>
          <a:lstStyle/>
          <a:p>
            <a:pPr rtl="0"/>
            <a:fld id="{25215F07-450A-4F06-BB26-1430CFEFA277}" type="datetime1">
              <a:rPr lang="en-GB" smtClean="0"/>
              <a:t>24/02/2026</a:t>
            </a:fld>
            <a:endParaRPr lang="en-GB" dirty="0"/>
          </a:p>
        </p:txBody>
      </p:sp>
    </p:spTree>
    <p:extLst>
      <p:ext uri="{BB962C8B-B14F-4D97-AF65-F5344CB8AC3E}">
        <p14:creationId xmlns:p14="http://schemas.microsoft.com/office/powerpoint/2010/main" val="23469730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8240F-37BD-EBC8-5BB7-00D4A55A92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E25F27-F27F-DA0D-C306-506BFA2619CE}"/>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D10EFE47-07A4-F2DC-E7FB-B5A2D2704D6E}"/>
              </a:ext>
            </a:extLst>
          </p:cNvPr>
          <p:cNvSpPr>
            <a:spLocks noGrp="1"/>
          </p:cNvSpPr>
          <p:nvPr>
            <p:ph type="body" idx="1"/>
          </p:nvPr>
        </p:nvSpPr>
        <p:spPr/>
        <p:txBody>
          <a:bodyPr rtlCol="0"/>
          <a:lstStyle/>
          <a:p>
            <a:pPr rtl="0"/>
            <a:endParaRPr lang="en-GB" dirty="0"/>
          </a:p>
        </p:txBody>
      </p:sp>
      <p:sp>
        <p:nvSpPr>
          <p:cNvPr id="4" name="Slide Number Placeholder 3">
            <a:extLst>
              <a:ext uri="{FF2B5EF4-FFF2-40B4-BE49-F238E27FC236}">
                <a16:creationId xmlns:a16="http://schemas.microsoft.com/office/drawing/2014/main" id="{EA60D0D0-3B4A-D983-A29E-B53BEE9A6057}"/>
              </a:ext>
            </a:extLst>
          </p:cNvPr>
          <p:cNvSpPr>
            <a:spLocks noGrp="1"/>
          </p:cNvSpPr>
          <p:nvPr>
            <p:ph type="sldNum" sz="quarter" idx="5"/>
          </p:nvPr>
        </p:nvSpPr>
        <p:spPr/>
        <p:txBody>
          <a:bodyPr rtlCol="0"/>
          <a:lstStyle/>
          <a:p>
            <a:pPr rtl="0"/>
            <a:fld id="{83251742-F350-4E0A-882E-44E34E005EFD}" type="slidenum">
              <a:rPr lang="en-GB" smtClean="0"/>
              <a:t>4</a:t>
            </a:fld>
            <a:endParaRPr lang="en-GB" dirty="0"/>
          </a:p>
        </p:txBody>
      </p:sp>
      <p:sp>
        <p:nvSpPr>
          <p:cNvPr id="5" name="Date Placeholder 4">
            <a:extLst>
              <a:ext uri="{FF2B5EF4-FFF2-40B4-BE49-F238E27FC236}">
                <a16:creationId xmlns:a16="http://schemas.microsoft.com/office/drawing/2014/main" id="{1F0B826A-B584-AD7D-2956-F6AC94A83543}"/>
              </a:ext>
            </a:extLst>
          </p:cNvPr>
          <p:cNvSpPr>
            <a:spLocks noGrp="1"/>
          </p:cNvSpPr>
          <p:nvPr>
            <p:ph type="dt" idx="1"/>
          </p:nvPr>
        </p:nvSpPr>
        <p:spPr/>
        <p:txBody>
          <a:bodyPr/>
          <a:lstStyle/>
          <a:p>
            <a:pPr rtl="0"/>
            <a:fld id="{B64620CF-6FFD-404B-8B86-FE7E8935B7AA}" type="datetime1">
              <a:rPr lang="en-GB" smtClean="0"/>
              <a:t>24/02/2026</a:t>
            </a:fld>
            <a:endParaRPr lang="en-GB" dirty="0"/>
          </a:p>
        </p:txBody>
      </p:sp>
    </p:spTree>
    <p:extLst>
      <p:ext uri="{BB962C8B-B14F-4D97-AF65-F5344CB8AC3E}">
        <p14:creationId xmlns:p14="http://schemas.microsoft.com/office/powerpoint/2010/main" val="2968118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03C24-B94E-AD47-105E-B2EEE5837E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C74ED3-B688-13C8-FFB0-F686012E5E4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2EE8DA1-60DE-8642-F3D8-3BFBE197B6F6}"/>
              </a:ext>
            </a:extLst>
          </p:cNvPr>
          <p:cNvSpPr>
            <a:spLocks noGrp="1"/>
          </p:cNvSpPr>
          <p:nvPr>
            <p:ph type="body" idx="1"/>
          </p:nvPr>
        </p:nvSpPr>
        <p:spPr/>
        <p:txBody>
          <a:bodyPr rtlCol="0"/>
          <a:lstStyle/>
          <a:p>
            <a:pPr rtl="0"/>
            <a:endParaRPr lang="en-GB"/>
          </a:p>
        </p:txBody>
      </p:sp>
      <p:sp>
        <p:nvSpPr>
          <p:cNvPr id="4" name="Slide Number Placeholder 3">
            <a:extLst>
              <a:ext uri="{FF2B5EF4-FFF2-40B4-BE49-F238E27FC236}">
                <a16:creationId xmlns:a16="http://schemas.microsoft.com/office/drawing/2014/main" id="{DB0BBB58-C6C7-F9B5-FD66-04BCF0FA15EB}"/>
              </a:ext>
            </a:extLst>
          </p:cNvPr>
          <p:cNvSpPr>
            <a:spLocks noGrp="1"/>
          </p:cNvSpPr>
          <p:nvPr>
            <p:ph type="sldNum" sz="quarter" idx="5"/>
          </p:nvPr>
        </p:nvSpPr>
        <p:spPr/>
        <p:txBody>
          <a:bodyPr rtlCol="0"/>
          <a:lstStyle/>
          <a:p>
            <a:pPr rtl="0"/>
            <a:fld id="{83251742-F350-4E0A-882E-44E34E005EFD}" type="slidenum">
              <a:rPr lang="en-GB" smtClean="0"/>
              <a:t>5</a:t>
            </a:fld>
            <a:endParaRPr lang="en-GB"/>
          </a:p>
        </p:txBody>
      </p:sp>
      <p:sp>
        <p:nvSpPr>
          <p:cNvPr id="5" name="Date Placeholder 4">
            <a:extLst>
              <a:ext uri="{FF2B5EF4-FFF2-40B4-BE49-F238E27FC236}">
                <a16:creationId xmlns:a16="http://schemas.microsoft.com/office/drawing/2014/main" id="{1199D906-C371-E998-345F-169AC2F4504A}"/>
              </a:ext>
            </a:extLst>
          </p:cNvPr>
          <p:cNvSpPr>
            <a:spLocks noGrp="1"/>
          </p:cNvSpPr>
          <p:nvPr>
            <p:ph type="dt" idx="1"/>
          </p:nvPr>
        </p:nvSpPr>
        <p:spPr/>
        <p:txBody>
          <a:bodyPr/>
          <a:lstStyle/>
          <a:p>
            <a:pPr rtl="0"/>
            <a:fld id="{8F0AE301-B0D8-48BF-BB6D-85F379FFBDF2}" type="datetime1">
              <a:rPr lang="en-GB" smtClean="0"/>
              <a:t>24/02/2026</a:t>
            </a:fld>
            <a:endParaRPr lang="en-GB"/>
          </a:p>
        </p:txBody>
      </p:sp>
    </p:spTree>
    <p:extLst>
      <p:ext uri="{BB962C8B-B14F-4D97-AF65-F5344CB8AC3E}">
        <p14:creationId xmlns:p14="http://schemas.microsoft.com/office/powerpoint/2010/main" val="3031134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A71D8-3A61-C8F9-4B5D-AF404E8BC2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A5222B-B2A4-22A3-627F-A5784E0E03F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C1710E9-6EB6-5B3F-7104-5FE8F8C5F3B7}"/>
              </a:ext>
            </a:extLst>
          </p:cNvPr>
          <p:cNvSpPr>
            <a:spLocks noGrp="1"/>
          </p:cNvSpPr>
          <p:nvPr>
            <p:ph type="body" idx="1"/>
          </p:nvPr>
        </p:nvSpPr>
        <p:spPr/>
        <p:txBody>
          <a:bodyPr rtlCol="0"/>
          <a:lstStyle/>
          <a:p>
            <a:pPr rtl="0"/>
            <a:endParaRPr lang="en-GB"/>
          </a:p>
        </p:txBody>
      </p:sp>
      <p:sp>
        <p:nvSpPr>
          <p:cNvPr id="4" name="Slide Number Placeholder 3">
            <a:extLst>
              <a:ext uri="{FF2B5EF4-FFF2-40B4-BE49-F238E27FC236}">
                <a16:creationId xmlns:a16="http://schemas.microsoft.com/office/drawing/2014/main" id="{E23483F0-4C53-4082-F154-7473FE9C43F0}"/>
              </a:ext>
            </a:extLst>
          </p:cNvPr>
          <p:cNvSpPr>
            <a:spLocks noGrp="1"/>
          </p:cNvSpPr>
          <p:nvPr>
            <p:ph type="sldNum" sz="quarter" idx="5"/>
          </p:nvPr>
        </p:nvSpPr>
        <p:spPr/>
        <p:txBody>
          <a:bodyPr rtlCol="0"/>
          <a:lstStyle/>
          <a:p>
            <a:pPr rtl="0"/>
            <a:fld id="{83251742-F350-4E0A-882E-44E34E005EFD}" type="slidenum">
              <a:rPr lang="en-GB" smtClean="0"/>
              <a:t>6</a:t>
            </a:fld>
            <a:endParaRPr lang="en-GB"/>
          </a:p>
        </p:txBody>
      </p:sp>
      <p:sp>
        <p:nvSpPr>
          <p:cNvPr id="5" name="Date Placeholder 4">
            <a:extLst>
              <a:ext uri="{FF2B5EF4-FFF2-40B4-BE49-F238E27FC236}">
                <a16:creationId xmlns:a16="http://schemas.microsoft.com/office/drawing/2014/main" id="{D9C9757E-DE39-5801-FDF8-D2327D77E810}"/>
              </a:ext>
            </a:extLst>
          </p:cNvPr>
          <p:cNvSpPr>
            <a:spLocks noGrp="1"/>
          </p:cNvSpPr>
          <p:nvPr>
            <p:ph type="dt" idx="1"/>
          </p:nvPr>
        </p:nvSpPr>
        <p:spPr/>
        <p:txBody>
          <a:bodyPr/>
          <a:lstStyle/>
          <a:p>
            <a:pPr rtl="0"/>
            <a:fld id="{8F0AE301-B0D8-48BF-BB6D-85F379FFBDF2}" type="datetime1">
              <a:rPr lang="en-GB" smtClean="0"/>
              <a:t>24/02/2026</a:t>
            </a:fld>
            <a:endParaRPr lang="en-GB"/>
          </a:p>
        </p:txBody>
      </p:sp>
    </p:spTree>
    <p:extLst>
      <p:ext uri="{BB962C8B-B14F-4D97-AF65-F5344CB8AC3E}">
        <p14:creationId xmlns:p14="http://schemas.microsoft.com/office/powerpoint/2010/main" val="2771402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011D4-FD00-AB89-F846-1DD32E650D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D3D8E2-4C3C-3ED9-0C78-2AFB86BF935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91E1161-49D9-D2E2-036A-BA3382C36925}"/>
              </a:ext>
            </a:extLst>
          </p:cNvPr>
          <p:cNvSpPr>
            <a:spLocks noGrp="1"/>
          </p:cNvSpPr>
          <p:nvPr>
            <p:ph type="body" idx="1"/>
          </p:nvPr>
        </p:nvSpPr>
        <p:spPr/>
        <p:txBody>
          <a:bodyPr rtlCol="0"/>
          <a:lstStyle/>
          <a:p>
            <a:pPr rtl="0"/>
            <a:endParaRPr lang="en-GB"/>
          </a:p>
        </p:txBody>
      </p:sp>
      <p:sp>
        <p:nvSpPr>
          <p:cNvPr id="4" name="Slide Number Placeholder 3">
            <a:extLst>
              <a:ext uri="{FF2B5EF4-FFF2-40B4-BE49-F238E27FC236}">
                <a16:creationId xmlns:a16="http://schemas.microsoft.com/office/drawing/2014/main" id="{4766CBB5-9167-8AEE-DCA1-9CE17EF79003}"/>
              </a:ext>
            </a:extLst>
          </p:cNvPr>
          <p:cNvSpPr>
            <a:spLocks noGrp="1"/>
          </p:cNvSpPr>
          <p:nvPr>
            <p:ph type="sldNum" sz="quarter" idx="5"/>
          </p:nvPr>
        </p:nvSpPr>
        <p:spPr/>
        <p:txBody>
          <a:bodyPr rtlCol="0"/>
          <a:lstStyle/>
          <a:p>
            <a:pPr rtl="0"/>
            <a:fld id="{83251742-F350-4E0A-882E-44E34E005EFD}" type="slidenum">
              <a:rPr lang="en-GB" smtClean="0"/>
              <a:t>10</a:t>
            </a:fld>
            <a:endParaRPr lang="en-GB"/>
          </a:p>
        </p:txBody>
      </p:sp>
      <p:sp>
        <p:nvSpPr>
          <p:cNvPr id="5" name="Date Placeholder 4">
            <a:extLst>
              <a:ext uri="{FF2B5EF4-FFF2-40B4-BE49-F238E27FC236}">
                <a16:creationId xmlns:a16="http://schemas.microsoft.com/office/drawing/2014/main" id="{0562E3A6-D5C7-E1C2-E3A3-0C4A54BDBFDA}"/>
              </a:ext>
            </a:extLst>
          </p:cNvPr>
          <p:cNvSpPr>
            <a:spLocks noGrp="1"/>
          </p:cNvSpPr>
          <p:nvPr>
            <p:ph type="dt" idx="1"/>
          </p:nvPr>
        </p:nvSpPr>
        <p:spPr/>
        <p:txBody>
          <a:bodyPr/>
          <a:lstStyle/>
          <a:p>
            <a:pPr rtl="0"/>
            <a:fld id="{F0095B4A-7D9A-4B17-9267-C04EA66AFF16}" type="datetime1">
              <a:rPr lang="en-GB" smtClean="0"/>
              <a:t>24/02/2026</a:t>
            </a:fld>
            <a:endParaRPr lang="en-GB"/>
          </a:p>
        </p:txBody>
      </p:sp>
    </p:spTree>
    <p:extLst>
      <p:ext uri="{BB962C8B-B14F-4D97-AF65-F5344CB8AC3E}">
        <p14:creationId xmlns:p14="http://schemas.microsoft.com/office/powerpoint/2010/main" val="5044503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C5541-F249-AC0B-52E9-6B910A0CEE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06A704-3BB6-0393-2E44-0A6E8920465E}"/>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82F5EFF7-B707-43D4-1789-A82C7D60D419}"/>
              </a:ext>
            </a:extLst>
          </p:cNvPr>
          <p:cNvSpPr>
            <a:spLocks noGrp="1"/>
          </p:cNvSpPr>
          <p:nvPr>
            <p:ph type="body" idx="1"/>
          </p:nvPr>
        </p:nvSpPr>
        <p:spPr/>
        <p:txBody>
          <a:bodyPr rtlCol="0"/>
          <a:lstStyle/>
          <a:p>
            <a:pPr rtl="0"/>
            <a:endParaRPr lang="en-GB" dirty="0"/>
          </a:p>
        </p:txBody>
      </p:sp>
      <p:sp>
        <p:nvSpPr>
          <p:cNvPr id="4" name="Slide Number Placeholder 3">
            <a:extLst>
              <a:ext uri="{FF2B5EF4-FFF2-40B4-BE49-F238E27FC236}">
                <a16:creationId xmlns:a16="http://schemas.microsoft.com/office/drawing/2014/main" id="{719ED5D7-D2A9-14C4-3F03-8D1FFCC1DA82}"/>
              </a:ext>
            </a:extLst>
          </p:cNvPr>
          <p:cNvSpPr>
            <a:spLocks noGrp="1"/>
          </p:cNvSpPr>
          <p:nvPr>
            <p:ph type="sldNum" sz="quarter" idx="5"/>
          </p:nvPr>
        </p:nvSpPr>
        <p:spPr/>
        <p:txBody>
          <a:bodyPr rtlCol="0"/>
          <a:lstStyle/>
          <a:p>
            <a:pPr rtl="0"/>
            <a:fld id="{83251742-F350-4E0A-882E-44E34E005EFD}" type="slidenum">
              <a:rPr lang="en-GB" smtClean="0"/>
              <a:t>31</a:t>
            </a:fld>
            <a:endParaRPr lang="en-GB" dirty="0"/>
          </a:p>
        </p:txBody>
      </p:sp>
      <p:sp>
        <p:nvSpPr>
          <p:cNvPr id="5" name="Date Placeholder 4">
            <a:extLst>
              <a:ext uri="{FF2B5EF4-FFF2-40B4-BE49-F238E27FC236}">
                <a16:creationId xmlns:a16="http://schemas.microsoft.com/office/drawing/2014/main" id="{EFFDC6DB-F823-58FB-EE13-0028F7CBA9F4}"/>
              </a:ext>
            </a:extLst>
          </p:cNvPr>
          <p:cNvSpPr>
            <a:spLocks noGrp="1"/>
          </p:cNvSpPr>
          <p:nvPr>
            <p:ph type="dt" idx="1"/>
          </p:nvPr>
        </p:nvSpPr>
        <p:spPr/>
        <p:txBody>
          <a:bodyPr/>
          <a:lstStyle/>
          <a:p>
            <a:pPr rtl="0"/>
            <a:fld id="{6EC38680-EC54-4CED-BED7-717B6BDC608A}" type="datetime1">
              <a:rPr lang="en-GB" smtClean="0"/>
              <a:t>24/02/2026</a:t>
            </a:fld>
            <a:endParaRPr lang="en-GB" dirty="0"/>
          </a:p>
        </p:txBody>
      </p:sp>
    </p:spTree>
    <p:extLst>
      <p:ext uri="{BB962C8B-B14F-4D97-AF65-F5344CB8AC3E}">
        <p14:creationId xmlns:p14="http://schemas.microsoft.com/office/powerpoint/2010/main" val="19136880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089AF31C-6D63-451B-BE35-F1CE5A8D371B}"/>
              </a:ext>
            </a:extLst>
          </p:cNvPr>
          <p:cNvSpPr>
            <a:spLocks noGrp="1"/>
          </p:cNvSpPr>
          <p:nvPr>
            <p:ph type="ctrTitle" hasCustomPrompt="1"/>
          </p:nvPr>
        </p:nvSpPr>
        <p:spPr>
          <a:xfrm>
            <a:off x="735702" y="503497"/>
            <a:ext cx="4223000" cy="3845891"/>
          </a:xfrm>
        </p:spPr>
        <p:txBody>
          <a:bodyPr rtlCol="0"/>
          <a:lstStyle>
            <a:lvl1pPr>
              <a:defRPr sz="6000" b="1" spc="1500" baseline="0"/>
            </a:lvl1pPr>
          </a:lstStyle>
          <a:p>
            <a:pPr algn="l" rtl="0"/>
            <a:r>
              <a:rPr lang="en-GB"/>
              <a:t>CLICK TO ADD TITLE</a:t>
            </a:r>
          </a:p>
        </p:txBody>
      </p:sp>
      <p:sp>
        <p:nvSpPr>
          <p:cNvPr id="17" name="Subtitle 2">
            <a:extLst>
              <a:ext uri="{FF2B5EF4-FFF2-40B4-BE49-F238E27FC236}">
                <a16:creationId xmlns:a16="http://schemas.microsoft.com/office/drawing/2014/main" id="{7D4FF1DD-E23B-4744-B517-0FC5587EC805}"/>
              </a:ext>
            </a:extLst>
          </p:cNvPr>
          <p:cNvSpPr>
            <a:spLocks noGrp="1"/>
          </p:cNvSpPr>
          <p:nvPr>
            <p:ph type="subTitle" idx="1" hasCustomPrompt="1"/>
          </p:nvPr>
        </p:nvSpPr>
        <p:spPr>
          <a:xfrm>
            <a:off x="735702" y="4441463"/>
            <a:ext cx="4223000" cy="1781123"/>
          </a:xfrm>
        </p:spPr>
        <p:txBody>
          <a:bodyPr rtlCol="0"/>
          <a:lstStyle>
            <a:lvl1pPr marL="0">
              <a:buNone/>
              <a:defRPr sz="2400" spc="400" baseline="0"/>
            </a:lvl1pPr>
          </a:lstStyle>
          <a:p>
            <a:pPr algn="l" rtl="0"/>
            <a:r>
              <a:rPr lang="en-GB"/>
              <a:t>CLICK TO ADD SUBTITLE</a:t>
            </a:r>
          </a:p>
        </p:txBody>
      </p:sp>
      <p:sp>
        <p:nvSpPr>
          <p:cNvPr id="19" name="Graphic 212">
            <a:extLst>
              <a:ext uri="{FF2B5EF4-FFF2-40B4-BE49-F238E27FC236}">
                <a16:creationId xmlns:a16="http://schemas.microsoft.com/office/drawing/2014/main" id="{0E905E14-E19A-49A4-95B0-A4334F09DD52}"/>
              </a:ext>
              <a:ext uri="{C183D7F6-B498-43B3-948B-1728B52AA6E4}">
                <adec:decorative xmlns:adec="http://schemas.microsoft.com/office/drawing/2017/decorative" val="1"/>
              </a:ext>
            </a:extLst>
          </p:cNvPr>
          <p:cNvSpPr/>
          <p:nvPr userDrawn="1"/>
        </p:nvSpPr>
        <p:spPr>
          <a:xfrm>
            <a:off x="10458925" y="819560"/>
            <a:ext cx="413564"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solidFill>
                <a:schemeClr val="lt1"/>
              </a:solidFill>
            </a:endParaRPr>
          </a:p>
        </p:txBody>
      </p:sp>
      <p:sp>
        <p:nvSpPr>
          <p:cNvPr id="20" name="Graphic 212">
            <a:extLst>
              <a:ext uri="{FF2B5EF4-FFF2-40B4-BE49-F238E27FC236}">
                <a16:creationId xmlns:a16="http://schemas.microsoft.com/office/drawing/2014/main" id="{F99F5C16-D21E-4159-9011-D83D6294542A}"/>
              </a:ext>
              <a:ext uri="{C183D7F6-B498-43B3-948B-1728B52AA6E4}">
                <adec:decorative xmlns:adec="http://schemas.microsoft.com/office/drawing/2017/decorative" val="1"/>
              </a:ext>
            </a:extLst>
          </p:cNvPr>
          <p:cNvSpPr/>
          <p:nvPr userDrawn="1"/>
        </p:nvSpPr>
        <p:spPr>
          <a:xfrm>
            <a:off x="10458925" y="819560"/>
            <a:ext cx="413564"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solidFill>
                <a:schemeClr val="lt1"/>
              </a:solidFill>
            </a:endParaRPr>
          </a:p>
        </p:txBody>
      </p:sp>
      <p:sp>
        <p:nvSpPr>
          <p:cNvPr id="198" name="Picture Placeholder 197">
            <a:extLst>
              <a:ext uri="{FF2B5EF4-FFF2-40B4-BE49-F238E27FC236}">
                <a16:creationId xmlns:a16="http://schemas.microsoft.com/office/drawing/2014/main" id="{F9D3FB22-FF74-4855-A816-8D13507F1A88}"/>
              </a:ext>
            </a:extLst>
          </p:cNvPr>
          <p:cNvSpPr>
            <a:spLocks noGrp="1"/>
          </p:cNvSpPr>
          <p:nvPr>
            <p:ph type="pic" sz="quarter" idx="13" hasCustomPrompt="1"/>
          </p:nvPr>
        </p:nvSpPr>
        <p:spPr>
          <a:xfrm>
            <a:off x="5467894" y="587120"/>
            <a:ext cx="5290998" cy="5290998"/>
          </a:xfrm>
          <a:custGeom>
            <a:avLst/>
            <a:gdLst>
              <a:gd name="connsiteX0" fmla="*/ 2645499 w 5290998"/>
              <a:gd name="connsiteY0" fmla="*/ 0 h 5290998"/>
              <a:gd name="connsiteX1" fmla="*/ 5290998 w 5290998"/>
              <a:gd name="connsiteY1" fmla="*/ 2645499 h 5290998"/>
              <a:gd name="connsiteX2" fmla="*/ 2645499 w 5290998"/>
              <a:gd name="connsiteY2" fmla="*/ 5290998 h 5290998"/>
              <a:gd name="connsiteX3" fmla="*/ 0 w 5290998"/>
              <a:gd name="connsiteY3" fmla="*/ 2645499 h 5290998"/>
              <a:gd name="connsiteX4" fmla="*/ 2645499 w 5290998"/>
              <a:gd name="connsiteY4" fmla="*/ 0 h 5290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0998" h="5290998">
                <a:moveTo>
                  <a:pt x="2645499" y="0"/>
                </a:moveTo>
                <a:cubicBezTo>
                  <a:pt x="4106568" y="0"/>
                  <a:pt x="5290998" y="1184430"/>
                  <a:pt x="5290998" y="2645499"/>
                </a:cubicBezTo>
                <a:cubicBezTo>
                  <a:pt x="5290998" y="4106568"/>
                  <a:pt x="4106568" y="5290998"/>
                  <a:pt x="2645499" y="5290998"/>
                </a:cubicBezTo>
                <a:cubicBezTo>
                  <a:pt x="1184430" y="5290998"/>
                  <a:pt x="0" y="4106568"/>
                  <a:pt x="0" y="2645499"/>
                </a:cubicBezTo>
                <a:cubicBezTo>
                  <a:pt x="0" y="1184430"/>
                  <a:pt x="1184430" y="0"/>
                  <a:pt x="2645499" y="0"/>
                </a:cubicBezTo>
                <a:close/>
              </a:path>
            </a:pathLst>
          </a:custGeom>
        </p:spPr>
        <p:txBody>
          <a:bodyPr wrap="square" rtlCol="0">
            <a:noAutofit/>
          </a:bodyPr>
          <a:lstStyle>
            <a:lvl1pPr algn="ctr">
              <a:buNone/>
              <a:defRPr/>
            </a:lvl1pPr>
          </a:lstStyle>
          <a:p>
            <a:pPr rtl="0"/>
            <a:r>
              <a:rPr lang="en-GB" dirty="0"/>
              <a:t>Click to add photo</a:t>
            </a:r>
          </a:p>
        </p:txBody>
      </p:sp>
      <p:grpSp>
        <p:nvGrpSpPr>
          <p:cNvPr id="7" name="Graphic 190">
            <a:extLst>
              <a:ext uri="{FF2B5EF4-FFF2-40B4-BE49-F238E27FC236}">
                <a16:creationId xmlns:a16="http://schemas.microsoft.com/office/drawing/2014/main" id="{17EAC1B1-556C-4228-8079-3D901DC59A88}"/>
              </a:ext>
              <a:ext uri="{C183D7F6-B498-43B3-948B-1728B52AA6E4}">
                <adec:decorative xmlns:adec="http://schemas.microsoft.com/office/drawing/2017/decorative" val="1"/>
              </a:ext>
            </a:extLst>
          </p:cNvPr>
          <p:cNvGrpSpPr/>
          <p:nvPr userDrawn="1"/>
        </p:nvGrpSpPr>
        <p:grpSpPr>
          <a:xfrm>
            <a:off x="4958702" y="964250"/>
            <a:ext cx="1591731" cy="537747"/>
            <a:chOff x="2504802" y="1755501"/>
            <a:chExt cx="1591731" cy="537747"/>
          </a:xfrm>
          <a:solidFill>
            <a:schemeClr val="tx1"/>
          </a:solidFill>
        </p:grpSpPr>
        <p:sp>
          <p:nvSpPr>
            <p:cNvPr id="8" name="Freeform: Shape 7">
              <a:extLst>
                <a:ext uri="{FF2B5EF4-FFF2-40B4-BE49-F238E27FC236}">
                  <a16:creationId xmlns:a16="http://schemas.microsoft.com/office/drawing/2014/main" id="{00A0FE21-F756-4726-9EC7-46DFECEEA9C4}"/>
                </a:ext>
              </a:extLst>
            </p:cNvPr>
            <p:cNvSpPr/>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pPr rtl="0"/>
              <a:endParaRPr lang="en-GB" dirty="0"/>
            </a:p>
          </p:txBody>
        </p:sp>
        <p:sp>
          <p:nvSpPr>
            <p:cNvPr id="9" name="Freeform: Shape 8">
              <a:extLst>
                <a:ext uri="{FF2B5EF4-FFF2-40B4-BE49-F238E27FC236}">
                  <a16:creationId xmlns:a16="http://schemas.microsoft.com/office/drawing/2014/main" id="{B058B96D-C47B-4B24-BDCB-76960C6093C2}"/>
                </a:ext>
              </a:extLst>
            </p:cNvPr>
            <p:cNvSpPr/>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pPr rtl="0"/>
              <a:endParaRPr lang="en-GB" dirty="0"/>
            </a:p>
          </p:txBody>
        </p:sp>
      </p:grpSp>
      <p:grpSp>
        <p:nvGrpSpPr>
          <p:cNvPr id="10" name="Graphic 4">
            <a:extLst>
              <a:ext uri="{FF2B5EF4-FFF2-40B4-BE49-F238E27FC236}">
                <a16:creationId xmlns:a16="http://schemas.microsoft.com/office/drawing/2014/main" id="{7058F75D-7E47-484C-A8EE-2222806808AB}"/>
              </a:ext>
              <a:ext uri="{C183D7F6-B498-43B3-948B-1728B52AA6E4}">
                <adec:decorative xmlns:adec="http://schemas.microsoft.com/office/drawing/2017/decorative" val="1"/>
              </a:ext>
            </a:extLst>
          </p:cNvPr>
          <p:cNvGrpSpPr/>
          <p:nvPr userDrawn="1"/>
        </p:nvGrpSpPr>
        <p:grpSpPr>
          <a:xfrm>
            <a:off x="9594816" y="4332008"/>
            <a:ext cx="1861481" cy="1861499"/>
            <a:chOff x="5734037" y="3067039"/>
            <a:chExt cx="724483" cy="724489"/>
          </a:xfrm>
          <a:solidFill>
            <a:schemeClr val="tx1"/>
          </a:solidFill>
        </p:grpSpPr>
        <p:sp>
          <p:nvSpPr>
            <p:cNvPr id="11" name="Freeform: Shape 10">
              <a:extLst>
                <a:ext uri="{FF2B5EF4-FFF2-40B4-BE49-F238E27FC236}">
                  <a16:creationId xmlns:a16="http://schemas.microsoft.com/office/drawing/2014/main" id="{F1AC0594-B604-4B5F-8735-5032813BC0BE}"/>
                </a:ext>
              </a:extLst>
            </p:cNvPr>
            <p:cNvSpPr/>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rtl="0"/>
              <a:endParaRPr lang="en-GB" dirty="0"/>
            </a:p>
          </p:txBody>
        </p:sp>
        <p:sp>
          <p:nvSpPr>
            <p:cNvPr id="12" name="Freeform: Shape 11">
              <a:extLst>
                <a:ext uri="{FF2B5EF4-FFF2-40B4-BE49-F238E27FC236}">
                  <a16:creationId xmlns:a16="http://schemas.microsoft.com/office/drawing/2014/main" id="{CC76D1BD-7300-4354-BCA3-07E1D3ED20C7}"/>
                </a:ext>
              </a:extLst>
            </p:cNvPr>
            <p:cNvSpPr/>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13" name="Freeform: Shape 12">
              <a:extLst>
                <a:ext uri="{FF2B5EF4-FFF2-40B4-BE49-F238E27FC236}">
                  <a16:creationId xmlns:a16="http://schemas.microsoft.com/office/drawing/2014/main" id="{DD9F6A88-7F99-4DBB-95B6-90D13BF6D6DA}"/>
                </a:ext>
              </a:extLst>
            </p:cNvPr>
            <p:cNvSpPr/>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14" name="Freeform: Shape 13">
              <a:extLst>
                <a:ext uri="{FF2B5EF4-FFF2-40B4-BE49-F238E27FC236}">
                  <a16:creationId xmlns:a16="http://schemas.microsoft.com/office/drawing/2014/main" id="{5E50E3B4-971A-4855-9C0F-87C90BD703A8}"/>
                </a:ext>
              </a:extLst>
            </p:cNvPr>
            <p:cNvSpPr/>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15" name="Freeform: Shape 14">
              <a:extLst>
                <a:ext uri="{FF2B5EF4-FFF2-40B4-BE49-F238E27FC236}">
                  <a16:creationId xmlns:a16="http://schemas.microsoft.com/office/drawing/2014/main" id="{ADF73B02-8ED1-493F-BD6A-3884CA50ED50}"/>
                </a:ext>
              </a:extLst>
            </p:cNvPr>
            <p:cNvSpPr/>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18" name="Freeform: Shape 17">
              <a:extLst>
                <a:ext uri="{FF2B5EF4-FFF2-40B4-BE49-F238E27FC236}">
                  <a16:creationId xmlns:a16="http://schemas.microsoft.com/office/drawing/2014/main" id="{2C8712CC-BAA8-4123-A8AB-B659FFA7B464}"/>
                </a:ext>
              </a:extLst>
            </p:cNvPr>
            <p:cNvSpPr/>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21" name="Freeform: Shape 20">
              <a:extLst>
                <a:ext uri="{FF2B5EF4-FFF2-40B4-BE49-F238E27FC236}">
                  <a16:creationId xmlns:a16="http://schemas.microsoft.com/office/drawing/2014/main" id="{2DF71CDC-593D-45ED-A324-B6288F88EFCD}"/>
                </a:ext>
              </a:extLst>
            </p:cNvPr>
            <p:cNvSpPr/>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22" name="Freeform: Shape 21">
              <a:extLst>
                <a:ext uri="{FF2B5EF4-FFF2-40B4-BE49-F238E27FC236}">
                  <a16:creationId xmlns:a16="http://schemas.microsoft.com/office/drawing/2014/main" id="{CCA641C0-F983-4E9C-89A5-4E177BC394FB}"/>
                </a:ext>
              </a:extLst>
            </p:cNvPr>
            <p:cNvSpPr/>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rtl="0"/>
              <a:endParaRPr lang="en-GB" dirty="0"/>
            </a:p>
          </p:txBody>
        </p:sp>
        <p:sp>
          <p:nvSpPr>
            <p:cNvPr id="23" name="Freeform: Shape 22">
              <a:extLst>
                <a:ext uri="{FF2B5EF4-FFF2-40B4-BE49-F238E27FC236}">
                  <a16:creationId xmlns:a16="http://schemas.microsoft.com/office/drawing/2014/main" id="{6770500E-AF98-4D78-A6FE-9B24BFC8BCCF}"/>
                </a:ext>
              </a:extLst>
            </p:cNvPr>
            <p:cNvSpPr/>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24" name="Freeform: Shape 23">
              <a:extLst>
                <a:ext uri="{FF2B5EF4-FFF2-40B4-BE49-F238E27FC236}">
                  <a16:creationId xmlns:a16="http://schemas.microsoft.com/office/drawing/2014/main" id="{12C4091D-60DA-42BB-989C-B9ADE5525C55}"/>
                </a:ext>
              </a:extLst>
            </p:cNvPr>
            <p:cNvSpPr/>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25" name="Freeform: Shape 24">
              <a:extLst>
                <a:ext uri="{FF2B5EF4-FFF2-40B4-BE49-F238E27FC236}">
                  <a16:creationId xmlns:a16="http://schemas.microsoft.com/office/drawing/2014/main" id="{168590E5-C6C5-44A5-9C28-E0516B919B26}"/>
                </a:ext>
              </a:extLst>
            </p:cNvPr>
            <p:cNvSpPr/>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26" name="Freeform: Shape 25">
              <a:extLst>
                <a:ext uri="{FF2B5EF4-FFF2-40B4-BE49-F238E27FC236}">
                  <a16:creationId xmlns:a16="http://schemas.microsoft.com/office/drawing/2014/main" id="{D7AA5261-59D2-4ED0-A2DA-395652A5C70D}"/>
                </a:ext>
              </a:extLst>
            </p:cNvPr>
            <p:cNvSpPr/>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27" name="Freeform: Shape 26">
              <a:extLst>
                <a:ext uri="{FF2B5EF4-FFF2-40B4-BE49-F238E27FC236}">
                  <a16:creationId xmlns:a16="http://schemas.microsoft.com/office/drawing/2014/main" id="{AD9FFE92-A04B-4BE2-A938-B2675AE1E4A9}"/>
                </a:ext>
              </a:extLst>
            </p:cNvPr>
            <p:cNvSpPr/>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28" name="Freeform: Shape 27">
              <a:extLst>
                <a:ext uri="{FF2B5EF4-FFF2-40B4-BE49-F238E27FC236}">
                  <a16:creationId xmlns:a16="http://schemas.microsoft.com/office/drawing/2014/main" id="{9A2D6B82-69E6-428B-BF32-6ABF1DCBF39E}"/>
                </a:ext>
              </a:extLst>
            </p:cNvPr>
            <p:cNvSpPr/>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29" name="Freeform: Shape 28">
              <a:extLst>
                <a:ext uri="{FF2B5EF4-FFF2-40B4-BE49-F238E27FC236}">
                  <a16:creationId xmlns:a16="http://schemas.microsoft.com/office/drawing/2014/main" id="{E2391CDF-0046-492E-9224-705121E92BA6}"/>
                </a:ext>
              </a:extLst>
            </p:cNvPr>
            <p:cNvSpPr/>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30" name="Freeform: Shape 29">
              <a:extLst>
                <a:ext uri="{FF2B5EF4-FFF2-40B4-BE49-F238E27FC236}">
                  <a16:creationId xmlns:a16="http://schemas.microsoft.com/office/drawing/2014/main" id="{4661FF79-5959-476B-8D56-5137DD91153A}"/>
                </a:ext>
              </a:extLst>
            </p:cNvPr>
            <p:cNvSpPr/>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31" name="Freeform: Shape 30">
              <a:extLst>
                <a:ext uri="{FF2B5EF4-FFF2-40B4-BE49-F238E27FC236}">
                  <a16:creationId xmlns:a16="http://schemas.microsoft.com/office/drawing/2014/main" id="{5DD68B4F-AD2D-48FC-A01D-0589F0B15BC9}"/>
                </a:ext>
              </a:extLst>
            </p:cNvPr>
            <p:cNvSpPr/>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32" name="Freeform: Shape 31">
              <a:extLst>
                <a:ext uri="{FF2B5EF4-FFF2-40B4-BE49-F238E27FC236}">
                  <a16:creationId xmlns:a16="http://schemas.microsoft.com/office/drawing/2014/main" id="{0CE2168C-1A33-414B-B7F0-9188533278AD}"/>
                </a:ext>
              </a:extLst>
            </p:cNvPr>
            <p:cNvSpPr/>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33" name="Freeform: Shape 32">
              <a:extLst>
                <a:ext uri="{FF2B5EF4-FFF2-40B4-BE49-F238E27FC236}">
                  <a16:creationId xmlns:a16="http://schemas.microsoft.com/office/drawing/2014/main" id="{20A0A7DC-BC4D-4658-905C-14DBA34206DD}"/>
                </a:ext>
              </a:extLst>
            </p:cNvPr>
            <p:cNvSpPr/>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34" name="Freeform: Shape 33">
              <a:extLst>
                <a:ext uri="{FF2B5EF4-FFF2-40B4-BE49-F238E27FC236}">
                  <a16:creationId xmlns:a16="http://schemas.microsoft.com/office/drawing/2014/main" id="{D9A197B0-B38E-4006-AE4C-5E1AFEE64B64}"/>
                </a:ext>
              </a:extLst>
            </p:cNvPr>
            <p:cNvSpPr/>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35" name="Freeform: Shape 34">
              <a:extLst>
                <a:ext uri="{FF2B5EF4-FFF2-40B4-BE49-F238E27FC236}">
                  <a16:creationId xmlns:a16="http://schemas.microsoft.com/office/drawing/2014/main" id="{911798F5-39E5-4F5D-A832-451D9B45AA39}"/>
                </a:ext>
              </a:extLst>
            </p:cNvPr>
            <p:cNvSpPr/>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36" name="Freeform: Shape 35">
              <a:extLst>
                <a:ext uri="{FF2B5EF4-FFF2-40B4-BE49-F238E27FC236}">
                  <a16:creationId xmlns:a16="http://schemas.microsoft.com/office/drawing/2014/main" id="{D9E60DA4-B7B2-4142-8B10-8414CFC3E4EE}"/>
                </a:ext>
              </a:extLst>
            </p:cNvPr>
            <p:cNvSpPr/>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37" name="Freeform: Shape 36">
              <a:extLst>
                <a:ext uri="{FF2B5EF4-FFF2-40B4-BE49-F238E27FC236}">
                  <a16:creationId xmlns:a16="http://schemas.microsoft.com/office/drawing/2014/main" id="{ED4CCCD2-6559-45FB-B74C-7DD51F558905}"/>
                </a:ext>
              </a:extLst>
            </p:cNvPr>
            <p:cNvSpPr/>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38" name="Freeform: Shape 37">
              <a:extLst>
                <a:ext uri="{FF2B5EF4-FFF2-40B4-BE49-F238E27FC236}">
                  <a16:creationId xmlns:a16="http://schemas.microsoft.com/office/drawing/2014/main" id="{5DDC2BEF-F322-4173-A403-106EED2F9773}"/>
                </a:ext>
              </a:extLst>
            </p:cNvPr>
            <p:cNvSpPr/>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39" name="Freeform: Shape 38">
              <a:extLst>
                <a:ext uri="{FF2B5EF4-FFF2-40B4-BE49-F238E27FC236}">
                  <a16:creationId xmlns:a16="http://schemas.microsoft.com/office/drawing/2014/main" id="{6611933B-49E7-46D2-88DB-CC46B84EA0BB}"/>
                </a:ext>
              </a:extLst>
            </p:cNvPr>
            <p:cNvSpPr/>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40" name="Freeform: Shape 39">
              <a:extLst>
                <a:ext uri="{FF2B5EF4-FFF2-40B4-BE49-F238E27FC236}">
                  <a16:creationId xmlns:a16="http://schemas.microsoft.com/office/drawing/2014/main" id="{D26A659F-FEA4-4E9C-B74E-996BEF9BAF23}"/>
                </a:ext>
              </a:extLst>
            </p:cNvPr>
            <p:cNvSpPr/>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41" name="Freeform: Shape 40">
              <a:extLst>
                <a:ext uri="{FF2B5EF4-FFF2-40B4-BE49-F238E27FC236}">
                  <a16:creationId xmlns:a16="http://schemas.microsoft.com/office/drawing/2014/main" id="{3B7E01FF-EBD3-4B8F-9D28-2BEF788A1ECA}"/>
                </a:ext>
              </a:extLst>
            </p:cNvPr>
            <p:cNvSpPr/>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2" name="Freeform: Shape 41">
              <a:extLst>
                <a:ext uri="{FF2B5EF4-FFF2-40B4-BE49-F238E27FC236}">
                  <a16:creationId xmlns:a16="http://schemas.microsoft.com/office/drawing/2014/main" id="{3FCADC36-D67A-4261-A9F3-C82E3F961AB5}"/>
                </a:ext>
              </a:extLst>
            </p:cNvPr>
            <p:cNvSpPr/>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43" name="Freeform: Shape 42">
              <a:extLst>
                <a:ext uri="{FF2B5EF4-FFF2-40B4-BE49-F238E27FC236}">
                  <a16:creationId xmlns:a16="http://schemas.microsoft.com/office/drawing/2014/main" id="{DBDB8408-0CFF-4820-9C69-EB049E017A8E}"/>
                </a:ext>
              </a:extLst>
            </p:cNvPr>
            <p:cNvSpPr/>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44" name="Freeform: Shape 43">
              <a:extLst>
                <a:ext uri="{FF2B5EF4-FFF2-40B4-BE49-F238E27FC236}">
                  <a16:creationId xmlns:a16="http://schemas.microsoft.com/office/drawing/2014/main" id="{180B22E1-999D-4EAE-8A3A-FB51E4D601FF}"/>
                </a:ext>
              </a:extLst>
            </p:cNvPr>
            <p:cNvSpPr/>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5" name="Freeform: Shape 44">
              <a:extLst>
                <a:ext uri="{FF2B5EF4-FFF2-40B4-BE49-F238E27FC236}">
                  <a16:creationId xmlns:a16="http://schemas.microsoft.com/office/drawing/2014/main" id="{C472FB3F-9113-40FB-B184-A41C3CDC8FAD}"/>
                </a:ext>
              </a:extLst>
            </p:cNvPr>
            <p:cNvSpPr/>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6" name="Freeform: Shape 45">
              <a:extLst>
                <a:ext uri="{FF2B5EF4-FFF2-40B4-BE49-F238E27FC236}">
                  <a16:creationId xmlns:a16="http://schemas.microsoft.com/office/drawing/2014/main" id="{92A10ABE-BF04-45F7-8D84-7BBE9A34DC44}"/>
                </a:ext>
              </a:extLst>
            </p:cNvPr>
            <p:cNvSpPr/>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7" name="Freeform: Shape 46">
              <a:extLst>
                <a:ext uri="{FF2B5EF4-FFF2-40B4-BE49-F238E27FC236}">
                  <a16:creationId xmlns:a16="http://schemas.microsoft.com/office/drawing/2014/main" id="{4B6CE03A-283C-4DDA-A450-BFD1FD41963B}"/>
                </a:ext>
              </a:extLst>
            </p:cNvPr>
            <p:cNvSpPr/>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8" name="Freeform: Shape 47">
              <a:extLst>
                <a:ext uri="{FF2B5EF4-FFF2-40B4-BE49-F238E27FC236}">
                  <a16:creationId xmlns:a16="http://schemas.microsoft.com/office/drawing/2014/main" id="{C8E8007A-8733-4C6C-B1FD-8DF1A6C1AF23}"/>
                </a:ext>
              </a:extLst>
            </p:cNvPr>
            <p:cNvSpPr/>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9" name="Freeform: Shape 48">
              <a:extLst>
                <a:ext uri="{FF2B5EF4-FFF2-40B4-BE49-F238E27FC236}">
                  <a16:creationId xmlns:a16="http://schemas.microsoft.com/office/drawing/2014/main" id="{BC57FD03-B434-4A33-AE85-95F31E63AE51}"/>
                </a:ext>
              </a:extLst>
            </p:cNvPr>
            <p:cNvSpPr/>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0" name="Freeform: Shape 49">
              <a:extLst>
                <a:ext uri="{FF2B5EF4-FFF2-40B4-BE49-F238E27FC236}">
                  <a16:creationId xmlns:a16="http://schemas.microsoft.com/office/drawing/2014/main" id="{E121A789-B48C-49DD-98FB-879911D2BA08}"/>
                </a:ext>
              </a:extLst>
            </p:cNvPr>
            <p:cNvSpPr/>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51" name="Freeform: Shape 50">
              <a:extLst>
                <a:ext uri="{FF2B5EF4-FFF2-40B4-BE49-F238E27FC236}">
                  <a16:creationId xmlns:a16="http://schemas.microsoft.com/office/drawing/2014/main" id="{3073C7CF-979E-4BEC-983D-3D8BBB37DF19}"/>
                </a:ext>
              </a:extLst>
            </p:cNvPr>
            <p:cNvSpPr/>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52" name="Freeform: Shape 51">
              <a:extLst>
                <a:ext uri="{FF2B5EF4-FFF2-40B4-BE49-F238E27FC236}">
                  <a16:creationId xmlns:a16="http://schemas.microsoft.com/office/drawing/2014/main" id="{7AD34EE0-D604-4366-86AC-0A827066E845}"/>
                </a:ext>
              </a:extLst>
            </p:cNvPr>
            <p:cNvSpPr/>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53" name="Freeform: Shape 52">
              <a:extLst>
                <a:ext uri="{FF2B5EF4-FFF2-40B4-BE49-F238E27FC236}">
                  <a16:creationId xmlns:a16="http://schemas.microsoft.com/office/drawing/2014/main" id="{485F29D7-9277-414F-9BAD-29BFF7336A51}"/>
                </a:ext>
              </a:extLst>
            </p:cNvPr>
            <p:cNvSpPr/>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54" name="Freeform: Shape 53">
              <a:extLst>
                <a:ext uri="{FF2B5EF4-FFF2-40B4-BE49-F238E27FC236}">
                  <a16:creationId xmlns:a16="http://schemas.microsoft.com/office/drawing/2014/main" id="{9A64418C-82A1-496D-B6FE-52CD0CD6CF1F}"/>
                </a:ext>
              </a:extLst>
            </p:cNvPr>
            <p:cNvSpPr/>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55" name="Freeform: Shape 54">
              <a:extLst>
                <a:ext uri="{FF2B5EF4-FFF2-40B4-BE49-F238E27FC236}">
                  <a16:creationId xmlns:a16="http://schemas.microsoft.com/office/drawing/2014/main" id="{94D8AB15-4DC2-4740-946A-935B5528A6AA}"/>
                </a:ext>
              </a:extLst>
            </p:cNvPr>
            <p:cNvSpPr/>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6" name="Freeform: Shape 55">
              <a:extLst>
                <a:ext uri="{FF2B5EF4-FFF2-40B4-BE49-F238E27FC236}">
                  <a16:creationId xmlns:a16="http://schemas.microsoft.com/office/drawing/2014/main" id="{BF000FEC-BF88-43AA-991B-6D41B9D0AC97}"/>
                </a:ext>
              </a:extLst>
            </p:cNvPr>
            <p:cNvSpPr/>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57" name="Freeform: Shape 56">
              <a:extLst>
                <a:ext uri="{FF2B5EF4-FFF2-40B4-BE49-F238E27FC236}">
                  <a16:creationId xmlns:a16="http://schemas.microsoft.com/office/drawing/2014/main" id="{330ACECF-61D6-4C22-AA82-C2BDD14F748B}"/>
                </a:ext>
              </a:extLst>
            </p:cNvPr>
            <p:cNvSpPr/>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58" name="Freeform: Shape 57">
              <a:extLst>
                <a:ext uri="{FF2B5EF4-FFF2-40B4-BE49-F238E27FC236}">
                  <a16:creationId xmlns:a16="http://schemas.microsoft.com/office/drawing/2014/main" id="{81713DD5-B976-4481-AFB1-4DF6E405F2F4}"/>
                </a:ext>
              </a:extLst>
            </p:cNvPr>
            <p:cNvSpPr/>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9" name="Freeform: Shape 58">
              <a:extLst>
                <a:ext uri="{FF2B5EF4-FFF2-40B4-BE49-F238E27FC236}">
                  <a16:creationId xmlns:a16="http://schemas.microsoft.com/office/drawing/2014/main" id="{BDED42A2-3A8B-4917-AA5F-4701CF55B06C}"/>
                </a:ext>
              </a:extLst>
            </p:cNvPr>
            <p:cNvSpPr/>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0" name="Freeform: Shape 59">
              <a:extLst>
                <a:ext uri="{FF2B5EF4-FFF2-40B4-BE49-F238E27FC236}">
                  <a16:creationId xmlns:a16="http://schemas.microsoft.com/office/drawing/2014/main" id="{41FA0359-2B30-4C28-B9E3-7B860F27F7AF}"/>
                </a:ext>
              </a:extLst>
            </p:cNvPr>
            <p:cNvSpPr/>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1" name="Freeform: Shape 60">
              <a:extLst>
                <a:ext uri="{FF2B5EF4-FFF2-40B4-BE49-F238E27FC236}">
                  <a16:creationId xmlns:a16="http://schemas.microsoft.com/office/drawing/2014/main" id="{08DB39A9-E0D4-4062-B61D-8F0291F9E262}"/>
                </a:ext>
              </a:extLst>
            </p:cNvPr>
            <p:cNvSpPr/>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2" name="Freeform: Shape 61">
              <a:extLst>
                <a:ext uri="{FF2B5EF4-FFF2-40B4-BE49-F238E27FC236}">
                  <a16:creationId xmlns:a16="http://schemas.microsoft.com/office/drawing/2014/main" id="{7DC486B3-544A-47B1-B863-6850F1E6CC26}"/>
                </a:ext>
              </a:extLst>
            </p:cNvPr>
            <p:cNvSpPr/>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3" name="Freeform: Shape 62">
              <a:extLst>
                <a:ext uri="{FF2B5EF4-FFF2-40B4-BE49-F238E27FC236}">
                  <a16:creationId xmlns:a16="http://schemas.microsoft.com/office/drawing/2014/main" id="{BBD7A989-1CD0-4707-94A2-D0DE6ABB4501}"/>
                </a:ext>
              </a:extLst>
            </p:cNvPr>
            <p:cNvSpPr/>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4" name="Freeform: Shape 63">
              <a:extLst>
                <a:ext uri="{FF2B5EF4-FFF2-40B4-BE49-F238E27FC236}">
                  <a16:creationId xmlns:a16="http://schemas.microsoft.com/office/drawing/2014/main" id="{4854C381-9625-44C6-B8C4-7A6E633427ED}"/>
                </a:ext>
              </a:extLst>
            </p:cNvPr>
            <p:cNvSpPr/>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65" name="Freeform: Shape 64">
              <a:extLst>
                <a:ext uri="{FF2B5EF4-FFF2-40B4-BE49-F238E27FC236}">
                  <a16:creationId xmlns:a16="http://schemas.microsoft.com/office/drawing/2014/main" id="{A87D99B0-2F49-44C3-80EA-BE31161CBD84}"/>
                </a:ext>
              </a:extLst>
            </p:cNvPr>
            <p:cNvSpPr/>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66" name="Freeform: Shape 65">
              <a:extLst>
                <a:ext uri="{FF2B5EF4-FFF2-40B4-BE49-F238E27FC236}">
                  <a16:creationId xmlns:a16="http://schemas.microsoft.com/office/drawing/2014/main" id="{A20E3370-A797-44AB-8EEB-028D67C302D5}"/>
                </a:ext>
              </a:extLst>
            </p:cNvPr>
            <p:cNvSpPr/>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pPr rtl="0"/>
              <a:endParaRPr lang="en-GB" dirty="0"/>
            </a:p>
          </p:txBody>
        </p:sp>
        <p:sp>
          <p:nvSpPr>
            <p:cNvPr id="67" name="Freeform: Shape 66">
              <a:extLst>
                <a:ext uri="{FF2B5EF4-FFF2-40B4-BE49-F238E27FC236}">
                  <a16:creationId xmlns:a16="http://schemas.microsoft.com/office/drawing/2014/main" id="{2EEE4C8D-07ED-400A-A39C-9972431904D7}"/>
                </a:ext>
              </a:extLst>
            </p:cNvPr>
            <p:cNvSpPr/>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68" name="Freeform: Shape 67">
              <a:extLst>
                <a:ext uri="{FF2B5EF4-FFF2-40B4-BE49-F238E27FC236}">
                  <a16:creationId xmlns:a16="http://schemas.microsoft.com/office/drawing/2014/main" id="{CFB4C9CE-63F9-4607-A87D-FCC81E6C0440}"/>
                </a:ext>
              </a:extLst>
            </p:cNvPr>
            <p:cNvSpPr/>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pPr rtl="0"/>
              <a:endParaRPr lang="en-GB" dirty="0"/>
            </a:p>
          </p:txBody>
        </p:sp>
        <p:sp>
          <p:nvSpPr>
            <p:cNvPr id="69" name="Freeform: Shape 68">
              <a:extLst>
                <a:ext uri="{FF2B5EF4-FFF2-40B4-BE49-F238E27FC236}">
                  <a16:creationId xmlns:a16="http://schemas.microsoft.com/office/drawing/2014/main" id="{2BBCEC67-B22C-432E-88CC-32FBBE738F5C}"/>
                </a:ext>
              </a:extLst>
            </p:cNvPr>
            <p:cNvSpPr/>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70" name="Freeform: Shape 69">
              <a:extLst>
                <a:ext uri="{FF2B5EF4-FFF2-40B4-BE49-F238E27FC236}">
                  <a16:creationId xmlns:a16="http://schemas.microsoft.com/office/drawing/2014/main" id="{981E4161-0852-4BB4-937E-CF542BE145F4}"/>
                </a:ext>
              </a:extLst>
            </p:cNvPr>
            <p:cNvSpPr/>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71" name="Freeform: Shape 70">
              <a:extLst>
                <a:ext uri="{FF2B5EF4-FFF2-40B4-BE49-F238E27FC236}">
                  <a16:creationId xmlns:a16="http://schemas.microsoft.com/office/drawing/2014/main" id="{C3F4CDB4-B460-436F-8935-7256EC8D8277}"/>
                </a:ext>
              </a:extLst>
            </p:cNvPr>
            <p:cNvSpPr/>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72" name="Freeform: Shape 71">
              <a:extLst>
                <a:ext uri="{FF2B5EF4-FFF2-40B4-BE49-F238E27FC236}">
                  <a16:creationId xmlns:a16="http://schemas.microsoft.com/office/drawing/2014/main" id="{73287381-4AC6-40FE-8B73-E5343B936CF6}"/>
                </a:ext>
              </a:extLst>
            </p:cNvPr>
            <p:cNvSpPr/>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rtl="0"/>
              <a:endParaRPr lang="en-GB" dirty="0"/>
            </a:p>
          </p:txBody>
        </p:sp>
        <p:sp>
          <p:nvSpPr>
            <p:cNvPr id="73" name="Freeform: Shape 72">
              <a:extLst>
                <a:ext uri="{FF2B5EF4-FFF2-40B4-BE49-F238E27FC236}">
                  <a16:creationId xmlns:a16="http://schemas.microsoft.com/office/drawing/2014/main" id="{870CEB87-64E7-497A-9004-674EF56DB66B}"/>
                </a:ext>
              </a:extLst>
            </p:cNvPr>
            <p:cNvSpPr/>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74" name="Freeform: Shape 73">
              <a:extLst>
                <a:ext uri="{FF2B5EF4-FFF2-40B4-BE49-F238E27FC236}">
                  <a16:creationId xmlns:a16="http://schemas.microsoft.com/office/drawing/2014/main" id="{AA83EE66-3B0A-40AA-B447-948D3629948E}"/>
                </a:ext>
              </a:extLst>
            </p:cNvPr>
            <p:cNvSpPr/>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rtl="0"/>
              <a:endParaRPr lang="en-GB" dirty="0"/>
            </a:p>
          </p:txBody>
        </p:sp>
        <p:sp>
          <p:nvSpPr>
            <p:cNvPr id="75" name="Freeform: Shape 74">
              <a:extLst>
                <a:ext uri="{FF2B5EF4-FFF2-40B4-BE49-F238E27FC236}">
                  <a16:creationId xmlns:a16="http://schemas.microsoft.com/office/drawing/2014/main" id="{73CE790E-1EBD-4FF2-ABA5-E9F9909B3C12}"/>
                </a:ext>
              </a:extLst>
            </p:cNvPr>
            <p:cNvSpPr/>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76" name="Freeform: Shape 75">
              <a:extLst>
                <a:ext uri="{FF2B5EF4-FFF2-40B4-BE49-F238E27FC236}">
                  <a16:creationId xmlns:a16="http://schemas.microsoft.com/office/drawing/2014/main" id="{779390BB-7393-4A0C-A3C3-2F87CA36E507}"/>
                </a:ext>
              </a:extLst>
            </p:cNvPr>
            <p:cNvSpPr/>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77" name="Freeform: Shape 76">
              <a:extLst>
                <a:ext uri="{FF2B5EF4-FFF2-40B4-BE49-F238E27FC236}">
                  <a16:creationId xmlns:a16="http://schemas.microsoft.com/office/drawing/2014/main" id="{51607083-A696-47D0-A23B-38DE4AFF7AC1}"/>
                </a:ext>
              </a:extLst>
            </p:cNvPr>
            <p:cNvSpPr/>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78" name="Freeform: Shape 77">
              <a:extLst>
                <a:ext uri="{FF2B5EF4-FFF2-40B4-BE49-F238E27FC236}">
                  <a16:creationId xmlns:a16="http://schemas.microsoft.com/office/drawing/2014/main" id="{F4E8C456-7AE6-48DB-AB2B-2F5699DAE2B0}"/>
                </a:ext>
              </a:extLst>
            </p:cNvPr>
            <p:cNvSpPr/>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rtl="0"/>
              <a:endParaRPr lang="en-GB" dirty="0"/>
            </a:p>
          </p:txBody>
        </p:sp>
        <p:sp>
          <p:nvSpPr>
            <p:cNvPr id="79" name="Freeform: Shape 78">
              <a:extLst>
                <a:ext uri="{FF2B5EF4-FFF2-40B4-BE49-F238E27FC236}">
                  <a16:creationId xmlns:a16="http://schemas.microsoft.com/office/drawing/2014/main" id="{5C66ABC1-18DB-4060-BE7C-ABA9F5341702}"/>
                </a:ext>
              </a:extLst>
            </p:cNvPr>
            <p:cNvSpPr/>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80" name="Freeform: Shape 79">
              <a:extLst>
                <a:ext uri="{FF2B5EF4-FFF2-40B4-BE49-F238E27FC236}">
                  <a16:creationId xmlns:a16="http://schemas.microsoft.com/office/drawing/2014/main" id="{F602375B-D728-43C4-B0BB-6DC1BD80E85E}"/>
                </a:ext>
              </a:extLst>
            </p:cNvPr>
            <p:cNvSpPr/>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rtl="0"/>
              <a:endParaRPr lang="en-GB" dirty="0"/>
            </a:p>
          </p:txBody>
        </p:sp>
        <p:sp>
          <p:nvSpPr>
            <p:cNvPr id="81" name="Freeform: Shape 80">
              <a:extLst>
                <a:ext uri="{FF2B5EF4-FFF2-40B4-BE49-F238E27FC236}">
                  <a16:creationId xmlns:a16="http://schemas.microsoft.com/office/drawing/2014/main" id="{03F9707C-4543-44EB-BD69-F109896D901B}"/>
                </a:ext>
              </a:extLst>
            </p:cNvPr>
            <p:cNvSpPr/>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82" name="Freeform: Shape 81">
              <a:extLst>
                <a:ext uri="{FF2B5EF4-FFF2-40B4-BE49-F238E27FC236}">
                  <a16:creationId xmlns:a16="http://schemas.microsoft.com/office/drawing/2014/main" id="{662906B9-FB8C-4EB7-8A48-74429E0C9A41}"/>
                </a:ext>
              </a:extLst>
            </p:cNvPr>
            <p:cNvSpPr/>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83" name="Freeform: Shape 82">
              <a:extLst>
                <a:ext uri="{FF2B5EF4-FFF2-40B4-BE49-F238E27FC236}">
                  <a16:creationId xmlns:a16="http://schemas.microsoft.com/office/drawing/2014/main" id="{1CFD115B-47BE-4B12-B634-5D02E38AB3EA}"/>
                </a:ext>
              </a:extLst>
            </p:cNvPr>
            <p:cNvSpPr/>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84" name="Freeform: Shape 83">
              <a:extLst>
                <a:ext uri="{FF2B5EF4-FFF2-40B4-BE49-F238E27FC236}">
                  <a16:creationId xmlns:a16="http://schemas.microsoft.com/office/drawing/2014/main" id="{2E8D9F34-CDC5-4CBE-A13C-6A3756E5196A}"/>
                </a:ext>
              </a:extLst>
            </p:cNvPr>
            <p:cNvSpPr/>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rtl="0"/>
              <a:endParaRPr lang="en-GB" dirty="0"/>
            </a:p>
          </p:txBody>
        </p:sp>
        <p:sp>
          <p:nvSpPr>
            <p:cNvPr id="85" name="Freeform: Shape 84">
              <a:extLst>
                <a:ext uri="{FF2B5EF4-FFF2-40B4-BE49-F238E27FC236}">
                  <a16:creationId xmlns:a16="http://schemas.microsoft.com/office/drawing/2014/main" id="{F85CC0FE-CB51-488B-BE41-682BC3109E28}"/>
                </a:ext>
              </a:extLst>
            </p:cNvPr>
            <p:cNvSpPr/>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86" name="Freeform: Shape 85">
              <a:extLst>
                <a:ext uri="{FF2B5EF4-FFF2-40B4-BE49-F238E27FC236}">
                  <a16:creationId xmlns:a16="http://schemas.microsoft.com/office/drawing/2014/main" id="{3169F838-03DE-4318-B3DA-EAD60079D3B0}"/>
                </a:ext>
              </a:extLst>
            </p:cNvPr>
            <p:cNvSpPr/>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rtl="0"/>
              <a:endParaRPr lang="en-GB" dirty="0"/>
            </a:p>
          </p:txBody>
        </p:sp>
        <p:sp>
          <p:nvSpPr>
            <p:cNvPr id="87" name="Freeform: Shape 86">
              <a:extLst>
                <a:ext uri="{FF2B5EF4-FFF2-40B4-BE49-F238E27FC236}">
                  <a16:creationId xmlns:a16="http://schemas.microsoft.com/office/drawing/2014/main" id="{A3409050-4729-4D3D-A5F1-2B9EE1DA1A0D}"/>
                </a:ext>
              </a:extLst>
            </p:cNvPr>
            <p:cNvSpPr/>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88" name="Freeform: Shape 87">
              <a:extLst>
                <a:ext uri="{FF2B5EF4-FFF2-40B4-BE49-F238E27FC236}">
                  <a16:creationId xmlns:a16="http://schemas.microsoft.com/office/drawing/2014/main" id="{235D7858-91A3-4A37-8A44-2745C5CF51A9}"/>
                </a:ext>
              </a:extLst>
            </p:cNvPr>
            <p:cNvSpPr/>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89" name="Freeform: Shape 88">
              <a:extLst>
                <a:ext uri="{FF2B5EF4-FFF2-40B4-BE49-F238E27FC236}">
                  <a16:creationId xmlns:a16="http://schemas.microsoft.com/office/drawing/2014/main" id="{ACE45589-6512-4E12-8AF2-58097C53410B}"/>
                </a:ext>
              </a:extLst>
            </p:cNvPr>
            <p:cNvSpPr/>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90" name="Freeform: Shape 89">
              <a:extLst>
                <a:ext uri="{FF2B5EF4-FFF2-40B4-BE49-F238E27FC236}">
                  <a16:creationId xmlns:a16="http://schemas.microsoft.com/office/drawing/2014/main" id="{7378472F-639B-4781-9C3D-9971CBE63381}"/>
                </a:ext>
              </a:extLst>
            </p:cNvPr>
            <p:cNvSpPr/>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rtl="0"/>
              <a:endParaRPr lang="en-GB" dirty="0"/>
            </a:p>
          </p:txBody>
        </p:sp>
        <p:sp>
          <p:nvSpPr>
            <p:cNvPr id="91" name="Freeform: Shape 90">
              <a:extLst>
                <a:ext uri="{FF2B5EF4-FFF2-40B4-BE49-F238E27FC236}">
                  <a16:creationId xmlns:a16="http://schemas.microsoft.com/office/drawing/2014/main" id="{203117FB-3A1E-45EA-9FD9-C55376718100}"/>
                </a:ext>
              </a:extLst>
            </p:cNvPr>
            <p:cNvSpPr/>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92" name="Freeform: Shape 91">
              <a:extLst>
                <a:ext uri="{FF2B5EF4-FFF2-40B4-BE49-F238E27FC236}">
                  <a16:creationId xmlns:a16="http://schemas.microsoft.com/office/drawing/2014/main" id="{88FD6B76-8922-4326-B4EF-224D0F84C1F3}"/>
                </a:ext>
              </a:extLst>
            </p:cNvPr>
            <p:cNvSpPr/>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rtl="0"/>
              <a:endParaRPr lang="en-GB" dirty="0"/>
            </a:p>
          </p:txBody>
        </p:sp>
        <p:sp>
          <p:nvSpPr>
            <p:cNvPr id="93" name="Freeform: Shape 92">
              <a:extLst>
                <a:ext uri="{FF2B5EF4-FFF2-40B4-BE49-F238E27FC236}">
                  <a16:creationId xmlns:a16="http://schemas.microsoft.com/office/drawing/2014/main" id="{20BD5AB4-F53C-41C7-A994-8C27AAC465C4}"/>
                </a:ext>
              </a:extLst>
            </p:cNvPr>
            <p:cNvSpPr/>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94" name="Freeform: Shape 93">
              <a:extLst>
                <a:ext uri="{FF2B5EF4-FFF2-40B4-BE49-F238E27FC236}">
                  <a16:creationId xmlns:a16="http://schemas.microsoft.com/office/drawing/2014/main" id="{5BF0B5EF-5225-434F-B111-6D27F4DEA52C}"/>
                </a:ext>
              </a:extLst>
            </p:cNvPr>
            <p:cNvSpPr/>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95" name="Freeform: Shape 94">
              <a:extLst>
                <a:ext uri="{FF2B5EF4-FFF2-40B4-BE49-F238E27FC236}">
                  <a16:creationId xmlns:a16="http://schemas.microsoft.com/office/drawing/2014/main" id="{075C9704-75F3-4462-9D0A-71AA900E5BA2}"/>
                </a:ext>
              </a:extLst>
            </p:cNvPr>
            <p:cNvSpPr/>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96" name="Freeform: Shape 95">
              <a:extLst>
                <a:ext uri="{FF2B5EF4-FFF2-40B4-BE49-F238E27FC236}">
                  <a16:creationId xmlns:a16="http://schemas.microsoft.com/office/drawing/2014/main" id="{C95DF39F-F152-472F-8300-23665D5ECF8C}"/>
                </a:ext>
              </a:extLst>
            </p:cNvPr>
            <p:cNvSpPr/>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rtl="0"/>
              <a:endParaRPr lang="en-GB" dirty="0"/>
            </a:p>
          </p:txBody>
        </p:sp>
        <p:sp>
          <p:nvSpPr>
            <p:cNvPr id="97" name="Freeform: Shape 96">
              <a:extLst>
                <a:ext uri="{FF2B5EF4-FFF2-40B4-BE49-F238E27FC236}">
                  <a16:creationId xmlns:a16="http://schemas.microsoft.com/office/drawing/2014/main" id="{B230A2E4-CF3A-40B0-82D3-071FBBB4DC87}"/>
                </a:ext>
              </a:extLst>
            </p:cNvPr>
            <p:cNvSpPr/>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98" name="Freeform: Shape 97">
              <a:extLst>
                <a:ext uri="{FF2B5EF4-FFF2-40B4-BE49-F238E27FC236}">
                  <a16:creationId xmlns:a16="http://schemas.microsoft.com/office/drawing/2014/main" id="{14F4EFE1-9FAE-4B22-826B-08FBDCE9CC4B}"/>
                </a:ext>
              </a:extLst>
            </p:cNvPr>
            <p:cNvSpPr/>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rtl="0"/>
              <a:endParaRPr lang="en-GB" dirty="0"/>
            </a:p>
          </p:txBody>
        </p:sp>
        <p:sp>
          <p:nvSpPr>
            <p:cNvPr id="99" name="Freeform: Shape 98">
              <a:extLst>
                <a:ext uri="{FF2B5EF4-FFF2-40B4-BE49-F238E27FC236}">
                  <a16:creationId xmlns:a16="http://schemas.microsoft.com/office/drawing/2014/main" id="{CDD6C517-57BE-46B7-8E72-C8C864024886}"/>
                </a:ext>
              </a:extLst>
            </p:cNvPr>
            <p:cNvSpPr/>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00" name="Freeform: Shape 99">
              <a:extLst>
                <a:ext uri="{FF2B5EF4-FFF2-40B4-BE49-F238E27FC236}">
                  <a16:creationId xmlns:a16="http://schemas.microsoft.com/office/drawing/2014/main" id="{A3EB106C-FE6E-47B3-9C32-045FD059A5C7}"/>
                </a:ext>
              </a:extLst>
            </p:cNvPr>
            <p:cNvSpPr/>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01" name="Freeform: Shape 100">
              <a:extLst>
                <a:ext uri="{FF2B5EF4-FFF2-40B4-BE49-F238E27FC236}">
                  <a16:creationId xmlns:a16="http://schemas.microsoft.com/office/drawing/2014/main" id="{CB4E8BF7-B94B-47BD-A9B5-AFF3570C76E0}"/>
                </a:ext>
              </a:extLst>
            </p:cNvPr>
            <p:cNvSpPr/>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02" name="Freeform: Shape 101">
              <a:extLst>
                <a:ext uri="{FF2B5EF4-FFF2-40B4-BE49-F238E27FC236}">
                  <a16:creationId xmlns:a16="http://schemas.microsoft.com/office/drawing/2014/main" id="{5A3A49C6-8C8C-42A9-AEAD-FE76067F839A}"/>
                </a:ext>
              </a:extLst>
            </p:cNvPr>
            <p:cNvSpPr/>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rtl="0"/>
              <a:endParaRPr lang="en-GB" dirty="0"/>
            </a:p>
          </p:txBody>
        </p:sp>
        <p:sp>
          <p:nvSpPr>
            <p:cNvPr id="103" name="Freeform: Shape 102">
              <a:extLst>
                <a:ext uri="{FF2B5EF4-FFF2-40B4-BE49-F238E27FC236}">
                  <a16:creationId xmlns:a16="http://schemas.microsoft.com/office/drawing/2014/main" id="{18892BBF-F46F-4DEA-8D34-3C538865B994}"/>
                </a:ext>
              </a:extLst>
            </p:cNvPr>
            <p:cNvSpPr/>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04" name="Freeform: Shape 103">
              <a:extLst>
                <a:ext uri="{FF2B5EF4-FFF2-40B4-BE49-F238E27FC236}">
                  <a16:creationId xmlns:a16="http://schemas.microsoft.com/office/drawing/2014/main" id="{42DBE679-46C1-4D6B-9190-B66FF7563ABF}"/>
                </a:ext>
              </a:extLst>
            </p:cNvPr>
            <p:cNvSpPr/>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rtl="0"/>
              <a:endParaRPr lang="en-GB" dirty="0"/>
            </a:p>
          </p:txBody>
        </p:sp>
        <p:sp>
          <p:nvSpPr>
            <p:cNvPr id="105" name="Freeform: Shape 104">
              <a:extLst>
                <a:ext uri="{FF2B5EF4-FFF2-40B4-BE49-F238E27FC236}">
                  <a16:creationId xmlns:a16="http://schemas.microsoft.com/office/drawing/2014/main" id="{6D80698F-E689-4561-9B1A-1B8D313AEF01}"/>
                </a:ext>
              </a:extLst>
            </p:cNvPr>
            <p:cNvSpPr/>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06" name="Freeform: Shape 105">
              <a:extLst>
                <a:ext uri="{FF2B5EF4-FFF2-40B4-BE49-F238E27FC236}">
                  <a16:creationId xmlns:a16="http://schemas.microsoft.com/office/drawing/2014/main" id="{BED22A39-2211-4EAE-80B5-2A0800B3FBE7}"/>
                </a:ext>
              </a:extLst>
            </p:cNvPr>
            <p:cNvSpPr/>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pPr rtl="0"/>
              <a:endParaRPr lang="en-GB" dirty="0"/>
            </a:p>
          </p:txBody>
        </p:sp>
        <p:sp>
          <p:nvSpPr>
            <p:cNvPr id="107" name="Freeform: Shape 106">
              <a:extLst>
                <a:ext uri="{FF2B5EF4-FFF2-40B4-BE49-F238E27FC236}">
                  <a16:creationId xmlns:a16="http://schemas.microsoft.com/office/drawing/2014/main" id="{D52B1A57-3DF6-4349-8A94-F1CA8F79E912}"/>
                </a:ext>
              </a:extLst>
            </p:cNvPr>
            <p:cNvSpPr/>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108" name="Freeform: Shape 107">
              <a:extLst>
                <a:ext uri="{FF2B5EF4-FFF2-40B4-BE49-F238E27FC236}">
                  <a16:creationId xmlns:a16="http://schemas.microsoft.com/office/drawing/2014/main" id="{A3DDACCC-9A89-4A3E-8B8B-D3C062EA0A8C}"/>
                </a:ext>
              </a:extLst>
            </p:cNvPr>
            <p:cNvSpPr/>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109" name="Freeform: Shape 108">
              <a:extLst>
                <a:ext uri="{FF2B5EF4-FFF2-40B4-BE49-F238E27FC236}">
                  <a16:creationId xmlns:a16="http://schemas.microsoft.com/office/drawing/2014/main" id="{DCFB23EC-77E1-454E-89A8-A9505579EA61}"/>
                </a:ext>
              </a:extLst>
            </p:cNvPr>
            <p:cNvSpPr/>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110" name="Freeform: Shape 109">
              <a:extLst>
                <a:ext uri="{FF2B5EF4-FFF2-40B4-BE49-F238E27FC236}">
                  <a16:creationId xmlns:a16="http://schemas.microsoft.com/office/drawing/2014/main" id="{D311997D-5BCF-4D6F-9DA6-0A785957477B}"/>
                </a:ext>
              </a:extLst>
            </p:cNvPr>
            <p:cNvSpPr/>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111" name="Freeform: Shape 110">
              <a:extLst>
                <a:ext uri="{FF2B5EF4-FFF2-40B4-BE49-F238E27FC236}">
                  <a16:creationId xmlns:a16="http://schemas.microsoft.com/office/drawing/2014/main" id="{07840B74-C9E0-4A04-96FF-AA02BCFDB02B}"/>
                </a:ext>
              </a:extLst>
            </p:cNvPr>
            <p:cNvSpPr/>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112" name="Freeform: Shape 111">
              <a:extLst>
                <a:ext uri="{FF2B5EF4-FFF2-40B4-BE49-F238E27FC236}">
                  <a16:creationId xmlns:a16="http://schemas.microsoft.com/office/drawing/2014/main" id="{87D3E292-5664-4793-BA90-21852910B63B}"/>
                </a:ext>
              </a:extLst>
            </p:cNvPr>
            <p:cNvSpPr/>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113" name="Freeform: Shape 112">
              <a:extLst>
                <a:ext uri="{FF2B5EF4-FFF2-40B4-BE49-F238E27FC236}">
                  <a16:creationId xmlns:a16="http://schemas.microsoft.com/office/drawing/2014/main" id="{8C9E486E-3CA3-415B-8234-7C6636CD49CC}"/>
                </a:ext>
              </a:extLst>
            </p:cNvPr>
            <p:cNvSpPr/>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114" name="Freeform: Shape 113">
              <a:extLst>
                <a:ext uri="{FF2B5EF4-FFF2-40B4-BE49-F238E27FC236}">
                  <a16:creationId xmlns:a16="http://schemas.microsoft.com/office/drawing/2014/main" id="{C4A1881C-F2E0-4A98-9531-830ED84695BB}"/>
                </a:ext>
              </a:extLst>
            </p:cNvPr>
            <p:cNvSpPr/>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rtl="0"/>
              <a:endParaRPr lang="en-GB" dirty="0"/>
            </a:p>
          </p:txBody>
        </p:sp>
        <p:sp>
          <p:nvSpPr>
            <p:cNvPr id="115" name="Freeform: Shape 114">
              <a:extLst>
                <a:ext uri="{FF2B5EF4-FFF2-40B4-BE49-F238E27FC236}">
                  <a16:creationId xmlns:a16="http://schemas.microsoft.com/office/drawing/2014/main" id="{9617FDA1-12E1-49C5-98B3-CF0EC51D3E8C}"/>
                </a:ext>
              </a:extLst>
            </p:cNvPr>
            <p:cNvSpPr/>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16" name="Freeform: Shape 115">
              <a:extLst>
                <a:ext uri="{FF2B5EF4-FFF2-40B4-BE49-F238E27FC236}">
                  <a16:creationId xmlns:a16="http://schemas.microsoft.com/office/drawing/2014/main" id="{CE736797-BBA8-488E-9B8E-96141B31F87E}"/>
                </a:ext>
              </a:extLst>
            </p:cNvPr>
            <p:cNvSpPr/>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17" name="Freeform: Shape 116">
              <a:extLst>
                <a:ext uri="{FF2B5EF4-FFF2-40B4-BE49-F238E27FC236}">
                  <a16:creationId xmlns:a16="http://schemas.microsoft.com/office/drawing/2014/main" id="{C73D3F27-0A3D-4BF0-A29C-838DEB935C45}"/>
                </a:ext>
              </a:extLst>
            </p:cNvPr>
            <p:cNvSpPr/>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18" name="Freeform: Shape 117">
              <a:extLst>
                <a:ext uri="{FF2B5EF4-FFF2-40B4-BE49-F238E27FC236}">
                  <a16:creationId xmlns:a16="http://schemas.microsoft.com/office/drawing/2014/main" id="{AA1FF25D-1187-4216-AD04-F69565C8BCC7}"/>
                </a:ext>
              </a:extLst>
            </p:cNvPr>
            <p:cNvSpPr/>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rtl="0"/>
              <a:endParaRPr lang="en-GB" dirty="0"/>
            </a:p>
          </p:txBody>
        </p:sp>
        <p:sp>
          <p:nvSpPr>
            <p:cNvPr id="119" name="Freeform: Shape 118">
              <a:extLst>
                <a:ext uri="{FF2B5EF4-FFF2-40B4-BE49-F238E27FC236}">
                  <a16:creationId xmlns:a16="http://schemas.microsoft.com/office/drawing/2014/main" id="{D3F96302-FE92-4A2E-9414-DC957DF770C9}"/>
                </a:ext>
              </a:extLst>
            </p:cNvPr>
            <p:cNvSpPr/>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20" name="Freeform: Shape 119">
              <a:extLst>
                <a:ext uri="{FF2B5EF4-FFF2-40B4-BE49-F238E27FC236}">
                  <a16:creationId xmlns:a16="http://schemas.microsoft.com/office/drawing/2014/main" id="{346FC647-7685-4E4E-9B52-786EA9A156F7}"/>
                </a:ext>
              </a:extLst>
            </p:cNvPr>
            <p:cNvSpPr/>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121" name="Freeform: Shape 120">
              <a:extLst>
                <a:ext uri="{FF2B5EF4-FFF2-40B4-BE49-F238E27FC236}">
                  <a16:creationId xmlns:a16="http://schemas.microsoft.com/office/drawing/2014/main" id="{1BF63F78-A1EF-4B61-A6AA-C0362F554376}"/>
                </a:ext>
              </a:extLst>
            </p:cNvPr>
            <p:cNvSpPr/>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22" name="Freeform: Shape 121">
              <a:extLst>
                <a:ext uri="{FF2B5EF4-FFF2-40B4-BE49-F238E27FC236}">
                  <a16:creationId xmlns:a16="http://schemas.microsoft.com/office/drawing/2014/main" id="{CED61726-4F2E-450C-AEE9-72871D6855C6}"/>
                </a:ext>
              </a:extLst>
            </p:cNvPr>
            <p:cNvSpPr/>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23" name="Freeform: Shape 122">
              <a:extLst>
                <a:ext uri="{FF2B5EF4-FFF2-40B4-BE49-F238E27FC236}">
                  <a16:creationId xmlns:a16="http://schemas.microsoft.com/office/drawing/2014/main" id="{57E8AD24-B31D-454E-B2C8-33B7FAAB9F61}"/>
                </a:ext>
              </a:extLst>
            </p:cNvPr>
            <p:cNvSpPr/>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24" name="Freeform: Shape 123">
              <a:extLst>
                <a:ext uri="{FF2B5EF4-FFF2-40B4-BE49-F238E27FC236}">
                  <a16:creationId xmlns:a16="http://schemas.microsoft.com/office/drawing/2014/main" id="{AA46020A-35C3-4894-A14C-D58A6DDFF9BE}"/>
                </a:ext>
              </a:extLst>
            </p:cNvPr>
            <p:cNvSpPr/>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25" name="Freeform: Shape 124">
              <a:extLst>
                <a:ext uri="{FF2B5EF4-FFF2-40B4-BE49-F238E27FC236}">
                  <a16:creationId xmlns:a16="http://schemas.microsoft.com/office/drawing/2014/main" id="{8E785BAB-0F71-4BAB-8D7C-4C2BF12728C4}"/>
                </a:ext>
              </a:extLst>
            </p:cNvPr>
            <p:cNvSpPr/>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26" name="Freeform: Shape 125">
              <a:extLst>
                <a:ext uri="{FF2B5EF4-FFF2-40B4-BE49-F238E27FC236}">
                  <a16:creationId xmlns:a16="http://schemas.microsoft.com/office/drawing/2014/main" id="{D1753E06-E6F0-4D65-BC47-0E47F399F448}"/>
                </a:ext>
              </a:extLst>
            </p:cNvPr>
            <p:cNvSpPr/>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27" name="Freeform: Shape 126">
              <a:extLst>
                <a:ext uri="{FF2B5EF4-FFF2-40B4-BE49-F238E27FC236}">
                  <a16:creationId xmlns:a16="http://schemas.microsoft.com/office/drawing/2014/main" id="{E77E25CE-9710-4B73-AD5E-49A4DA075D23}"/>
                </a:ext>
              </a:extLst>
            </p:cNvPr>
            <p:cNvSpPr/>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128" name="Freeform: Shape 127">
              <a:extLst>
                <a:ext uri="{FF2B5EF4-FFF2-40B4-BE49-F238E27FC236}">
                  <a16:creationId xmlns:a16="http://schemas.microsoft.com/office/drawing/2014/main" id="{4281B070-7790-498A-BE64-AD6A8EED8C0C}"/>
                </a:ext>
              </a:extLst>
            </p:cNvPr>
            <p:cNvSpPr/>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29" name="Freeform: Shape 128">
              <a:extLst>
                <a:ext uri="{FF2B5EF4-FFF2-40B4-BE49-F238E27FC236}">
                  <a16:creationId xmlns:a16="http://schemas.microsoft.com/office/drawing/2014/main" id="{BDEA3D1C-E147-472E-85DA-E8AEB7644764}"/>
                </a:ext>
              </a:extLst>
            </p:cNvPr>
            <p:cNvSpPr/>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30" name="Freeform: Shape 129">
              <a:extLst>
                <a:ext uri="{FF2B5EF4-FFF2-40B4-BE49-F238E27FC236}">
                  <a16:creationId xmlns:a16="http://schemas.microsoft.com/office/drawing/2014/main" id="{08B4F711-6F99-4E44-88A4-8345F466B2B3}"/>
                </a:ext>
              </a:extLst>
            </p:cNvPr>
            <p:cNvSpPr/>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31" name="Freeform: Shape 130">
              <a:extLst>
                <a:ext uri="{FF2B5EF4-FFF2-40B4-BE49-F238E27FC236}">
                  <a16:creationId xmlns:a16="http://schemas.microsoft.com/office/drawing/2014/main" id="{0401F175-D0DF-4BCA-9BE2-B992286B1593}"/>
                </a:ext>
              </a:extLst>
            </p:cNvPr>
            <p:cNvSpPr/>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32" name="Freeform: Shape 131">
              <a:extLst>
                <a:ext uri="{FF2B5EF4-FFF2-40B4-BE49-F238E27FC236}">
                  <a16:creationId xmlns:a16="http://schemas.microsoft.com/office/drawing/2014/main" id="{72BED0ED-50C5-4726-B1B3-F7B58DD4C255}"/>
                </a:ext>
              </a:extLst>
            </p:cNvPr>
            <p:cNvSpPr/>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33" name="Freeform: Shape 132">
              <a:extLst>
                <a:ext uri="{FF2B5EF4-FFF2-40B4-BE49-F238E27FC236}">
                  <a16:creationId xmlns:a16="http://schemas.microsoft.com/office/drawing/2014/main" id="{8D624348-F503-4817-9CA8-09F43150C5BB}"/>
                </a:ext>
              </a:extLst>
            </p:cNvPr>
            <p:cNvSpPr/>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34" name="Freeform: Shape 133">
              <a:extLst>
                <a:ext uri="{FF2B5EF4-FFF2-40B4-BE49-F238E27FC236}">
                  <a16:creationId xmlns:a16="http://schemas.microsoft.com/office/drawing/2014/main" id="{E05DE4EB-7FC0-45E8-A5A4-FE0C12A4D23C}"/>
                </a:ext>
              </a:extLst>
            </p:cNvPr>
            <p:cNvSpPr/>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135" name="Freeform: Shape 134">
              <a:extLst>
                <a:ext uri="{FF2B5EF4-FFF2-40B4-BE49-F238E27FC236}">
                  <a16:creationId xmlns:a16="http://schemas.microsoft.com/office/drawing/2014/main" id="{380D6E47-DFA0-49F8-B8AC-45BECE747D45}"/>
                </a:ext>
              </a:extLst>
            </p:cNvPr>
            <p:cNvSpPr/>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36" name="Freeform: Shape 135">
              <a:extLst>
                <a:ext uri="{FF2B5EF4-FFF2-40B4-BE49-F238E27FC236}">
                  <a16:creationId xmlns:a16="http://schemas.microsoft.com/office/drawing/2014/main" id="{B0355008-C2C8-4091-A461-DEDD212620A4}"/>
                </a:ext>
              </a:extLst>
            </p:cNvPr>
            <p:cNvSpPr/>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37" name="Freeform: Shape 136">
              <a:extLst>
                <a:ext uri="{FF2B5EF4-FFF2-40B4-BE49-F238E27FC236}">
                  <a16:creationId xmlns:a16="http://schemas.microsoft.com/office/drawing/2014/main" id="{3A070C1D-423C-45EC-BABD-2AB764379E9B}"/>
                </a:ext>
              </a:extLst>
            </p:cNvPr>
            <p:cNvSpPr/>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38" name="Freeform: Shape 137">
              <a:extLst>
                <a:ext uri="{FF2B5EF4-FFF2-40B4-BE49-F238E27FC236}">
                  <a16:creationId xmlns:a16="http://schemas.microsoft.com/office/drawing/2014/main" id="{ED6D6F88-6E0D-43A8-A572-C2A45D7E6D76}"/>
                </a:ext>
              </a:extLst>
            </p:cNvPr>
            <p:cNvSpPr/>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39" name="Freeform: Shape 138">
              <a:extLst>
                <a:ext uri="{FF2B5EF4-FFF2-40B4-BE49-F238E27FC236}">
                  <a16:creationId xmlns:a16="http://schemas.microsoft.com/office/drawing/2014/main" id="{C7435BDD-8A00-43E8-B980-6745E1F84244}"/>
                </a:ext>
              </a:extLst>
            </p:cNvPr>
            <p:cNvSpPr/>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40" name="Freeform: Shape 139">
              <a:extLst>
                <a:ext uri="{FF2B5EF4-FFF2-40B4-BE49-F238E27FC236}">
                  <a16:creationId xmlns:a16="http://schemas.microsoft.com/office/drawing/2014/main" id="{6B652F89-76D1-41E7-92CB-9A456A09BDA1}"/>
                </a:ext>
              </a:extLst>
            </p:cNvPr>
            <p:cNvSpPr/>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41" name="Freeform: Shape 140">
              <a:extLst>
                <a:ext uri="{FF2B5EF4-FFF2-40B4-BE49-F238E27FC236}">
                  <a16:creationId xmlns:a16="http://schemas.microsoft.com/office/drawing/2014/main" id="{105F5D2E-BDFE-4F13-82B3-12B50A630D02}"/>
                </a:ext>
              </a:extLst>
            </p:cNvPr>
            <p:cNvSpPr/>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142" name="Freeform: Shape 141">
              <a:extLst>
                <a:ext uri="{FF2B5EF4-FFF2-40B4-BE49-F238E27FC236}">
                  <a16:creationId xmlns:a16="http://schemas.microsoft.com/office/drawing/2014/main" id="{3A273CB3-FB72-46BE-AD13-7FA701AEE95A}"/>
                </a:ext>
              </a:extLst>
            </p:cNvPr>
            <p:cNvSpPr/>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rtl="0"/>
              <a:endParaRPr lang="en-GB" dirty="0"/>
            </a:p>
          </p:txBody>
        </p:sp>
        <p:sp>
          <p:nvSpPr>
            <p:cNvPr id="143" name="Freeform: Shape 142">
              <a:extLst>
                <a:ext uri="{FF2B5EF4-FFF2-40B4-BE49-F238E27FC236}">
                  <a16:creationId xmlns:a16="http://schemas.microsoft.com/office/drawing/2014/main" id="{89CE35BE-CE0C-4893-B2C6-50678CC06FB2}"/>
                </a:ext>
              </a:extLst>
            </p:cNvPr>
            <p:cNvSpPr/>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144" name="Freeform: Shape 143">
              <a:extLst>
                <a:ext uri="{FF2B5EF4-FFF2-40B4-BE49-F238E27FC236}">
                  <a16:creationId xmlns:a16="http://schemas.microsoft.com/office/drawing/2014/main" id="{48971D8C-C4B7-44D5-9AB4-858D5301EC31}"/>
                </a:ext>
              </a:extLst>
            </p:cNvPr>
            <p:cNvSpPr/>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145" name="Freeform: Shape 144">
              <a:extLst>
                <a:ext uri="{FF2B5EF4-FFF2-40B4-BE49-F238E27FC236}">
                  <a16:creationId xmlns:a16="http://schemas.microsoft.com/office/drawing/2014/main" id="{5ACEE734-6DD7-46E2-A1A9-CEE34EDE6647}"/>
                </a:ext>
              </a:extLst>
            </p:cNvPr>
            <p:cNvSpPr/>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146" name="Freeform: Shape 145">
              <a:extLst>
                <a:ext uri="{FF2B5EF4-FFF2-40B4-BE49-F238E27FC236}">
                  <a16:creationId xmlns:a16="http://schemas.microsoft.com/office/drawing/2014/main" id="{0740BF61-C964-49F9-AA06-1BAA78F8A1F2}"/>
                </a:ext>
              </a:extLst>
            </p:cNvPr>
            <p:cNvSpPr/>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rtl="0"/>
              <a:endParaRPr lang="en-GB" dirty="0"/>
            </a:p>
          </p:txBody>
        </p:sp>
        <p:sp>
          <p:nvSpPr>
            <p:cNvPr id="147" name="Freeform: Shape 146">
              <a:extLst>
                <a:ext uri="{FF2B5EF4-FFF2-40B4-BE49-F238E27FC236}">
                  <a16:creationId xmlns:a16="http://schemas.microsoft.com/office/drawing/2014/main" id="{17A8C672-80A0-4CB1-9A69-285E6E2B8354}"/>
                </a:ext>
              </a:extLst>
            </p:cNvPr>
            <p:cNvSpPr/>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148" name="Freeform: Shape 147">
              <a:extLst>
                <a:ext uri="{FF2B5EF4-FFF2-40B4-BE49-F238E27FC236}">
                  <a16:creationId xmlns:a16="http://schemas.microsoft.com/office/drawing/2014/main" id="{8ED5360A-4B30-4716-A288-DC492291B700}"/>
                </a:ext>
              </a:extLst>
            </p:cNvPr>
            <p:cNvSpPr/>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149" name="Freeform: Shape 148">
              <a:extLst>
                <a:ext uri="{FF2B5EF4-FFF2-40B4-BE49-F238E27FC236}">
                  <a16:creationId xmlns:a16="http://schemas.microsoft.com/office/drawing/2014/main" id="{64D4DB77-3361-44E4-85D9-73E2952D1A1C}"/>
                </a:ext>
              </a:extLst>
            </p:cNvPr>
            <p:cNvSpPr/>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150" name="Freeform: Shape 149">
              <a:extLst>
                <a:ext uri="{FF2B5EF4-FFF2-40B4-BE49-F238E27FC236}">
                  <a16:creationId xmlns:a16="http://schemas.microsoft.com/office/drawing/2014/main" id="{B87FFE29-EEE8-410A-B16D-A39D63B65DBD}"/>
                </a:ext>
              </a:extLst>
            </p:cNvPr>
            <p:cNvSpPr/>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pPr rtl="0"/>
              <a:endParaRPr lang="en-GB" dirty="0"/>
            </a:p>
          </p:txBody>
        </p:sp>
        <p:sp>
          <p:nvSpPr>
            <p:cNvPr id="151" name="Freeform: Shape 150">
              <a:extLst>
                <a:ext uri="{FF2B5EF4-FFF2-40B4-BE49-F238E27FC236}">
                  <a16:creationId xmlns:a16="http://schemas.microsoft.com/office/drawing/2014/main" id="{7FFB4B78-2AC0-4AF4-8508-25122AC6DC06}"/>
                </a:ext>
              </a:extLst>
            </p:cNvPr>
            <p:cNvSpPr/>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152" name="Freeform: Shape 151">
              <a:extLst>
                <a:ext uri="{FF2B5EF4-FFF2-40B4-BE49-F238E27FC236}">
                  <a16:creationId xmlns:a16="http://schemas.microsoft.com/office/drawing/2014/main" id="{4BDB7689-92D1-48E9-8290-59C80C654419}"/>
                </a:ext>
              </a:extLst>
            </p:cNvPr>
            <p:cNvSpPr/>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pPr rtl="0"/>
              <a:endParaRPr lang="en-GB" dirty="0"/>
            </a:p>
          </p:txBody>
        </p:sp>
        <p:sp>
          <p:nvSpPr>
            <p:cNvPr id="153" name="Freeform: Shape 152">
              <a:extLst>
                <a:ext uri="{FF2B5EF4-FFF2-40B4-BE49-F238E27FC236}">
                  <a16:creationId xmlns:a16="http://schemas.microsoft.com/office/drawing/2014/main" id="{3A45B0ED-6D49-4BC2-A8C6-DCB8C47309D6}"/>
                </a:ext>
              </a:extLst>
            </p:cNvPr>
            <p:cNvSpPr/>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154" name="Freeform: Shape 153">
              <a:extLst>
                <a:ext uri="{FF2B5EF4-FFF2-40B4-BE49-F238E27FC236}">
                  <a16:creationId xmlns:a16="http://schemas.microsoft.com/office/drawing/2014/main" id="{4F2277B0-CA2C-4C4D-886E-A8BB5C3A6F52}"/>
                </a:ext>
              </a:extLst>
            </p:cNvPr>
            <p:cNvSpPr/>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55" name="Freeform: Shape 154">
              <a:extLst>
                <a:ext uri="{FF2B5EF4-FFF2-40B4-BE49-F238E27FC236}">
                  <a16:creationId xmlns:a16="http://schemas.microsoft.com/office/drawing/2014/main" id="{58D4EC10-F99B-4BE4-89B6-834B1616867C}"/>
                </a:ext>
              </a:extLst>
            </p:cNvPr>
            <p:cNvSpPr/>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56" name="Freeform: Shape 155">
              <a:extLst>
                <a:ext uri="{FF2B5EF4-FFF2-40B4-BE49-F238E27FC236}">
                  <a16:creationId xmlns:a16="http://schemas.microsoft.com/office/drawing/2014/main" id="{4D9035AB-20FC-4026-8475-CA8ECF6778B3}"/>
                </a:ext>
              </a:extLst>
            </p:cNvPr>
            <p:cNvSpPr/>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rtl="0"/>
              <a:endParaRPr lang="en-GB" dirty="0"/>
            </a:p>
          </p:txBody>
        </p:sp>
        <p:sp>
          <p:nvSpPr>
            <p:cNvPr id="157" name="Freeform: Shape 156">
              <a:extLst>
                <a:ext uri="{FF2B5EF4-FFF2-40B4-BE49-F238E27FC236}">
                  <a16:creationId xmlns:a16="http://schemas.microsoft.com/office/drawing/2014/main" id="{9020D706-6962-405A-8331-D597DC0D1A11}"/>
                </a:ext>
              </a:extLst>
            </p:cNvPr>
            <p:cNvSpPr/>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58" name="Freeform: Shape 157">
              <a:extLst>
                <a:ext uri="{FF2B5EF4-FFF2-40B4-BE49-F238E27FC236}">
                  <a16:creationId xmlns:a16="http://schemas.microsoft.com/office/drawing/2014/main" id="{DF578D57-B7A5-4238-A263-2E65D253F46D}"/>
                </a:ext>
              </a:extLst>
            </p:cNvPr>
            <p:cNvSpPr/>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rtl="0"/>
              <a:endParaRPr lang="en-GB" dirty="0"/>
            </a:p>
          </p:txBody>
        </p:sp>
        <p:sp>
          <p:nvSpPr>
            <p:cNvPr id="159" name="Freeform: Shape 158">
              <a:extLst>
                <a:ext uri="{FF2B5EF4-FFF2-40B4-BE49-F238E27FC236}">
                  <a16:creationId xmlns:a16="http://schemas.microsoft.com/office/drawing/2014/main" id="{4FE956D7-DBF3-4CA6-88C5-20C156EF5F93}"/>
                </a:ext>
              </a:extLst>
            </p:cNvPr>
            <p:cNvSpPr/>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rtl="0"/>
              <a:endParaRPr lang="en-GB" dirty="0"/>
            </a:p>
          </p:txBody>
        </p:sp>
        <p:sp>
          <p:nvSpPr>
            <p:cNvPr id="160" name="Freeform: Shape 159">
              <a:extLst>
                <a:ext uri="{FF2B5EF4-FFF2-40B4-BE49-F238E27FC236}">
                  <a16:creationId xmlns:a16="http://schemas.microsoft.com/office/drawing/2014/main" id="{19632A64-B98F-4324-A376-137F2FBA92D4}"/>
                </a:ext>
              </a:extLst>
            </p:cNvPr>
            <p:cNvSpPr/>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61" name="Freeform: Shape 160">
              <a:extLst>
                <a:ext uri="{FF2B5EF4-FFF2-40B4-BE49-F238E27FC236}">
                  <a16:creationId xmlns:a16="http://schemas.microsoft.com/office/drawing/2014/main" id="{141AA47A-2218-41A9-8E27-AF0652183A5F}"/>
                </a:ext>
              </a:extLst>
            </p:cNvPr>
            <p:cNvSpPr/>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62" name="Freeform: Shape 161">
              <a:extLst>
                <a:ext uri="{FF2B5EF4-FFF2-40B4-BE49-F238E27FC236}">
                  <a16:creationId xmlns:a16="http://schemas.microsoft.com/office/drawing/2014/main" id="{475085E3-7E18-429A-82F9-A4DF606F56BD}"/>
                </a:ext>
              </a:extLst>
            </p:cNvPr>
            <p:cNvSpPr/>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rtl="0"/>
              <a:endParaRPr lang="en-GB" dirty="0"/>
            </a:p>
          </p:txBody>
        </p:sp>
        <p:sp>
          <p:nvSpPr>
            <p:cNvPr id="163" name="Freeform: Shape 162">
              <a:extLst>
                <a:ext uri="{FF2B5EF4-FFF2-40B4-BE49-F238E27FC236}">
                  <a16:creationId xmlns:a16="http://schemas.microsoft.com/office/drawing/2014/main" id="{A5E41EA3-AAF0-46A3-920B-9DBD36AE2E8D}"/>
                </a:ext>
              </a:extLst>
            </p:cNvPr>
            <p:cNvSpPr/>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64" name="Freeform: Shape 163">
              <a:extLst>
                <a:ext uri="{FF2B5EF4-FFF2-40B4-BE49-F238E27FC236}">
                  <a16:creationId xmlns:a16="http://schemas.microsoft.com/office/drawing/2014/main" id="{683D64B3-0315-4624-8675-5B768069C714}"/>
                </a:ext>
              </a:extLst>
            </p:cNvPr>
            <p:cNvSpPr/>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rtl="0"/>
              <a:endParaRPr lang="en-GB" dirty="0"/>
            </a:p>
          </p:txBody>
        </p:sp>
        <p:sp>
          <p:nvSpPr>
            <p:cNvPr id="165" name="Freeform: Shape 164">
              <a:extLst>
                <a:ext uri="{FF2B5EF4-FFF2-40B4-BE49-F238E27FC236}">
                  <a16:creationId xmlns:a16="http://schemas.microsoft.com/office/drawing/2014/main" id="{52AB4059-8E15-4439-8B16-54ADF3358C4C}"/>
                </a:ext>
              </a:extLst>
            </p:cNvPr>
            <p:cNvSpPr/>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66" name="Freeform: Shape 165">
              <a:extLst>
                <a:ext uri="{FF2B5EF4-FFF2-40B4-BE49-F238E27FC236}">
                  <a16:creationId xmlns:a16="http://schemas.microsoft.com/office/drawing/2014/main" id="{12184488-1E03-46C9-91F7-55AABB8D478A}"/>
                </a:ext>
              </a:extLst>
            </p:cNvPr>
            <p:cNvSpPr/>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67" name="Freeform: Shape 166">
              <a:extLst>
                <a:ext uri="{FF2B5EF4-FFF2-40B4-BE49-F238E27FC236}">
                  <a16:creationId xmlns:a16="http://schemas.microsoft.com/office/drawing/2014/main" id="{A389773B-102C-4C8B-9C32-610AEEE77366}"/>
                </a:ext>
              </a:extLst>
            </p:cNvPr>
            <p:cNvSpPr/>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68" name="Freeform: Shape 167">
              <a:extLst>
                <a:ext uri="{FF2B5EF4-FFF2-40B4-BE49-F238E27FC236}">
                  <a16:creationId xmlns:a16="http://schemas.microsoft.com/office/drawing/2014/main" id="{166BF649-A9F2-4B11-80D0-32DF3F5A3230}"/>
                </a:ext>
              </a:extLst>
            </p:cNvPr>
            <p:cNvSpPr/>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rtl="0"/>
              <a:endParaRPr lang="en-GB" dirty="0"/>
            </a:p>
          </p:txBody>
        </p:sp>
        <p:sp>
          <p:nvSpPr>
            <p:cNvPr id="169" name="Freeform: Shape 168">
              <a:extLst>
                <a:ext uri="{FF2B5EF4-FFF2-40B4-BE49-F238E27FC236}">
                  <a16:creationId xmlns:a16="http://schemas.microsoft.com/office/drawing/2014/main" id="{61EB4D7B-F497-4FBF-8130-E4ECF28F8BA5}"/>
                </a:ext>
              </a:extLst>
            </p:cNvPr>
            <p:cNvSpPr/>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70" name="Freeform: Shape 169">
              <a:extLst>
                <a:ext uri="{FF2B5EF4-FFF2-40B4-BE49-F238E27FC236}">
                  <a16:creationId xmlns:a16="http://schemas.microsoft.com/office/drawing/2014/main" id="{D883741A-5097-469D-A7A9-C743F80ECBD5}"/>
                </a:ext>
              </a:extLst>
            </p:cNvPr>
            <p:cNvSpPr/>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rtl="0"/>
              <a:endParaRPr lang="en-GB" dirty="0"/>
            </a:p>
          </p:txBody>
        </p:sp>
        <p:sp>
          <p:nvSpPr>
            <p:cNvPr id="171" name="Freeform: Shape 170">
              <a:extLst>
                <a:ext uri="{FF2B5EF4-FFF2-40B4-BE49-F238E27FC236}">
                  <a16:creationId xmlns:a16="http://schemas.microsoft.com/office/drawing/2014/main" id="{FC3A26E3-D2A0-40FC-9A92-B6238BB11570}"/>
                </a:ext>
              </a:extLst>
            </p:cNvPr>
            <p:cNvSpPr/>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72" name="Freeform: Shape 171">
              <a:extLst>
                <a:ext uri="{FF2B5EF4-FFF2-40B4-BE49-F238E27FC236}">
                  <a16:creationId xmlns:a16="http://schemas.microsoft.com/office/drawing/2014/main" id="{2087A775-76DD-4F9C-B8E5-86EB3BF366DD}"/>
                </a:ext>
              </a:extLst>
            </p:cNvPr>
            <p:cNvSpPr/>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73" name="Freeform: Shape 172">
              <a:extLst>
                <a:ext uri="{FF2B5EF4-FFF2-40B4-BE49-F238E27FC236}">
                  <a16:creationId xmlns:a16="http://schemas.microsoft.com/office/drawing/2014/main" id="{6D846DE1-54E3-4C00-B45A-553B7F3FD30C}"/>
                </a:ext>
              </a:extLst>
            </p:cNvPr>
            <p:cNvSpPr/>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74" name="Freeform: Shape 173">
              <a:extLst>
                <a:ext uri="{FF2B5EF4-FFF2-40B4-BE49-F238E27FC236}">
                  <a16:creationId xmlns:a16="http://schemas.microsoft.com/office/drawing/2014/main" id="{ABBF9824-3B15-4F04-8C4E-09B799538C44}"/>
                </a:ext>
              </a:extLst>
            </p:cNvPr>
            <p:cNvSpPr/>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rtl="0"/>
              <a:endParaRPr lang="en-GB" dirty="0"/>
            </a:p>
          </p:txBody>
        </p:sp>
        <p:sp>
          <p:nvSpPr>
            <p:cNvPr id="175" name="Freeform: Shape 174">
              <a:extLst>
                <a:ext uri="{FF2B5EF4-FFF2-40B4-BE49-F238E27FC236}">
                  <a16:creationId xmlns:a16="http://schemas.microsoft.com/office/drawing/2014/main" id="{01B5C75E-CCEF-4EEA-859D-4C251F3AE97C}"/>
                </a:ext>
              </a:extLst>
            </p:cNvPr>
            <p:cNvSpPr/>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76" name="Freeform: Shape 175">
              <a:extLst>
                <a:ext uri="{FF2B5EF4-FFF2-40B4-BE49-F238E27FC236}">
                  <a16:creationId xmlns:a16="http://schemas.microsoft.com/office/drawing/2014/main" id="{A254139D-5D72-478D-89BE-DBC64CD27C88}"/>
                </a:ext>
              </a:extLst>
            </p:cNvPr>
            <p:cNvSpPr/>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rtl="0"/>
              <a:endParaRPr lang="en-GB" dirty="0"/>
            </a:p>
          </p:txBody>
        </p:sp>
        <p:sp>
          <p:nvSpPr>
            <p:cNvPr id="177" name="Freeform: Shape 176">
              <a:extLst>
                <a:ext uri="{FF2B5EF4-FFF2-40B4-BE49-F238E27FC236}">
                  <a16:creationId xmlns:a16="http://schemas.microsoft.com/office/drawing/2014/main" id="{71EFFC33-CB59-469A-AE58-5CA89469EE80}"/>
                </a:ext>
              </a:extLst>
            </p:cNvPr>
            <p:cNvSpPr/>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78" name="Freeform: Shape 177">
              <a:extLst>
                <a:ext uri="{FF2B5EF4-FFF2-40B4-BE49-F238E27FC236}">
                  <a16:creationId xmlns:a16="http://schemas.microsoft.com/office/drawing/2014/main" id="{C0D017A2-9FAB-4DFD-9624-E10B7C0C1673}"/>
                </a:ext>
              </a:extLst>
            </p:cNvPr>
            <p:cNvSpPr/>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179" name="Freeform: Shape 178">
              <a:extLst>
                <a:ext uri="{FF2B5EF4-FFF2-40B4-BE49-F238E27FC236}">
                  <a16:creationId xmlns:a16="http://schemas.microsoft.com/office/drawing/2014/main" id="{DADC6512-13AB-4407-937C-A389D565FCD9}"/>
                </a:ext>
              </a:extLst>
            </p:cNvPr>
            <p:cNvSpPr/>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180" name="Freeform: Shape 179">
              <a:extLst>
                <a:ext uri="{FF2B5EF4-FFF2-40B4-BE49-F238E27FC236}">
                  <a16:creationId xmlns:a16="http://schemas.microsoft.com/office/drawing/2014/main" id="{1CEFC24B-FFC2-47B3-BD7A-7CABF1AE4D9B}"/>
                </a:ext>
              </a:extLst>
            </p:cNvPr>
            <p:cNvSpPr/>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rtl="0"/>
              <a:endParaRPr lang="en-GB" dirty="0"/>
            </a:p>
          </p:txBody>
        </p:sp>
        <p:sp>
          <p:nvSpPr>
            <p:cNvPr id="181" name="Freeform: Shape 180">
              <a:extLst>
                <a:ext uri="{FF2B5EF4-FFF2-40B4-BE49-F238E27FC236}">
                  <a16:creationId xmlns:a16="http://schemas.microsoft.com/office/drawing/2014/main" id="{F0C49246-6A98-4333-949E-46BDAD9321B7}"/>
                </a:ext>
              </a:extLst>
            </p:cNvPr>
            <p:cNvSpPr/>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182" name="Freeform: Shape 181">
              <a:extLst>
                <a:ext uri="{FF2B5EF4-FFF2-40B4-BE49-F238E27FC236}">
                  <a16:creationId xmlns:a16="http://schemas.microsoft.com/office/drawing/2014/main" id="{F707CE6A-7685-4D70-813E-6D2B46FBB41B}"/>
                </a:ext>
              </a:extLst>
            </p:cNvPr>
            <p:cNvSpPr/>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rtl="0"/>
              <a:endParaRPr lang="en-GB" dirty="0"/>
            </a:p>
          </p:txBody>
        </p:sp>
        <p:sp>
          <p:nvSpPr>
            <p:cNvPr id="183" name="Freeform: Shape 182">
              <a:extLst>
                <a:ext uri="{FF2B5EF4-FFF2-40B4-BE49-F238E27FC236}">
                  <a16:creationId xmlns:a16="http://schemas.microsoft.com/office/drawing/2014/main" id="{9110FD0D-D3A6-4760-8827-B70ADFC98296}"/>
                </a:ext>
              </a:extLst>
            </p:cNvPr>
            <p:cNvSpPr/>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rtl="0"/>
              <a:endParaRPr lang="en-GB" dirty="0"/>
            </a:p>
          </p:txBody>
        </p:sp>
      </p:grpSp>
    </p:spTree>
    <p:extLst>
      <p:ext uri="{BB962C8B-B14F-4D97-AF65-F5344CB8AC3E}">
        <p14:creationId xmlns:p14="http://schemas.microsoft.com/office/powerpoint/2010/main" val="545414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63" name="Title 1">
            <a:extLst>
              <a:ext uri="{FF2B5EF4-FFF2-40B4-BE49-F238E27FC236}">
                <a16:creationId xmlns:a16="http://schemas.microsoft.com/office/drawing/2014/main" id="{2FFD95FE-CF54-4D0D-B9CE-45AA55C01C56}"/>
              </a:ext>
            </a:extLst>
          </p:cNvPr>
          <p:cNvSpPr>
            <a:spLocks noGrp="1"/>
          </p:cNvSpPr>
          <p:nvPr>
            <p:ph type="title"/>
          </p:nvPr>
        </p:nvSpPr>
        <p:spPr>
          <a:xfrm>
            <a:off x="946521" y="396117"/>
            <a:ext cx="5217172" cy="1158857"/>
          </a:xfrm>
        </p:spPr>
        <p:txBody>
          <a:bodyPr rtlCol="0" anchor="b">
            <a:normAutofit/>
          </a:bodyPr>
          <a:lstStyle/>
          <a:p>
            <a:pPr rtl="0"/>
            <a:r>
              <a:rPr lang="en-US"/>
              <a:t>Click to edit Master title style</a:t>
            </a:r>
            <a:endParaRPr lang="en-GB"/>
          </a:p>
        </p:txBody>
      </p:sp>
      <p:sp>
        <p:nvSpPr>
          <p:cNvPr id="67" name="Content Placeholder 2">
            <a:extLst>
              <a:ext uri="{FF2B5EF4-FFF2-40B4-BE49-F238E27FC236}">
                <a16:creationId xmlns:a16="http://schemas.microsoft.com/office/drawing/2014/main" id="{A48A24A0-F838-4EF0-9789-84A25CDA371F}"/>
              </a:ext>
            </a:extLst>
          </p:cNvPr>
          <p:cNvSpPr>
            <a:spLocks noGrp="1"/>
          </p:cNvSpPr>
          <p:nvPr>
            <p:ph idx="1" hasCustomPrompt="1"/>
          </p:nvPr>
        </p:nvSpPr>
        <p:spPr>
          <a:xfrm>
            <a:off x="946520" y="1747592"/>
            <a:ext cx="5217173" cy="4351338"/>
          </a:xfrm>
        </p:spPr>
        <p:txBody>
          <a:bodyPr rtlCol="0">
            <a:normAutofit/>
          </a:bodyPr>
          <a:lstStyle>
            <a:lvl1pPr>
              <a:buNone/>
              <a:defRPr sz="2400"/>
            </a:lvl1pPr>
          </a:lstStyle>
          <a:p>
            <a:pPr rtl="0">
              <a:lnSpc>
                <a:spcPct val="130000"/>
              </a:lnSpc>
            </a:pPr>
            <a:r>
              <a:rPr lang="en-GB"/>
              <a:t>Click to add text</a:t>
            </a:r>
          </a:p>
        </p:txBody>
      </p:sp>
      <p:grpSp>
        <p:nvGrpSpPr>
          <p:cNvPr id="64" name="Group 63">
            <a:extLst>
              <a:ext uri="{FF2B5EF4-FFF2-40B4-BE49-F238E27FC236}">
                <a16:creationId xmlns:a16="http://schemas.microsoft.com/office/drawing/2014/main" id="{D375A7AC-BF9B-4E33-9275-2E93A2356717}"/>
              </a:ext>
              <a:ext uri="{C183D7F6-B498-43B3-948B-1728B52AA6E4}">
                <adec:decorative xmlns:adec="http://schemas.microsoft.com/office/drawing/2017/decorative" val="1"/>
              </a:ext>
            </a:extLst>
          </p:cNvPr>
          <p:cNvGrpSpPr/>
          <p:nvPr userDrawn="1"/>
        </p:nvGrpSpPr>
        <p:grpSpPr>
          <a:xfrm>
            <a:off x="10791258" y="619275"/>
            <a:ext cx="932200" cy="932200"/>
            <a:chOff x="10791258" y="619275"/>
            <a:chExt cx="932200" cy="932200"/>
          </a:xfrm>
        </p:grpSpPr>
        <p:sp>
          <p:nvSpPr>
            <p:cNvPr id="65" name="Graphic 212">
              <a:extLst>
                <a:ext uri="{FF2B5EF4-FFF2-40B4-BE49-F238E27FC236}">
                  <a16:creationId xmlns:a16="http://schemas.microsoft.com/office/drawing/2014/main" id="{85ABF6A1-1709-478F-8EE1-8ED4BA476AAF}"/>
                </a:ext>
              </a:extLst>
            </p:cNvPr>
            <p:cNvSpPr/>
            <p:nvPr/>
          </p:nvSpPr>
          <p:spPr>
            <a:xfrm>
              <a:off x="10791258" y="619275"/>
              <a:ext cx="932200" cy="932200"/>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solidFill>
                  <a:schemeClr val="lt1"/>
                </a:solidFill>
              </a:endParaRPr>
            </a:p>
          </p:txBody>
        </p:sp>
        <p:sp>
          <p:nvSpPr>
            <p:cNvPr id="66" name="Graphic 212">
              <a:extLst>
                <a:ext uri="{FF2B5EF4-FFF2-40B4-BE49-F238E27FC236}">
                  <a16:creationId xmlns:a16="http://schemas.microsoft.com/office/drawing/2014/main" id="{F7AC3222-4630-4039-9CC2-7DFAFF9169C0}"/>
                </a:ext>
              </a:extLst>
            </p:cNvPr>
            <p:cNvSpPr/>
            <p:nvPr/>
          </p:nvSpPr>
          <p:spPr>
            <a:xfrm>
              <a:off x="10791258" y="619275"/>
              <a:ext cx="932200" cy="932200"/>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solidFill>
                  <a:schemeClr val="lt1"/>
                </a:solidFill>
              </a:endParaRPr>
            </a:p>
          </p:txBody>
        </p:sp>
      </p:grpSp>
      <p:grpSp>
        <p:nvGrpSpPr>
          <p:cNvPr id="68" name="Group 67">
            <a:extLst>
              <a:ext uri="{FF2B5EF4-FFF2-40B4-BE49-F238E27FC236}">
                <a16:creationId xmlns:a16="http://schemas.microsoft.com/office/drawing/2014/main" id="{7DF52B12-FE86-4DDD-AF1A-6B41C03D58C7}"/>
              </a:ext>
              <a:ext uri="{C183D7F6-B498-43B3-948B-1728B52AA6E4}">
                <adec:decorative xmlns:adec="http://schemas.microsoft.com/office/drawing/2017/decorative" val="1"/>
              </a:ext>
            </a:extLst>
          </p:cNvPr>
          <p:cNvGrpSpPr/>
          <p:nvPr userDrawn="1"/>
        </p:nvGrpSpPr>
        <p:grpSpPr>
          <a:xfrm>
            <a:off x="8340966" y="406894"/>
            <a:ext cx="1598829" cy="531293"/>
            <a:chOff x="6491531" y="1420258"/>
            <a:chExt cx="1598829" cy="531293"/>
          </a:xfrm>
          <a:solidFill>
            <a:schemeClr val="tx1"/>
          </a:solidFill>
        </p:grpSpPr>
        <p:grpSp>
          <p:nvGrpSpPr>
            <p:cNvPr id="69" name="Graphic 190">
              <a:extLst>
                <a:ext uri="{FF2B5EF4-FFF2-40B4-BE49-F238E27FC236}">
                  <a16:creationId xmlns:a16="http://schemas.microsoft.com/office/drawing/2014/main" id="{2116FBAA-B79C-49A5-8E88-A279EFA5B7B3}"/>
                </a:ext>
              </a:extLst>
            </p:cNvPr>
            <p:cNvGrpSpPr/>
            <p:nvPr/>
          </p:nvGrpSpPr>
          <p:grpSpPr>
            <a:xfrm>
              <a:off x="6491531" y="1420258"/>
              <a:ext cx="1598829" cy="531293"/>
              <a:chOff x="2504802" y="1755501"/>
              <a:chExt cx="1598829" cy="531293"/>
            </a:xfrm>
            <a:grpFill/>
          </p:grpSpPr>
          <p:sp>
            <p:nvSpPr>
              <p:cNvPr id="73" name="Freeform: Shape 72">
                <a:extLst>
                  <a:ext uri="{FF2B5EF4-FFF2-40B4-BE49-F238E27FC236}">
                    <a16:creationId xmlns:a16="http://schemas.microsoft.com/office/drawing/2014/main" id="{AB551F93-DA92-4AC3-95C8-9307053CB16E}"/>
                  </a:ext>
                </a:extLst>
              </p:cNvPr>
              <p:cNvSpPr/>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pPr rtl="0"/>
                <a:endParaRPr lang="en-GB" dirty="0"/>
              </a:p>
            </p:txBody>
          </p:sp>
          <p:sp>
            <p:nvSpPr>
              <p:cNvPr id="74" name="Freeform: Shape 73">
                <a:extLst>
                  <a:ext uri="{FF2B5EF4-FFF2-40B4-BE49-F238E27FC236}">
                    <a16:creationId xmlns:a16="http://schemas.microsoft.com/office/drawing/2014/main" id="{8516C11B-EA76-4428-886F-8C1732C01C6E}"/>
                  </a:ext>
                </a:extLst>
              </p:cNvPr>
              <p:cNvSpPr/>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pPr rtl="0"/>
                <a:endParaRPr lang="en-GB" dirty="0"/>
              </a:p>
            </p:txBody>
          </p:sp>
        </p:grpSp>
        <p:grpSp>
          <p:nvGrpSpPr>
            <p:cNvPr id="70" name="Graphic 190">
              <a:extLst>
                <a:ext uri="{FF2B5EF4-FFF2-40B4-BE49-F238E27FC236}">
                  <a16:creationId xmlns:a16="http://schemas.microsoft.com/office/drawing/2014/main" id="{A441CF3F-BD6E-4F41-AC14-459EC4EC285D}"/>
                </a:ext>
              </a:extLst>
            </p:cNvPr>
            <p:cNvGrpSpPr/>
            <p:nvPr/>
          </p:nvGrpSpPr>
          <p:grpSpPr>
            <a:xfrm>
              <a:off x="6491531" y="1420258"/>
              <a:ext cx="1598829" cy="531293"/>
              <a:chOff x="2504802" y="1755501"/>
              <a:chExt cx="1598829" cy="531293"/>
            </a:xfrm>
            <a:grpFill/>
          </p:grpSpPr>
          <p:sp>
            <p:nvSpPr>
              <p:cNvPr id="71" name="Freeform: Shape 70">
                <a:extLst>
                  <a:ext uri="{FF2B5EF4-FFF2-40B4-BE49-F238E27FC236}">
                    <a16:creationId xmlns:a16="http://schemas.microsoft.com/office/drawing/2014/main" id="{A16C0430-050F-43D2-A2B1-ABD897245214}"/>
                  </a:ext>
                </a:extLst>
              </p:cNvPr>
              <p:cNvSpPr/>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pPr rtl="0"/>
                <a:endParaRPr lang="en-GB" dirty="0"/>
              </a:p>
            </p:txBody>
          </p:sp>
          <p:sp>
            <p:nvSpPr>
              <p:cNvPr id="72" name="Freeform: Shape 71">
                <a:extLst>
                  <a:ext uri="{FF2B5EF4-FFF2-40B4-BE49-F238E27FC236}">
                    <a16:creationId xmlns:a16="http://schemas.microsoft.com/office/drawing/2014/main" id="{166518E2-28DD-4E85-A75C-04671AC1E4E9}"/>
                  </a:ext>
                </a:extLst>
              </p:cNvPr>
              <p:cNvSpPr/>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pPr rtl="0"/>
                <a:endParaRPr lang="en-GB" dirty="0"/>
              </a:p>
            </p:txBody>
          </p:sp>
        </p:grpSp>
      </p:grpSp>
      <p:sp>
        <p:nvSpPr>
          <p:cNvPr id="422" name="Picture Placeholder 420">
            <a:extLst>
              <a:ext uri="{FF2B5EF4-FFF2-40B4-BE49-F238E27FC236}">
                <a16:creationId xmlns:a16="http://schemas.microsoft.com/office/drawing/2014/main" id="{57A3A5EC-6447-43F5-AFC3-31A04E79B5D3}"/>
              </a:ext>
            </a:extLst>
          </p:cNvPr>
          <p:cNvSpPr>
            <a:spLocks noGrp="1"/>
          </p:cNvSpPr>
          <p:nvPr>
            <p:ph type="pic" sz="quarter" idx="13" hasCustomPrompt="1"/>
          </p:nvPr>
        </p:nvSpPr>
        <p:spPr>
          <a:xfrm>
            <a:off x="7253022" y="1820335"/>
            <a:ext cx="3555042" cy="3217332"/>
          </a:xfrm>
        </p:spPr>
        <p:txBody>
          <a:bodyPr rtlCol="0"/>
          <a:lstStyle>
            <a:lvl1pPr>
              <a:buNone/>
              <a:defRPr/>
            </a:lvl1pPr>
          </a:lstStyle>
          <a:p>
            <a:pPr rtl="0"/>
            <a:r>
              <a:rPr lang="en-GB" dirty="0"/>
              <a:t>Click to add photo</a:t>
            </a:r>
          </a:p>
        </p:txBody>
      </p:sp>
      <p:sp>
        <p:nvSpPr>
          <p:cNvPr id="417" name="Date Placeholder 178">
            <a:extLst>
              <a:ext uri="{FF2B5EF4-FFF2-40B4-BE49-F238E27FC236}">
                <a16:creationId xmlns:a16="http://schemas.microsoft.com/office/drawing/2014/main" id="{9C6A9B17-D957-4CF3-A824-A890F18800ED}"/>
              </a:ext>
            </a:extLst>
          </p:cNvPr>
          <p:cNvSpPr>
            <a:spLocks noGrp="1"/>
          </p:cNvSpPr>
          <p:nvPr>
            <p:ph type="dt" sz="half" idx="10"/>
          </p:nvPr>
        </p:nvSpPr>
        <p:spPr>
          <a:xfrm>
            <a:off x="838200" y="6356350"/>
            <a:ext cx="2743200" cy="365125"/>
          </a:xfrm>
        </p:spPr>
        <p:txBody>
          <a:bodyPr rtlCol="0"/>
          <a:lstStyle/>
          <a:p>
            <a:pPr rtl="0"/>
            <a:r>
              <a:rPr lang="en-GB" dirty="0"/>
              <a:t>2/1/20XX</a:t>
            </a:r>
          </a:p>
        </p:txBody>
      </p:sp>
      <p:sp>
        <p:nvSpPr>
          <p:cNvPr id="418" name="Footer Placeholder 179">
            <a:extLst>
              <a:ext uri="{FF2B5EF4-FFF2-40B4-BE49-F238E27FC236}">
                <a16:creationId xmlns:a16="http://schemas.microsoft.com/office/drawing/2014/main" id="{65C961B3-B0C8-48E2-9355-EDB8900547F4}"/>
              </a:ext>
            </a:extLst>
          </p:cNvPr>
          <p:cNvSpPr>
            <a:spLocks noGrp="1"/>
          </p:cNvSpPr>
          <p:nvPr>
            <p:ph type="ftr" sz="quarter" idx="11"/>
          </p:nvPr>
        </p:nvSpPr>
        <p:spPr>
          <a:xfrm>
            <a:off x="4038600" y="6356350"/>
            <a:ext cx="4114800" cy="365125"/>
          </a:xfrm>
        </p:spPr>
        <p:txBody>
          <a:bodyPr rtlCol="0"/>
          <a:lstStyle/>
          <a:p>
            <a:pPr rtl="0"/>
            <a:r>
              <a:rPr lang="en-GB" dirty="0"/>
              <a:t>PRESENTATION TITLE</a:t>
            </a:r>
          </a:p>
        </p:txBody>
      </p:sp>
      <p:sp>
        <p:nvSpPr>
          <p:cNvPr id="419" name="Slide Number Placeholder 180">
            <a:extLst>
              <a:ext uri="{FF2B5EF4-FFF2-40B4-BE49-F238E27FC236}">
                <a16:creationId xmlns:a16="http://schemas.microsoft.com/office/drawing/2014/main" id="{4017AA8E-8B4E-424D-82C3-A27D3D78F517}"/>
              </a:ext>
            </a:extLst>
          </p:cNvPr>
          <p:cNvSpPr>
            <a:spLocks noGrp="1"/>
          </p:cNvSpPr>
          <p:nvPr>
            <p:ph type="sldNum" sz="quarter" idx="12"/>
          </p:nvPr>
        </p:nvSpPr>
        <p:spPr>
          <a:xfrm>
            <a:off x="8610600" y="6356350"/>
            <a:ext cx="2743200" cy="365125"/>
          </a:xfrm>
        </p:spPr>
        <p:txBody>
          <a:bodyPr rtlCol="0"/>
          <a:lstStyle/>
          <a:p>
            <a:pPr rtl="0"/>
            <a:fld id="{5EA792F7-1D9E-4C7E-A103-E8EDFDC2691E}" type="slidenum">
              <a:rPr lang="en-GB" smtClean="0"/>
              <a:t>‹#›</a:t>
            </a:fld>
            <a:endParaRPr lang="en-GB" dirty="0"/>
          </a:p>
        </p:txBody>
      </p:sp>
    </p:spTree>
    <p:extLst>
      <p:ext uri="{BB962C8B-B14F-4D97-AF65-F5344CB8AC3E}">
        <p14:creationId xmlns:p14="http://schemas.microsoft.com/office/powerpoint/2010/main" val="3368286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CE07BA9F-0080-414E-8833-4B6D85E7F3EE}"/>
              </a:ext>
            </a:extLst>
          </p:cNvPr>
          <p:cNvSpPr>
            <a:spLocks noGrp="1"/>
          </p:cNvSpPr>
          <p:nvPr>
            <p:ph type="title"/>
          </p:nvPr>
        </p:nvSpPr>
        <p:spPr>
          <a:xfrm>
            <a:off x="838201" y="732391"/>
            <a:ext cx="5257799" cy="1314996"/>
          </a:xfrm>
        </p:spPr>
        <p:txBody>
          <a:bodyPr rtlCol="0" anchor="b"/>
          <a:lstStyle/>
          <a:p>
            <a:pPr rtl="0"/>
            <a:r>
              <a:rPr lang="en-US"/>
              <a:t>Click to edit Master title style</a:t>
            </a:r>
            <a:endParaRPr lang="en-GB"/>
          </a:p>
        </p:txBody>
      </p:sp>
      <p:sp>
        <p:nvSpPr>
          <p:cNvPr id="20" name="Content Placeholder 2">
            <a:extLst>
              <a:ext uri="{FF2B5EF4-FFF2-40B4-BE49-F238E27FC236}">
                <a16:creationId xmlns:a16="http://schemas.microsoft.com/office/drawing/2014/main" id="{438D53F6-8652-4F18-82CF-5FA5A6DB05F9}"/>
              </a:ext>
            </a:extLst>
          </p:cNvPr>
          <p:cNvSpPr>
            <a:spLocks noGrp="1"/>
          </p:cNvSpPr>
          <p:nvPr>
            <p:ph idx="1" hasCustomPrompt="1"/>
          </p:nvPr>
        </p:nvSpPr>
        <p:spPr>
          <a:xfrm>
            <a:off x="838201" y="2167932"/>
            <a:ext cx="5257799" cy="3882959"/>
          </a:xfrm>
        </p:spPr>
        <p:txBody>
          <a:bodyPr rtlCol="0">
            <a:normAutofit/>
          </a:bodyPr>
          <a:lstStyle>
            <a:lvl1pPr marL="0" indent="0">
              <a:lnSpc>
                <a:spcPct val="90000"/>
              </a:lnSpc>
              <a:buNone/>
              <a:defRPr sz="1800"/>
            </a:lvl1pPr>
          </a:lstStyle>
          <a:p>
            <a:pPr rtl="0">
              <a:lnSpc>
                <a:spcPct val="130000"/>
              </a:lnSpc>
            </a:pPr>
            <a:r>
              <a:rPr lang="en-GB"/>
              <a:t>Click to add text</a:t>
            </a:r>
          </a:p>
        </p:txBody>
      </p:sp>
      <p:grpSp>
        <p:nvGrpSpPr>
          <p:cNvPr id="3" name="Group 2">
            <a:extLst>
              <a:ext uri="{FF2B5EF4-FFF2-40B4-BE49-F238E27FC236}">
                <a16:creationId xmlns:a16="http://schemas.microsoft.com/office/drawing/2014/main" id="{C7889367-AA88-4B31-A223-EF3FCC731813}"/>
              </a:ext>
              <a:ext uri="{C183D7F6-B498-43B3-948B-1728B52AA6E4}">
                <adec:decorative xmlns:adec="http://schemas.microsoft.com/office/drawing/2017/decorative" val="1"/>
              </a:ext>
            </a:extLst>
          </p:cNvPr>
          <p:cNvGrpSpPr/>
          <p:nvPr userDrawn="1"/>
        </p:nvGrpSpPr>
        <p:grpSpPr>
          <a:xfrm flipV="1">
            <a:off x="2" y="6191250"/>
            <a:ext cx="630153" cy="666750"/>
            <a:chOff x="1" y="2"/>
            <a:chExt cx="2232251" cy="2361890"/>
          </a:xfrm>
        </p:grpSpPr>
        <p:sp>
          <p:nvSpPr>
            <p:cNvPr id="16" name="Freeform: Shape 15">
              <a:extLst>
                <a:ext uri="{FF2B5EF4-FFF2-40B4-BE49-F238E27FC236}">
                  <a16:creationId xmlns:a16="http://schemas.microsoft.com/office/drawing/2014/main" id="{7C9AB4B8-C106-4540-81BA-4388E2B81283}"/>
                </a:ext>
                <a:ext uri="{C183D7F6-B498-43B3-948B-1728B52AA6E4}">
                  <adec:decorative xmlns:adec="http://schemas.microsoft.com/office/drawing/2017/decorative" val="1"/>
                </a:ext>
              </a:extLst>
            </p:cNvPr>
            <p:cNvSpPr/>
            <p:nvPr userDrawn="1"/>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solidFill>
                  <a:schemeClr val="accent1"/>
                </a:solidFill>
              </a:endParaRPr>
            </a:p>
          </p:txBody>
        </p:sp>
        <p:sp>
          <p:nvSpPr>
            <p:cNvPr id="21" name="Freeform: Shape 20">
              <a:extLst>
                <a:ext uri="{FF2B5EF4-FFF2-40B4-BE49-F238E27FC236}">
                  <a16:creationId xmlns:a16="http://schemas.microsoft.com/office/drawing/2014/main" id="{690E7B3D-DBE9-40C9-9D00-F8038C4D447F}"/>
                </a:ext>
                <a:ext uri="{C183D7F6-B498-43B3-948B-1728B52AA6E4}">
                  <adec:decorative xmlns:adec="http://schemas.microsoft.com/office/drawing/2017/decorative" val="1"/>
                </a:ext>
              </a:extLst>
            </p:cNvPr>
            <p:cNvSpPr/>
            <p:nvPr userDrawn="1"/>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3">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solidFill>
                  <a:schemeClr val="accent1"/>
                </a:solidFill>
              </a:endParaRPr>
            </a:p>
          </p:txBody>
        </p:sp>
      </p:grpSp>
      <p:grpSp>
        <p:nvGrpSpPr>
          <p:cNvPr id="4" name="Group 3">
            <a:extLst>
              <a:ext uri="{FF2B5EF4-FFF2-40B4-BE49-F238E27FC236}">
                <a16:creationId xmlns:a16="http://schemas.microsoft.com/office/drawing/2014/main" id="{639AC4BF-D84C-4F05-A8BF-A365C3B75C5E}"/>
              </a:ext>
              <a:ext uri="{C183D7F6-B498-43B3-948B-1728B52AA6E4}">
                <adec:decorative xmlns:adec="http://schemas.microsoft.com/office/drawing/2017/decorative" val="1"/>
              </a:ext>
            </a:extLst>
          </p:cNvPr>
          <p:cNvGrpSpPr/>
          <p:nvPr userDrawn="1"/>
        </p:nvGrpSpPr>
        <p:grpSpPr>
          <a:xfrm rot="16200000">
            <a:off x="8835619" y="58817"/>
            <a:ext cx="3432581" cy="3293393"/>
            <a:chOff x="8759419" y="3564607"/>
            <a:chExt cx="3432581" cy="3293393"/>
          </a:xfrm>
        </p:grpSpPr>
        <p:sp>
          <p:nvSpPr>
            <p:cNvPr id="23" name="Freeform: Shape 22">
              <a:extLst>
                <a:ext uri="{FF2B5EF4-FFF2-40B4-BE49-F238E27FC236}">
                  <a16:creationId xmlns:a16="http://schemas.microsoft.com/office/drawing/2014/main" id="{6EE44D66-158A-482A-B586-9251844C2455}"/>
                </a:ext>
                <a:ext uri="{C183D7F6-B498-43B3-948B-1728B52AA6E4}">
                  <adec:decorative xmlns:adec="http://schemas.microsoft.com/office/drawing/2017/decorative" val="1"/>
                </a:ext>
              </a:extLst>
            </p:cNvPr>
            <p:cNvSpPr/>
            <p:nvPr userDrawn="1"/>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p>
          </p:txBody>
        </p:sp>
        <p:sp>
          <p:nvSpPr>
            <p:cNvPr id="24" name="Freeform: Shape 23">
              <a:extLst>
                <a:ext uri="{FF2B5EF4-FFF2-40B4-BE49-F238E27FC236}">
                  <a16:creationId xmlns:a16="http://schemas.microsoft.com/office/drawing/2014/main" id="{1538A9F0-F51C-490F-8D45-3E8D5EA1940F}"/>
                </a:ext>
                <a:ext uri="{C183D7F6-B498-43B3-948B-1728B52AA6E4}">
                  <adec:decorative xmlns:adec="http://schemas.microsoft.com/office/drawing/2017/decorative" val="1"/>
                </a:ext>
              </a:extLst>
            </p:cNvPr>
            <p:cNvSpPr/>
            <p:nvPr userDrawn="1"/>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1">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p>
          </p:txBody>
        </p:sp>
      </p:grpSp>
      <p:sp>
        <p:nvSpPr>
          <p:cNvPr id="37" name="Picture Placeholder 34">
            <a:extLst>
              <a:ext uri="{FF2B5EF4-FFF2-40B4-BE49-F238E27FC236}">
                <a16:creationId xmlns:a16="http://schemas.microsoft.com/office/drawing/2014/main" id="{4D354E56-8681-43D1-8F37-55BD576D7DFB}"/>
              </a:ext>
            </a:extLst>
          </p:cNvPr>
          <p:cNvSpPr>
            <a:spLocks noGrp="1"/>
          </p:cNvSpPr>
          <p:nvPr>
            <p:ph type="pic" sz="quarter" idx="13" hasCustomPrompt="1"/>
          </p:nvPr>
        </p:nvSpPr>
        <p:spPr>
          <a:xfrm>
            <a:off x="6924145" y="732391"/>
            <a:ext cx="4463594" cy="2590987"/>
          </a:xfrm>
        </p:spPr>
        <p:txBody>
          <a:bodyPr rtlCol="0"/>
          <a:lstStyle>
            <a:lvl1pPr>
              <a:buNone/>
              <a:defRPr/>
            </a:lvl1pPr>
          </a:lstStyle>
          <a:p>
            <a:pPr rtl="0"/>
            <a:r>
              <a:rPr lang="en-GB" dirty="0"/>
              <a:t>Click to add photo</a:t>
            </a:r>
          </a:p>
        </p:txBody>
      </p:sp>
      <p:sp>
        <p:nvSpPr>
          <p:cNvPr id="38" name="Picture Placeholder 34">
            <a:extLst>
              <a:ext uri="{FF2B5EF4-FFF2-40B4-BE49-F238E27FC236}">
                <a16:creationId xmlns:a16="http://schemas.microsoft.com/office/drawing/2014/main" id="{E453D702-1A5A-4ADD-AC37-B4F65623358A}"/>
              </a:ext>
            </a:extLst>
          </p:cNvPr>
          <p:cNvSpPr>
            <a:spLocks noGrp="1"/>
          </p:cNvSpPr>
          <p:nvPr>
            <p:ph type="pic" sz="quarter" idx="14" hasCustomPrompt="1"/>
          </p:nvPr>
        </p:nvSpPr>
        <p:spPr>
          <a:xfrm>
            <a:off x="6924145" y="3459904"/>
            <a:ext cx="4463594" cy="2590987"/>
          </a:xfrm>
        </p:spPr>
        <p:txBody>
          <a:bodyPr rtlCol="0"/>
          <a:lstStyle>
            <a:lvl1pPr>
              <a:buNone/>
              <a:defRPr/>
            </a:lvl1pPr>
          </a:lstStyle>
          <a:p>
            <a:pPr rtl="0"/>
            <a:r>
              <a:rPr lang="en-GB" dirty="0"/>
              <a:t>Click to add photo</a:t>
            </a:r>
          </a:p>
        </p:txBody>
      </p:sp>
      <p:sp>
        <p:nvSpPr>
          <p:cNvPr id="26" name="Date Placeholder 178">
            <a:extLst>
              <a:ext uri="{FF2B5EF4-FFF2-40B4-BE49-F238E27FC236}">
                <a16:creationId xmlns:a16="http://schemas.microsoft.com/office/drawing/2014/main" id="{8B8EBB46-CBEC-457F-8872-DEB91F82B31E}"/>
              </a:ext>
            </a:extLst>
          </p:cNvPr>
          <p:cNvSpPr>
            <a:spLocks noGrp="1"/>
          </p:cNvSpPr>
          <p:nvPr>
            <p:ph type="dt" sz="half" idx="10"/>
          </p:nvPr>
        </p:nvSpPr>
        <p:spPr>
          <a:xfrm>
            <a:off x="838200" y="6356350"/>
            <a:ext cx="2743200" cy="365125"/>
          </a:xfrm>
        </p:spPr>
        <p:txBody>
          <a:bodyPr rtlCol="0"/>
          <a:lstStyle/>
          <a:p>
            <a:pPr rtl="0"/>
            <a:r>
              <a:rPr lang="en-GB" dirty="0"/>
              <a:t>2/1/20XX</a:t>
            </a:r>
          </a:p>
        </p:txBody>
      </p:sp>
      <p:sp>
        <p:nvSpPr>
          <p:cNvPr id="27" name="Footer Placeholder 179">
            <a:extLst>
              <a:ext uri="{FF2B5EF4-FFF2-40B4-BE49-F238E27FC236}">
                <a16:creationId xmlns:a16="http://schemas.microsoft.com/office/drawing/2014/main" id="{336A30D4-056C-484B-A7B3-4823C6BEAE74}"/>
              </a:ext>
            </a:extLst>
          </p:cNvPr>
          <p:cNvSpPr>
            <a:spLocks noGrp="1"/>
          </p:cNvSpPr>
          <p:nvPr>
            <p:ph type="ftr" sz="quarter" idx="11"/>
          </p:nvPr>
        </p:nvSpPr>
        <p:spPr>
          <a:xfrm>
            <a:off x="4038600" y="6356350"/>
            <a:ext cx="4114800" cy="365125"/>
          </a:xfrm>
        </p:spPr>
        <p:txBody>
          <a:bodyPr rtlCol="0"/>
          <a:lstStyle/>
          <a:p>
            <a:pPr rtl="0"/>
            <a:r>
              <a:rPr lang="en-GB" dirty="0"/>
              <a:t>PRESENTATION TITLE</a:t>
            </a:r>
          </a:p>
        </p:txBody>
      </p:sp>
      <p:sp>
        <p:nvSpPr>
          <p:cNvPr id="34" name="Slide Number Placeholder 180">
            <a:extLst>
              <a:ext uri="{FF2B5EF4-FFF2-40B4-BE49-F238E27FC236}">
                <a16:creationId xmlns:a16="http://schemas.microsoft.com/office/drawing/2014/main" id="{5D92CF26-B223-452F-8C8F-BA960FA267DE}"/>
              </a:ext>
            </a:extLst>
          </p:cNvPr>
          <p:cNvSpPr>
            <a:spLocks noGrp="1"/>
          </p:cNvSpPr>
          <p:nvPr>
            <p:ph type="sldNum" sz="quarter" idx="12"/>
          </p:nvPr>
        </p:nvSpPr>
        <p:spPr>
          <a:xfrm>
            <a:off x="8610600" y="6356350"/>
            <a:ext cx="2743200" cy="365125"/>
          </a:xfrm>
        </p:spPr>
        <p:txBody>
          <a:bodyPr rtlCol="0"/>
          <a:lstStyle>
            <a:lvl1pPr>
              <a:defRPr>
                <a:solidFill>
                  <a:schemeClr val="tx1"/>
                </a:solidFill>
              </a:defRPr>
            </a:lvl1pPr>
          </a:lstStyle>
          <a:p>
            <a:pPr rtl="0"/>
            <a:fld id="{5EA792F7-1D9E-4C7E-A103-E8EDFDC2691E}" type="slidenum">
              <a:rPr lang="en-GB" smtClean="0"/>
              <a:pPr rtl="0"/>
              <a:t>‹#›</a:t>
            </a:fld>
            <a:endParaRPr lang="en-GB" dirty="0">
              <a:solidFill>
                <a:schemeClr val="tx1"/>
              </a:solidFill>
            </a:endParaRPr>
          </a:p>
        </p:txBody>
      </p:sp>
      <p:grpSp>
        <p:nvGrpSpPr>
          <p:cNvPr id="15" name="Group 14">
            <a:extLst>
              <a:ext uri="{FF2B5EF4-FFF2-40B4-BE49-F238E27FC236}">
                <a16:creationId xmlns:a16="http://schemas.microsoft.com/office/drawing/2014/main" id="{A0CE0237-8723-4348-94B7-63A59D8475D2}"/>
              </a:ext>
              <a:ext uri="{C183D7F6-B498-43B3-948B-1728B52AA6E4}">
                <adec:decorative xmlns:adec="http://schemas.microsoft.com/office/drawing/2017/decorative" val="1"/>
              </a:ext>
            </a:extLst>
          </p:cNvPr>
          <p:cNvGrpSpPr/>
          <p:nvPr userDrawn="1"/>
        </p:nvGrpSpPr>
        <p:grpSpPr>
          <a:xfrm>
            <a:off x="5887262" y="1200150"/>
            <a:ext cx="1648987" cy="635480"/>
            <a:chOff x="0" y="292656"/>
            <a:chExt cx="1861854" cy="717514"/>
          </a:xfrm>
        </p:grpSpPr>
        <p:sp>
          <p:nvSpPr>
            <p:cNvPr id="18" name="Freeform: Shape 17">
              <a:extLst>
                <a:ext uri="{FF2B5EF4-FFF2-40B4-BE49-F238E27FC236}">
                  <a16:creationId xmlns:a16="http://schemas.microsoft.com/office/drawing/2014/main" id="{3476B89C-56D1-416F-8EB1-DA7F4851482F}"/>
                </a:ext>
                <a:ext uri="{C183D7F6-B498-43B3-948B-1728B52AA6E4}">
                  <adec:decorative xmlns:adec="http://schemas.microsoft.com/office/drawing/2017/decorative" val="1"/>
                </a:ext>
              </a:extLst>
            </p:cNvPr>
            <p:cNvSpPr/>
            <p:nvPr userDrawn="1"/>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tx1"/>
            </a:solidFill>
            <a:ln w="9525" cap="flat">
              <a:noFill/>
              <a:prstDash val="solid"/>
              <a:miter/>
            </a:ln>
          </p:spPr>
          <p:txBody>
            <a:bodyPr wrap="square" rtlCol="0" anchor="ctr">
              <a:noAutofit/>
            </a:bodyPr>
            <a:lstStyle/>
            <a:p>
              <a:pPr rtl="0"/>
              <a:endParaRPr lang="en-GB" dirty="0"/>
            </a:p>
          </p:txBody>
        </p:sp>
        <p:sp>
          <p:nvSpPr>
            <p:cNvPr id="19" name="Freeform: Shape 18">
              <a:extLst>
                <a:ext uri="{FF2B5EF4-FFF2-40B4-BE49-F238E27FC236}">
                  <a16:creationId xmlns:a16="http://schemas.microsoft.com/office/drawing/2014/main" id="{3C49B972-3E3D-4CC1-B834-FF30BF266D59}"/>
                </a:ext>
                <a:ext uri="{C183D7F6-B498-43B3-948B-1728B52AA6E4}">
                  <adec:decorative xmlns:adec="http://schemas.microsoft.com/office/drawing/2017/decorative" val="1"/>
                </a:ext>
              </a:extLst>
            </p:cNvPr>
            <p:cNvSpPr/>
            <p:nvPr userDrawn="1"/>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tx1"/>
            </a:solidFill>
            <a:ln w="9525" cap="flat">
              <a:noFill/>
              <a:prstDash val="solid"/>
              <a:miter/>
            </a:ln>
          </p:spPr>
          <p:txBody>
            <a:bodyPr wrap="square" rtlCol="0" anchor="ctr">
              <a:noAutofit/>
            </a:bodyPr>
            <a:lstStyle/>
            <a:p>
              <a:pPr rtl="0"/>
              <a:endParaRPr lang="en-GB" dirty="0"/>
            </a:p>
          </p:txBody>
        </p:sp>
      </p:grpSp>
      <p:grpSp>
        <p:nvGrpSpPr>
          <p:cNvPr id="22" name="Graphic 185">
            <a:extLst>
              <a:ext uri="{FF2B5EF4-FFF2-40B4-BE49-F238E27FC236}">
                <a16:creationId xmlns:a16="http://schemas.microsoft.com/office/drawing/2014/main" id="{A3C21CC9-A512-4380-A099-AF8D792D53DF}"/>
              </a:ext>
              <a:ext uri="{C183D7F6-B498-43B3-948B-1728B52AA6E4}">
                <adec:decorative xmlns:adec="http://schemas.microsoft.com/office/drawing/2017/decorative" val="1"/>
              </a:ext>
            </a:extLst>
          </p:cNvPr>
          <p:cNvGrpSpPr/>
          <p:nvPr userDrawn="1"/>
        </p:nvGrpSpPr>
        <p:grpSpPr>
          <a:xfrm>
            <a:off x="9906949" y="5729028"/>
            <a:ext cx="1054465" cy="469689"/>
            <a:chOff x="9841624" y="4115729"/>
            <a:chExt cx="602169" cy="268223"/>
          </a:xfrm>
          <a:solidFill>
            <a:schemeClr val="tx1"/>
          </a:solidFill>
        </p:grpSpPr>
        <p:sp>
          <p:nvSpPr>
            <p:cNvPr id="25" name="Freeform: Shape 24">
              <a:extLst>
                <a:ext uri="{FF2B5EF4-FFF2-40B4-BE49-F238E27FC236}">
                  <a16:creationId xmlns:a16="http://schemas.microsoft.com/office/drawing/2014/main" id="{FB6773D6-764F-4C00-BDB8-9761B8DCF460}"/>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sp>
          <p:nvSpPr>
            <p:cNvPr id="28" name="Freeform: Shape 27">
              <a:extLst>
                <a:ext uri="{FF2B5EF4-FFF2-40B4-BE49-F238E27FC236}">
                  <a16:creationId xmlns:a16="http://schemas.microsoft.com/office/drawing/2014/main" id="{D1DF7779-B189-4FED-96A5-C8852D1F907C}"/>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sp>
          <p:nvSpPr>
            <p:cNvPr id="29" name="Freeform: Shape 28">
              <a:extLst>
                <a:ext uri="{FF2B5EF4-FFF2-40B4-BE49-F238E27FC236}">
                  <a16:creationId xmlns:a16="http://schemas.microsoft.com/office/drawing/2014/main" id="{DC51E684-AEB1-4277-BF9F-10CAE54303FD}"/>
                </a:ext>
              </a:extLst>
            </p:cNvPr>
            <p:cNvSpPr/>
            <p:nvPr/>
          </p:nvSpPr>
          <p:spPr>
            <a:xfrm>
              <a:off x="1004127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sp>
          <p:nvSpPr>
            <p:cNvPr id="30" name="Freeform: Shape 29">
              <a:extLst>
                <a:ext uri="{FF2B5EF4-FFF2-40B4-BE49-F238E27FC236}">
                  <a16:creationId xmlns:a16="http://schemas.microsoft.com/office/drawing/2014/main" id="{6583D091-9DC7-491F-B66C-9B0F1DC764FB}"/>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sp>
          <p:nvSpPr>
            <p:cNvPr id="31" name="Freeform: Shape 30">
              <a:extLst>
                <a:ext uri="{FF2B5EF4-FFF2-40B4-BE49-F238E27FC236}">
                  <a16:creationId xmlns:a16="http://schemas.microsoft.com/office/drawing/2014/main" id="{1AFED6B7-EDAF-4E47-8659-164C8192BE05}"/>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grpSp>
    </p:spTree>
    <p:extLst>
      <p:ext uri="{BB962C8B-B14F-4D97-AF65-F5344CB8AC3E}">
        <p14:creationId xmlns:p14="http://schemas.microsoft.com/office/powerpoint/2010/main" val="30039771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18" name="Oval 17">
            <a:extLst>
              <a:ext uri="{FF2B5EF4-FFF2-40B4-BE49-F238E27FC236}">
                <a16:creationId xmlns:a16="http://schemas.microsoft.com/office/drawing/2014/main" id="{B339F109-5532-4E78-8957-EB2AAAD36967}"/>
              </a:ext>
              <a:ext uri="{C183D7F6-B498-43B3-948B-1728B52AA6E4}">
                <adec:decorative xmlns:adec="http://schemas.microsoft.com/office/drawing/2017/decorative" val="1"/>
              </a:ext>
            </a:extLst>
          </p:cNvPr>
          <p:cNvSpPr/>
          <p:nvPr userDrawn="1"/>
        </p:nvSpPr>
        <p:spPr>
          <a:xfrm>
            <a:off x="1847014" y="1128803"/>
            <a:ext cx="5290997" cy="5290997"/>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p>
        </p:txBody>
      </p:sp>
      <p:sp>
        <p:nvSpPr>
          <p:cNvPr id="19" name="Oval 18">
            <a:extLst>
              <a:ext uri="{FF2B5EF4-FFF2-40B4-BE49-F238E27FC236}">
                <a16:creationId xmlns:a16="http://schemas.microsoft.com/office/drawing/2014/main" id="{CAF9A59D-418A-4B1E-B724-5ADD4336F766}"/>
              </a:ext>
              <a:ext uri="{C183D7F6-B498-43B3-948B-1728B52AA6E4}">
                <adec:decorative xmlns:adec="http://schemas.microsoft.com/office/drawing/2017/decorative" val="1"/>
              </a:ext>
            </a:extLst>
          </p:cNvPr>
          <p:cNvSpPr/>
          <p:nvPr userDrawn="1"/>
        </p:nvSpPr>
        <p:spPr>
          <a:xfrm>
            <a:off x="1840778" y="1131641"/>
            <a:ext cx="5290997" cy="5290997"/>
          </a:xfrm>
          <a:prstGeom prst="ellipse">
            <a:avLst/>
          </a:pr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p>
        </p:txBody>
      </p:sp>
      <p:sp useBgFill="1">
        <p:nvSpPr>
          <p:cNvPr id="20" name="Oval 19">
            <a:extLst>
              <a:ext uri="{FF2B5EF4-FFF2-40B4-BE49-F238E27FC236}">
                <a16:creationId xmlns:a16="http://schemas.microsoft.com/office/drawing/2014/main" id="{2667FDEA-E217-4374-BFBC-FB41B2C3A553}"/>
              </a:ext>
              <a:ext uri="{C183D7F6-B498-43B3-948B-1728B52AA6E4}">
                <adec:decorative xmlns:adec="http://schemas.microsoft.com/office/drawing/2017/decorative" val="1"/>
              </a:ext>
            </a:extLst>
          </p:cNvPr>
          <p:cNvSpPr/>
          <p:nvPr userDrawn="1"/>
        </p:nvSpPr>
        <p:spPr>
          <a:xfrm>
            <a:off x="1712254" y="1065353"/>
            <a:ext cx="5290997" cy="5290997"/>
          </a:xfrm>
          <a:prstGeom prst="ellipse">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p>
        </p:txBody>
      </p:sp>
      <p:sp>
        <p:nvSpPr>
          <p:cNvPr id="21" name="Title 1">
            <a:extLst>
              <a:ext uri="{FF2B5EF4-FFF2-40B4-BE49-F238E27FC236}">
                <a16:creationId xmlns:a16="http://schemas.microsoft.com/office/drawing/2014/main" id="{595C1B9A-716B-4783-B119-E6A639110F9E}"/>
              </a:ext>
            </a:extLst>
          </p:cNvPr>
          <p:cNvSpPr>
            <a:spLocks noGrp="1"/>
          </p:cNvSpPr>
          <p:nvPr>
            <p:ph type="ctrTitle" hasCustomPrompt="1"/>
          </p:nvPr>
        </p:nvSpPr>
        <p:spPr>
          <a:xfrm>
            <a:off x="2545517" y="2193085"/>
            <a:ext cx="3624471" cy="2577893"/>
          </a:xfrm>
        </p:spPr>
        <p:txBody>
          <a:bodyPr rtlCol="0"/>
          <a:lstStyle>
            <a:lvl1pPr algn="ctr">
              <a:defRPr sz="6000" b="1" spc="1500" baseline="0"/>
            </a:lvl1pPr>
          </a:lstStyle>
          <a:p>
            <a:pPr rtl="0"/>
            <a:r>
              <a:rPr lang="en-GB"/>
              <a:t>CLICK TO ADD TITLE</a:t>
            </a:r>
          </a:p>
        </p:txBody>
      </p:sp>
      <p:sp>
        <p:nvSpPr>
          <p:cNvPr id="22" name="Subtitle 2">
            <a:extLst>
              <a:ext uri="{FF2B5EF4-FFF2-40B4-BE49-F238E27FC236}">
                <a16:creationId xmlns:a16="http://schemas.microsoft.com/office/drawing/2014/main" id="{3FCFDA35-1DC9-408E-A01B-01C76090E795}"/>
              </a:ext>
            </a:extLst>
          </p:cNvPr>
          <p:cNvSpPr>
            <a:spLocks noGrp="1"/>
          </p:cNvSpPr>
          <p:nvPr>
            <p:ph type="subTitle" idx="1" hasCustomPrompt="1"/>
          </p:nvPr>
        </p:nvSpPr>
        <p:spPr>
          <a:xfrm>
            <a:off x="2545517" y="4863054"/>
            <a:ext cx="3624471" cy="811604"/>
          </a:xfrm>
        </p:spPr>
        <p:txBody>
          <a:bodyPr rtlCol="0"/>
          <a:lstStyle>
            <a:lvl1pPr marL="0" algn="ctr">
              <a:buNone/>
              <a:defRPr spc="400" baseline="0"/>
            </a:lvl1pPr>
          </a:lstStyle>
          <a:p>
            <a:pPr rtl="0"/>
            <a:r>
              <a:rPr lang="en-GB"/>
              <a:t>CLICK TO ADD SUBTITLE</a:t>
            </a:r>
          </a:p>
        </p:txBody>
      </p:sp>
      <p:sp>
        <p:nvSpPr>
          <p:cNvPr id="23" name="Graphic 212">
            <a:extLst>
              <a:ext uri="{FF2B5EF4-FFF2-40B4-BE49-F238E27FC236}">
                <a16:creationId xmlns:a16="http://schemas.microsoft.com/office/drawing/2014/main" id="{B25ABCF7-C1CE-49AC-B9BB-B0CC0545E829}"/>
              </a:ext>
              <a:ext uri="{C183D7F6-B498-43B3-948B-1728B52AA6E4}">
                <adec:decorative xmlns:adec="http://schemas.microsoft.com/office/drawing/2017/decorative" val="1"/>
              </a:ext>
            </a:extLst>
          </p:cNvPr>
          <p:cNvSpPr/>
          <p:nvPr userDrawn="1"/>
        </p:nvSpPr>
        <p:spPr>
          <a:xfrm>
            <a:off x="10605044" y="541947"/>
            <a:ext cx="413564"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solidFill>
                <a:schemeClr val="lt1"/>
              </a:solidFill>
            </a:endParaRPr>
          </a:p>
        </p:txBody>
      </p:sp>
      <p:sp>
        <p:nvSpPr>
          <p:cNvPr id="24" name="Graphic 212">
            <a:extLst>
              <a:ext uri="{FF2B5EF4-FFF2-40B4-BE49-F238E27FC236}">
                <a16:creationId xmlns:a16="http://schemas.microsoft.com/office/drawing/2014/main" id="{90C75B78-0468-4902-B7BE-7274FCE08D86}"/>
              </a:ext>
              <a:ext uri="{C183D7F6-B498-43B3-948B-1728B52AA6E4}">
                <adec:decorative xmlns:adec="http://schemas.microsoft.com/office/drawing/2017/decorative" val="1"/>
              </a:ext>
            </a:extLst>
          </p:cNvPr>
          <p:cNvSpPr/>
          <p:nvPr userDrawn="1"/>
        </p:nvSpPr>
        <p:spPr>
          <a:xfrm>
            <a:off x="10605044" y="541947"/>
            <a:ext cx="413564"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p>
        </p:txBody>
      </p:sp>
      <p:grpSp>
        <p:nvGrpSpPr>
          <p:cNvPr id="25" name="Group 24">
            <a:extLst>
              <a:ext uri="{FF2B5EF4-FFF2-40B4-BE49-F238E27FC236}">
                <a16:creationId xmlns:a16="http://schemas.microsoft.com/office/drawing/2014/main" id="{FF6701EE-4FAB-4701-8901-9B8A7D881886}"/>
              </a:ext>
              <a:ext uri="{C183D7F6-B498-43B3-948B-1728B52AA6E4}">
                <adec:decorative xmlns:adec="http://schemas.microsoft.com/office/drawing/2017/decorative" val="1"/>
              </a:ext>
            </a:extLst>
          </p:cNvPr>
          <p:cNvGrpSpPr/>
          <p:nvPr userDrawn="1"/>
        </p:nvGrpSpPr>
        <p:grpSpPr>
          <a:xfrm>
            <a:off x="0" y="1065353"/>
            <a:ext cx="1861854" cy="717514"/>
            <a:chOff x="0" y="1065353"/>
            <a:chExt cx="1861854" cy="717514"/>
          </a:xfrm>
          <a:solidFill>
            <a:srgbClr val="FFFFFF"/>
          </a:solidFill>
        </p:grpSpPr>
        <p:sp>
          <p:nvSpPr>
            <p:cNvPr id="26" name="Freeform: Shape 25">
              <a:extLst>
                <a:ext uri="{FF2B5EF4-FFF2-40B4-BE49-F238E27FC236}">
                  <a16:creationId xmlns:a16="http://schemas.microsoft.com/office/drawing/2014/main" id="{A20F471D-1478-4017-A2E8-E49767311E1C}"/>
                </a:ext>
              </a:extLst>
            </p:cNvPr>
            <p:cNvSpPr/>
            <p:nvPr/>
          </p:nvSpPr>
          <p:spPr>
            <a:xfrm>
              <a:off x="0" y="106535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pPr rtl="0"/>
              <a:endParaRPr lang="en-GB" dirty="0"/>
            </a:p>
          </p:txBody>
        </p:sp>
        <p:sp>
          <p:nvSpPr>
            <p:cNvPr id="27" name="Freeform: Shape 26" descr="Tag=AccentColor&#10;Flavor=Light&#10;Target=Fill">
              <a:extLst>
                <a:ext uri="{FF2B5EF4-FFF2-40B4-BE49-F238E27FC236}">
                  <a16:creationId xmlns:a16="http://schemas.microsoft.com/office/drawing/2014/main" id="{1BAF8420-CA52-41DD-81ED-C730C36AA49E}"/>
                </a:ext>
              </a:extLst>
            </p:cNvPr>
            <p:cNvSpPr/>
            <p:nvPr/>
          </p:nvSpPr>
          <p:spPr>
            <a:xfrm>
              <a:off x="0" y="150508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pPr rtl="0"/>
              <a:endParaRPr lang="en-GB" dirty="0"/>
            </a:p>
          </p:txBody>
        </p:sp>
      </p:grpSp>
      <p:grpSp>
        <p:nvGrpSpPr>
          <p:cNvPr id="28" name="Group 27">
            <a:extLst>
              <a:ext uri="{FF2B5EF4-FFF2-40B4-BE49-F238E27FC236}">
                <a16:creationId xmlns:a16="http://schemas.microsoft.com/office/drawing/2014/main" id="{6EB57E20-C5E1-4C45-8681-D71FCB21660E}"/>
              </a:ext>
              <a:ext uri="{C183D7F6-B498-43B3-948B-1728B52AA6E4}">
                <adec:decorative xmlns:adec="http://schemas.microsoft.com/office/drawing/2017/decorative" val="1"/>
              </a:ext>
            </a:extLst>
          </p:cNvPr>
          <p:cNvGrpSpPr/>
          <p:nvPr userDrawn="1"/>
        </p:nvGrpSpPr>
        <p:grpSpPr>
          <a:xfrm>
            <a:off x="0" y="1065353"/>
            <a:ext cx="1861854" cy="717514"/>
            <a:chOff x="0" y="1065353"/>
            <a:chExt cx="1861854" cy="717514"/>
          </a:xfrm>
          <a:solidFill>
            <a:schemeClr val="tx1"/>
          </a:solidFill>
        </p:grpSpPr>
        <p:sp>
          <p:nvSpPr>
            <p:cNvPr id="29" name="Freeform: Shape 28">
              <a:extLst>
                <a:ext uri="{FF2B5EF4-FFF2-40B4-BE49-F238E27FC236}">
                  <a16:creationId xmlns:a16="http://schemas.microsoft.com/office/drawing/2014/main" id="{DF96E9C4-A1C2-4F1D-B02F-17A662163E7E}"/>
                </a:ext>
              </a:extLst>
            </p:cNvPr>
            <p:cNvSpPr/>
            <p:nvPr/>
          </p:nvSpPr>
          <p:spPr>
            <a:xfrm>
              <a:off x="0" y="106535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pPr rtl="0"/>
              <a:endParaRPr lang="en-GB" dirty="0"/>
            </a:p>
          </p:txBody>
        </p:sp>
        <p:sp>
          <p:nvSpPr>
            <p:cNvPr id="30" name="Freeform: Shape 29" descr="Tag=AccentColor&#10;Flavor=Light&#10;Target=Fill">
              <a:extLst>
                <a:ext uri="{FF2B5EF4-FFF2-40B4-BE49-F238E27FC236}">
                  <a16:creationId xmlns:a16="http://schemas.microsoft.com/office/drawing/2014/main" id="{70561670-B491-4F4D-9610-C73171119343}"/>
                </a:ext>
              </a:extLst>
            </p:cNvPr>
            <p:cNvSpPr/>
            <p:nvPr/>
          </p:nvSpPr>
          <p:spPr>
            <a:xfrm>
              <a:off x="0" y="150508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pPr rtl="0"/>
              <a:endParaRPr lang="en-GB" dirty="0"/>
            </a:p>
          </p:txBody>
        </p:sp>
      </p:grpSp>
      <p:grpSp>
        <p:nvGrpSpPr>
          <p:cNvPr id="31" name="Graphic 185">
            <a:extLst>
              <a:ext uri="{FF2B5EF4-FFF2-40B4-BE49-F238E27FC236}">
                <a16:creationId xmlns:a16="http://schemas.microsoft.com/office/drawing/2014/main" id="{4F846A43-6834-4F6F-8E46-63FA7C2C98DA}"/>
              </a:ext>
              <a:ext uri="{C183D7F6-B498-43B3-948B-1728B52AA6E4}">
                <adec:decorative xmlns:adec="http://schemas.microsoft.com/office/drawing/2017/decorative" val="1"/>
              </a:ext>
            </a:extLst>
          </p:cNvPr>
          <p:cNvGrpSpPr/>
          <p:nvPr userDrawn="1"/>
        </p:nvGrpSpPr>
        <p:grpSpPr>
          <a:xfrm>
            <a:off x="9488307" y="5002180"/>
            <a:ext cx="1054467" cy="469689"/>
            <a:chOff x="9841624" y="4115729"/>
            <a:chExt cx="602170" cy="268223"/>
          </a:xfrm>
          <a:solidFill>
            <a:schemeClr val="tx1"/>
          </a:solidFill>
        </p:grpSpPr>
        <p:sp>
          <p:nvSpPr>
            <p:cNvPr id="32" name="Freeform: Shape 31">
              <a:extLst>
                <a:ext uri="{FF2B5EF4-FFF2-40B4-BE49-F238E27FC236}">
                  <a16:creationId xmlns:a16="http://schemas.microsoft.com/office/drawing/2014/main" id="{48F9C999-04A1-4D43-BDB8-92544F80472A}"/>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sp>
          <p:nvSpPr>
            <p:cNvPr id="33" name="Freeform: Shape 32">
              <a:extLst>
                <a:ext uri="{FF2B5EF4-FFF2-40B4-BE49-F238E27FC236}">
                  <a16:creationId xmlns:a16="http://schemas.microsoft.com/office/drawing/2014/main" id="{A5869A1B-DD16-4776-B13D-E42451D72132}"/>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sp>
          <p:nvSpPr>
            <p:cNvPr id="34" name="Freeform: Shape 33">
              <a:extLst>
                <a:ext uri="{FF2B5EF4-FFF2-40B4-BE49-F238E27FC236}">
                  <a16:creationId xmlns:a16="http://schemas.microsoft.com/office/drawing/2014/main" id="{D242098B-0D08-4893-947C-64E636987EC2}"/>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sp>
          <p:nvSpPr>
            <p:cNvPr id="35" name="Freeform: Shape 34">
              <a:extLst>
                <a:ext uri="{FF2B5EF4-FFF2-40B4-BE49-F238E27FC236}">
                  <a16:creationId xmlns:a16="http://schemas.microsoft.com/office/drawing/2014/main" id="{6D12C60D-1CAC-4F0D-A71E-0C969C7E98FC}"/>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sp>
          <p:nvSpPr>
            <p:cNvPr id="36" name="Freeform: Shape 35">
              <a:extLst>
                <a:ext uri="{FF2B5EF4-FFF2-40B4-BE49-F238E27FC236}">
                  <a16:creationId xmlns:a16="http://schemas.microsoft.com/office/drawing/2014/main" id="{294EDD4C-1AF7-48F1-BF2E-6FBCA88C29ED}"/>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grpSp>
      <p:grpSp>
        <p:nvGrpSpPr>
          <p:cNvPr id="2" name="Group 1">
            <a:extLst>
              <a:ext uri="{FF2B5EF4-FFF2-40B4-BE49-F238E27FC236}">
                <a16:creationId xmlns:a16="http://schemas.microsoft.com/office/drawing/2014/main" id="{3E44DB9D-C837-43AB-B2E6-ED5D27833DFC}"/>
              </a:ext>
            </a:extLst>
          </p:cNvPr>
          <p:cNvGrpSpPr/>
          <p:nvPr userDrawn="1"/>
        </p:nvGrpSpPr>
        <p:grpSpPr>
          <a:xfrm>
            <a:off x="1185735" y="4917084"/>
            <a:ext cx="319941" cy="319941"/>
            <a:chOff x="1185735" y="4917084"/>
            <a:chExt cx="319941" cy="319941"/>
          </a:xfrm>
        </p:grpSpPr>
        <p:sp>
          <p:nvSpPr>
            <p:cNvPr id="37" name="Oval 36">
              <a:extLst>
                <a:ext uri="{FF2B5EF4-FFF2-40B4-BE49-F238E27FC236}">
                  <a16:creationId xmlns:a16="http://schemas.microsoft.com/office/drawing/2014/main" id="{BA2DA534-CC7F-4C25-939F-0385A4DEE275}"/>
                </a:ext>
                <a:ext uri="{C183D7F6-B498-43B3-948B-1728B52AA6E4}">
                  <adec:decorative xmlns:adec="http://schemas.microsoft.com/office/drawing/2017/decorative" val="1"/>
                </a:ext>
              </a:extLst>
            </p:cNvPr>
            <p:cNvSpPr/>
            <p:nvPr userDrawn="1"/>
          </p:nvSpPr>
          <p:spPr>
            <a:xfrm>
              <a:off x="1185735" y="4917084"/>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p>
          </p:txBody>
        </p:sp>
        <p:sp>
          <p:nvSpPr>
            <p:cNvPr id="38" name="Oval 37">
              <a:extLst>
                <a:ext uri="{FF2B5EF4-FFF2-40B4-BE49-F238E27FC236}">
                  <a16:creationId xmlns:a16="http://schemas.microsoft.com/office/drawing/2014/main" id="{485FEC6A-306B-41E7-A9C7-44594DA87249}"/>
                </a:ext>
                <a:ext uri="{C183D7F6-B498-43B3-948B-1728B52AA6E4}">
                  <adec:decorative xmlns:adec="http://schemas.microsoft.com/office/drawing/2017/decorative" val="1"/>
                </a:ext>
              </a:extLst>
            </p:cNvPr>
            <p:cNvSpPr/>
            <p:nvPr userDrawn="1"/>
          </p:nvSpPr>
          <p:spPr>
            <a:xfrm>
              <a:off x="1185735" y="4917084"/>
              <a:ext cx="319941" cy="319941"/>
            </a:xfrm>
            <a:prstGeom prst="ellipse">
              <a:avLst/>
            </a:pr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p>
          </p:txBody>
        </p:sp>
      </p:grpSp>
      <p:sp>
        <p:nvSpPr>
          <p:cNvPr id="43" name="Picture Placeholder 42">
            <a:extLst>
              <a:ext uri="{FF2B5EF4-FFF2-40B4-BE49-F238E27FC236}">
                <a16:creationId xmlns:a16="http://schemas.microsoft.com/office/drawing/2014/main" id="{C0034F93-BE52-480B-AB81-0F085EAB053A}"/>
              </a:ext>
            </a:extLst>
          </p:cNvPr>
          <p:cNvSpPr>
            <a:spLocks noGrp="1"/>
          </p:cNvSpPr>
          <p:nvPr>
            <p:ph type="pic" sz="quarter" idx="10" hasCustomPrompt="1"/>
          </p:nvPr>
        </p:nvSpPr>
        <p:spPr>
          <a:xfrm>
            <a:off x="6536411" y="254456"/>
            <a:ext cx="4203526" cy="4203526"/>
          </a:xfrm>
          <a:custGeom>
            <a:avLst/>
            <a:gdLst>
              <a:gd name="connsiteX0" fmla="*/ 2101763 w 4203526"/>
              <a:gd name="connsiteY0" fmla="*/ 0 h 4203526"/>
              <a:gd name="connsiteX1" fmla="*/ 4203526 w 4203526"/>
              <a:gd name="connsiteY1" fmla="*/ 2101763 h 4203526"/>
              <a:gd name="connsiteX2" fmla="*/ 2101763 w 4203526"/>
              <a:gd name="connsiteY2" fmla="*/ 4203526 h 4203526"/>
              <a:gd name="connsiteX3" fmla="*/ 0 w 4203526"/>
              <a:gd name="connsiteY3" fmla="*/ 2101763 h 4203526"/>
              <a:gd name="connsiteX4" fmla="*/ 2101763 w 4203526"/>
              <a:gd name="connsiteY4" fmla="*/ 0 h 42035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03526" h="4203526">
                <a:moveTo>
                  <a:pt x="2101763" y="0"/>
                </a:moveTo>
                <a:cubicBezTo>
                  <a:pt x="3262535" y="0"/>
                  <a:pt x="4203526" y="940991"/>
                  <a:pt x="4203526" y="2101763"/>
                </a:cubicBezTo>
                <a:cubicBezTo>
                  <a:pt x="4203526" y="3262535"/>
                  <a:pt x="3262535" y="4203526"/>
                  <a:pt x="2101763" y="4203526"/>
                </a:cubicBezTo>
                <a:cubicBezTo>
                  <a:pt x="940992" y="4203526"/>
                  <a:pt x="0" y="3262535"/>
                  <a:pt x="0" y="2101763"/>
                </a:cubicBezTo>
                <a:cubicBezTo>
                  <a:pt x="0" y="940991"/>
                  <a:pt x="940992" y="0"/>
                  <a:pt x="2101763" y="0"/>
                </a:cubicBezTo>
                <a:close/>
              </a:path>
            </a:pathLst>
          </a:custGeom>
        </p:spPr>
        <p:txBody>
          <a:bodyPr wrap="square" rtlCol="0" anchor="ctr">
            <a:noAutofit/>
          </a:bodyPr>
          <a:lstStyle>
            <a:lvl1pPr algn="ctr">
              <a:buNone/>
              <a:defRPr/>
            </a:lvl1pPr>
          </a:lstStyle>
          <a:p>
            <a:pPr rtl="0"/>
            <a:r>
              <a:rPr lang="en-GB" dirty="0"/>
              <a:t>Click to add photo</a:t>
            </a:r>
          </a:p>
        </p:txBody>
      </p:sp>
    </p:spTree>
    <p:extLst>
      <p:ext uri="{BB962C8B-B14F-4D97-AF65-F5344CB8AC3E}">
        <p14:creationId xmlns:p14="http://schemas.microsoft.com/office/powerpoint/2010/main" val="10489324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A34A62B1-CAE6-42D4-A6BE-3615F30CC8AC}"/>
              </a:ext>
            </a:extLst>
          </p:cNvPr>
          <p:cNvSpPr>
            <a:spLocks noGrp="1"/>
          </p:cNvSpPr>
          <p:nvPr>
            <p:ph type="title"/>
          </p:nvPr>
        </p:nvSpPr>
        <p:spPr>
          <a:xfrm>
            <a:off x="838200" y="565739"/>
            <a:ext cx="10515600" cy="1124949"/>
          </a:xfrm>
        </p:spPr>
        <p:txBody>
          <a:bodyPr rtlCol="0"/>
          <a:lstStyle/>
          <a:p>
            <a:pPr rtl="0"/>
            <a:r>
              <a:rPr lang="en-US"/>
              <a:t>Click to edit Master title style</a:t>
            </a:r>
            <a:endParaRPr lang="en-GB"/>
          </a:p>
        </p:txBody>
      </p:sp>
      <p:grpSp>
        <p:nvGrpSpPr>
          <p:cNvPr id="20" name="Graphic 190">
            <a:extLst>
              <a:ext uri="{FF2B5EF4-FFF2-40B4-BE49-F238E27FC236}">
                <a16:creationId xmlns:a16="http://schemas.microsoft.com/office/drawing/2014/main" id="{206EA771-F61C-45A0-8EF8-13E5A2388187}"/>
              </a:ext>
              <a:ext uri="{C183D7F6-B498-43B3-948B-1728B52AA6E4}">
                <adec:decorative xmlns:adec="http://schemas.microsoft.com/office/drawing/2017/decorative" val="1"/>
              </a:ext>
            </a:extLst>
          </p:cNvPr>
          <p:cNvGrpSpPr/>
          <p:nvPr userDrawn="1"/>
        </p:nvGrpSpPr>
        <p:grpSpPr>
          <a:xfrm>
            <a:off x="0" y="136525"/>
            <a:ext cx="1285907" cy="434428"/>
            <a:chOff x="2504802" y="1755501"/>
            <a:chExt cx="1591731" cy="537747"/>
          </a:xfrm>
          <a:solidFill>
            <a:schemeClr val="tx1"/>
          </a:solidFill>
        </p:grpSpPr>
        <p:sp>
          <p:nvSpPr>
            <p:cNvPr id="21" name="Freeform: Shape 20">
              <a:extLst>
                <a:ext uri="{FF2B5EF4-FFF2-40B4-BE49-F238E27FC236}">
                  <a16:creationId xmlns:a16="http://schemas.microsoft.com/office/drawing/2014/main" id="{D8728E80-08AB-4877-9077-7BA7D8F36864}"/>
                </a:ext>
              </a:extLst>
            </p:cNvPr>
            <p:cNvSpPr/>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pPr rtl="0"/>
              <a:endParaRPr lang="en-GB" dirty="0"/>
            </a:p>
          </p:txBody>
        </p:sp>
        <p:sp>
          <p:nvSpPr>
            <p:cNvPr id="22" name="Freeform: Shape 21">
              <a:extLst>
                <a:ext uri="{FF2B5EF4-FFF2-40B4-BE49-F238E27FC236}">
                  <a16:creationId xmlns:a16="http://schemas.microsoft.com/office/drawing/2014/main" id="{C1B96628-2FF8-4129-B665-45B8F45AC4CC}"/>
                </a:ext>
              </a:extLst>
            </p:cNvPr>
            <p:cNvSpPr/>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pPr rtl="0"/>
              <a:endParaRPr lang="en-GB" dirty="0"/>
            </a:p>
          </p:txBody>
        </p:sp>
      </p:grpSp>
      <p:grpSp>
        <p:nvGrpSpPr>
          <p:cNvPr id="16" name="Group 15">
            <a:extLst>
              <a:ext uri="{FF2B5EF4-FFF2-40B4-BE49-F238E27FC236}">
                <a16:creationId xmlns:a16="http://schemas.microsoft.com/office/drawing/2014/main" id="{1CD08F08-7E97-4B57-B5E5-A5A3E675D567}"/>
              </a:ext>
            </a:extLst>
          </p:cNvPr>
          <p:cNvGrpSpPr/>
          <p:nvPr userDrawn="1"/>
        </p:nvGrpSpPr>
        <p:grpSpPr>
          <a:xfrm>
            <a:off x="11052344" y="5438146"/>
            <a:ext cx="705479" cy="705479"/>
            <a:chOff x="11214904" y="5539746"/>
            <a:chExt cx="705479" cy="705479"/>
          </a:xfrm>
        </p:grpSpPr>
        <p:sp>
          <p:nvSpPr>
            <p:cNvPr id="24" name="Graphic 212">
              <a:extLst>
                <a:ext uri="{FF2B5EF4-FFF2-40B4-BE49-F238E27FC236}">
                  <a16:creationId xmlns:a16="http://schemas.microsoft.com/office/drawing/2014/main" id="{1055FF28-FC47-4F04-924F-CED733571C4B}"/>
                </a:ext>
                <a:ext uri="{C183D7F6-B498-43B3-948B-1728B52AA6E4}">
                  <adec:decorative xmlns:adec="http://schemas.microsoft.com/office/drawing/2017/decorative" val="1"/>
                </a:ext>
              </a:extLst>
            </p:cNvPr>
            <p:cNvSpPr/>
            <p:nvPr userDrawn="1"/>
          </p:nvSpPr>
          <p:spPr>
            <a:xfrm>
              <a:off x="11214904" y="5539746"/>
              <a:ext cx="705479" cy="70547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solidFill>
                  <a:schemeClr val="lt1"/>
                </a:solidFill>
              </a:endParaRPr>
            </a:p>
          </p:txBody>
        </p:sp>
        <p:sp>
          <p:nvSpPr>
            <p:cNvPr id="25" name="Graphic 212">
              <a:extLst>
                <a:ext uri="{FF2B5EF4-FFF2-40B4-BE49-F238E27FC236}">
                  <a16:creationId xmlns:a16="http://schemas.microsoft.com/office/drawing/2014/main" id="{5DF23120-2D0B-4C59-B5DB-000A7F7CCAE0}"/>
                </a:ext>
                <a:ext uri="{C183D7F6-B498-43B3-948B-1728B52AA6E4}">
                  <adec:decorative xmlns:adec="http://schemas.microsoft.com/office/drawing/2017/decorative" val="1"/>
                </a:ext>
              </a:extLst>
            </p:cNvPr>
            <p:cNvSpPr/>
            <p:nvPr userDrawn="1"/>
          </p:nvSpPr>
          <p:spPr>
            <a:xfrm>
              <a:off x="11214904" y="5539746"/>
              <a:ext cx="705479" cy="70547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solidFill>
                  <a:schemeClr val="lt1"/>
                </a:solidFill>
              </a:endParaRPr>
            </a:p>
          </p:txBody>
        </p:sp>
      </p:grpSp>
      <p:sp>
        <p:nvSpPr>
          <p:cNvPr id="26" name="Date Placeholder 10">
            <a:extLst>
              <a:ext uri="{FF2B5EF4-FFF2-40B4-BE49-F238E27FC236}">
                <a16:creationId xmlns:a16="http://schemas.microsoft.com/office/drawing/2014/main" id="{259F46E4-2349-4648-9F2A-4AAAF90E2A8C}"/>
              </a:ext>
            </a:extLst>
          </p:cNvPr>
          <p:cNvSpPr>
            <a:spLocks noGrp="1"/>
          </p:cNvSpPr>
          <p:nvPr>
            <p:ph type="dt" sz="half" idx="10"/>
          </p:nvPr>
        </p:nvSpPr>
        <p:spPr>
          <a:xfrm>
            <a:off x="838200" y="6356350"/>
            <a:ext cx="2743200" cy="365125"/>
          </a:xfrm>
        </p:spPr>
        <p:txBody>
          <a:bodyPr rtlCol="0"/>
          <a:lstStyle/>
          <a:p>
            <a:pPr rtl="0"/>
            <a:r>
              <a:rPr lang="en-GB" dirty="0"/>
              <a:t>2/1/20XX</a:t>
            </a:r>
          </a:p>
        </p:txBody>
      </p:sp>
      <p:sp>
        <p:nvSpPr>
          <p:cNvPr id="27" name="Footer Placeholder 11">
            <a:extLst>
              <a:ext uri="{FF2B5EF4-FFF2-40B4-BE49-F238E27FC236}">
                <a16:creationId xmlns:a16="http://schemas.microsoft.com/office/drawing/2014/main" id="{94E035A8-7A24-4D10-BA2D-2C532F64BA37}"/>
              </a:ext>
            </a:extLst>
          </p:cNvPr>
          <p:cNvSpPr>
            <a:spLocks noGrp="1"/>
          </p:cNvSpPr>
          <p:nvPr>
            <p:ph type="ftr" sz="quarter" idx="11"/>
          </p:nvPr>
        </p:nvSpPr>
        <p:spPr>
          <a:xfrm>
            <a:off x="4038600" y="6356350"/>
            <a:ext cx="4114800" cy="365125"/>
          </a:xfrm>
        </p:spPr>
        <p:txBody>
          <a:bodyPr rtlCol="0"/>
          <a:lstStyle/>
          <a:p>
            <a:pPr rtl="0"/>
            <a:r>
              <a:rPr lang="en-GB" dirty="0"/>
              <a:t>PRESENTATION TITLE</a:t>
            </a:r>
          </a:p>
        </p:txBody>
      </p:sp>
      <p:sp>
        <p:nvSpPr>
          <p:cNvPr id="28" name="Slide Number Placeholder 12">
            <a:extLst>
              <a:ext uri="{FF2B5EF4-FFF2-40B4-BE49-F238E27FC236}">
                <a16:creationId xmlns:a16="http://schemas.microsoft.com/office/drawing/2014/main" id="{6C9E9F7A-E573-4282-AF34-299574A05A14}"/>
              </a:ext>
            </a:extLst>
          </p:cNvPr>
          <p:cNvSpPr>
            <a:spLocks noGrp="1"/>
          </p:cNvSpPr>
          <p:nvPr>
            <p:ph type="sldNum" sz="quarter" idx="12"/>
          </p:nvPr>
        </p:nvSpPr>
        <p:spPr>
          <a:xfrm>
            <a:off x="8610600" y="6356350"/>
            <a:ext cx="2743200" cy="365125"/>
          </a:xfrm>
        </p:spPr>
        <p:txBody>
          <a:bodyPr rtlCol="0"/>
          <a:lstStyle/>
          <a:p>
            <a:pPr rtl="0"/>
            <a:fld id="{80967E29-1480-472A-9FC5-C4768A52587C}" type="slidenum">
              <a:rPr lang="en-GB" smtClean="0"/>
              <a:t>‹#›</a:t>
            </a:fld>
            <a:endParaRPr lang="en-GB" dirty="0"/>
          </a:p>
        </p:txBody>
      </p:sp>
    </p:spTree>
    <p:extLst>
      <p:ext uri="{BB962C8B-B14F-4D97-AF65-F5344CB8AC3E}">
        <p14:creationId xmlns:p14="http://schemas.microsoft.com/office/powerpoint/2010/main" val="40376936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4CB8CCA-DED1-4DE3-8F45-36B88DD8AE3D}"/>
              </a:ext>
            </a:extLst>
          </p:cNvPr>
          <p:cNvSpPr>
            <a:spLocks noGrp="1"/>
          </p:cNvSpPr>
          <p:nvPr>
            <p:ph type="title"/>
          </p:nvPr>
        </p:nvSpPr>
        <p:spPr>
          <a:xfrm>
            <a:off x="838200" y="565739"/>
            <a:ext cx="10515600" cy="1124949"/>
          </a:xfrm>
        </p:spPr>
        <p:txBody>
          <a:bodyPr rtlCol="0"/>
          <a:lstStyle/>
          <a:p>
            <a:pPr rtl="0"/>
            <a:r>
              <a:rPr lang="en-US"/>
              <a:t>Click to edit Master title style</a:t>
            </a:r>
            <a:endParaRPr lang="en-GB"/>
          </a:p>
        </p:txBody>
      </p:sp>
      <p:grpSp>
        <p:nvGrpSpPr>
          <p:cNvPr id="15" name="Graphic 190">
            <a:extLst>
              <a:ext uri="{FF2B5EF4-FFF2-40B4-BE49-F238E27FC236}">
                <a16:creationId xmlns:a16="http://schemas.microsoft.com/office/drawing/2014/main" id="{FA1A3B78-4096-4AA2-8788-BDE7FDE0AD5E}"/>
              </a:ext>
              <a:ext uri="{C183D7F6-B498-43B3-948B-1728B52AA6E4}">
                <adec:decorative xmlns:adec="http://schemas.microsoft.com/office/drawing/2017/decorative" val="1"/>
              </a:ext>
            </a:extLst>
          </p:cNvPr>
          <p:cNvGrpSpPr/>
          <p:nvPr userDrawn="1"/>
        </p:nvGrpSpPr>
        <p:grpSpPr>
          <a:xfrm>
            <a:off x="0" y="136525"/>
            <a:ext cx="1285907" cy="434428"/>
            <a:chOff x="2504802" y="1755501"/>
            <a:chExt cx="1591731" cy="537747"/>
          </a:xfrm>
          <a:solidFill>
            <a:schemeClr val="tx1"/>
          </a:solidFill>
        </p:grpSpPr>
        <p:sp>
          <p:nvSpPr>
            <p:cNvPr id="16" name="Freeform: Shape 15">
              <a:extLst>
                <a:ext uri="{FF2B5EF4-FFF2-40B4-BE49-F238E27FC236}">
                  <a16:creationId xmlns:a16="http://schemas.microsoft.com/office/drawing/2014/main" id="{F589B616-117C-44BC-9166-267CB523C065}"/>
                </a:ext>
              </a:extLst>
            </p:cNvPr>
            <p:cNvSpPr/>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pPr rtl="0"/>
              <a:endParaRPr lang="en-GB" dirty="0"/>
            </a:p>
          </p:txBody>
        </p:sp>
        <p:sp>
          <p:nvSpPr>
            <p:cNvPr id="17" name="Freeform: Shape 16">
              <a:extLst>
                <a:ext uri="{FF2B5EF4-FFF2-40B4-BE49-F238E27FC236}">
                  <a16:creationId xmlns:a16="http://schemas.microsoft.com/office/drawing/2014/main" id="{63499B12-84EC-4CE5-B0F9-682651A34666}"/>
                </a:ext>
              </a:extLst>
            </p:cNvPr>
            <p:cNvSpPr/>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pPr rtl="0"/>
              <a:endParaRPr lang="en-GB" dirty="0"/>
            </a:p>
          </p:txBody>
        </p:sp>
      </p:grpSp>
      <p:grpSp>
        <p:nvGrpSpPr>
          <p:cNvPr id="18" name="Group 17">
            <a:extLst>
              <a:ext uri="{FF2B5EF4-FFF2-40B4-BE49-F238E27FC236}">
                <a16:creationId xmlns:a16="http://schemas.microsoft.com/office/drawing/2014/main" id="{354184C6-AF68-4E37-913D-0F6FCC56F490}"/>
              </a:ext>
            </a:extLst>
          </p:cNvPr>
          <p:cNvGrpSpPr/>
          <p:nvPr userDrawn="1"/>
        </p:nvGrpSpPr>
        <p:grpSpPr>
          <a:xfrm>
            <a:off x="11052344" y="5438146"/>
            <a:ext cx="705479" cy="705479"/>
            <a:chOff x="11214904" y="5539746"/>
            <a:chExt cx="705479" cy="705479"/>
          </a:xfrm>
        </p:grpSpPr>
        <p:sp>
          <p:nvSpPr>
            <p:cNvPr id="19" name="Graphic 212">
              <a:extLst>
                <a:ext uri="{FF2B5EF4-FFF2-40B4-BE49-F238E27FC236}">
                  <a16:creationId xmlns:a16="http://schemas.microsoft.com/office/drawing/2014/main" id="{B98D88F3-9A0C-497C-A9DC-0567F72E5D29}"/>
                </a:ext>
                <a:ext uri="{C183D7F6-B498-43B3-948B-1728B52AA6E4}">
                  <adec:decorative xmlns:adec="http://schemas.microsoft.com/office/drawing/2017/decorative" val="1"/>
                </a:ext>
              </a:extLst>
            </p:cNvPr>
            <p:cNvSpPr/>
            <p:nvPr userDrawn="1"/>
          </p:nvSpPr>
          <p:spPr>
            <a:xfrm>
              <a:off x="11214904" y="5539746"/>
              <a:ext cx="705479" cy="70547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solidFill>
                  <a:schemeClr val="lt1"/>
                </a:solidFill>
              </a:endParaRPr>
            </a:p>
          </p:txBody>
        </p:sp>
        <p:sp>
          <p:nvSpPr>
            <p:cNvPr id="20" name="Graphic 212">
              <a:extLst>
                <a:ext uri="{FF2B5EF4-FFF2-40B4-BE49-F238E27FC236}">
                  <a16:creationId xmlns:a16="http://schemas.microsoft.com/office/drawing/2014/main" id="{109A387A-F471-4821-B626-B6D3DA5B3774}"/>
                </a:ext>
                <a:ext uri="{C183D7F6-B498-43B3-948B-1728B52AA6E4}">
                  <adec:decorative xmlns:adec="http://schemas.microsoft.com/office/drawing/2017/decorative" val="1"/>
                </a:ext>
              </a:extLst>
            </p:cNvPr>
            <p:cNvSpPr/>
            <p:nvPr userDrawn="1"/>
          </p:nvSpPr>
          <p:spPr>
            <a:xfrm>
              <a:off x="11214904" y="5539746"/>
              <a:ext cx="705479" cy="70547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solidFill>
                  <a:schemeClr val="lt1"/>
                </a:solidFill>
              </a:endParaRPr>
            </a:p>
          </p:txBody>
        </p:sp>
      </p:grpSp>
      <p:sp>
        <p:nvSpPr>
          <p:cNvPr id="21" name="Date Placeholder 10">
            <a:extLst>
              <a:ext uri="{FF2B5EF4-FFF2-40B4-BE49-F238E27FC236}">
                <a16:creationId xmlns:a16="http://schemas.microsoft.com/office/drawing/2014/main" id="{D697EDD4-9B36-4B91-B543-B95495C255E2}"/>
              </a:ext>
            </a:extLst>
          </p:cNvPr>
          <p:cNvSpPr>
            <a:spLocks noGrp="1"/>
          </p:cNvSpPr>
          <p:nvPr>
            <p:ph type="dt" sz="half" idx="10"/>
          </p:nvPr>
        </p:nvSpPr>
        <p:spPr>
          <a:xfrm>
            <a:off x="838200" y="6356350"/>
            <a:ext cx="2743200" cy="365125"/>
          </a:xfrm>
        </p:spPr>
        <p:txBody>
          <a:bodyPr rtlCol="0"/>
          <a:lstStyle/>
          <a:p>
            <a:pPr rtl="0"/>
            <a:r>
              <a:rPr lang="en-GB" dirty="0"/>
              <a:t>2/1/20XX</a:t>
            </a:r>
          </a:p>
        </p:txBody>
      </p:sp>
      <p:sp>
        <p:nvSpPr>
          <p:cNvPr id="22" name="Footer Placeholder 11">
            <a:extLst>
              <a:ext uri="{FF2B5EF4-FFF2-40B4-BE49-F238E27FC236}">
                <a16:creationId xmlns:a16="http://schemas.microsoft.com/office/drawing/2014/main" id="{5E11CADB-1F10-4CCF-89E6-AC5ED8E7BFA3}"/>
              </a:ext>
            </a:extLst>
          </p:cNvPr>
          <p:cNvSpPr>
            <a:spLocks noGrp="1"/>
          </p:cNvSpPr>
          <p:nvPr>
            <p:ph type="ftr" sz="quarter" idx="11"/>
          </p:nvPr>
        </p:nvSpPr>
        <p:spPr>
          <a:xfrm>
            <a:off x="4038600" y="6356350"/>
            <a:ext cx="4114800" cy="365125"/>
          </a:xfrm>
        </p:spPr>
        <p:txBody>
          <a:bodyPr rtlCol="0"/>
          <a:lstStyle/>
          <a:p>
            <a:pPr rtl="0"/>
            <a:r>
              <a:rPr lang="en-GB" dirty="0"/>
              <a:t>PRESENTATION TITLE</a:t>
            </a:r>
          </a:p>
        </p:txBody>
      </p:sp>
      <p:sp>
        <p:nvSpPr>
          <p:cNvPr id="23" name="Slide Number Placeholder 12">
            <a:extLst>
              <a:ext uri="{FF2B5EF4-FFF2-40B4-BE49-F238E27FC236}">
                <a16:creationId xmlns:a16="http://schemas.microsoft.com/office/drawing/2014/main" id="{46B9E851-BF44-48B2-8234-99BA0A2F03E5}"/>
              </a:ext>
            </a:extLst>
          </p:cNvPr>
          <p:cNvSpPr>
            <a:spLocks noGrp="1"/>
          </p:cNvSpPr>
          <p:nvPr>
            <p:ph type="sldNum" sz="quarter" idx="12"/>
          </p:nvPr>
        </p:nvSpPr>
        <p:spPr>
          <a:xfrm>
            <a:off x="8610600" y="6356350"/>
            <a:ext cx="2743200" cy="365125"/>
          </a:xfrm>
        </p:spPr>
        <p:txBody>
          <a:bodyPr rtlCol="0"/>
          <a:lstStyle/>
          <a:p>
            <a:pPr rtl="0"/>
            <a:fld id="{80967E29-1480-472A-9FC5-C4768A52587C}" type="slidenum">
              <a:rPr lang="en-GB" smtClean="0"/>
              <a:t>‹#›</a:t>
            </a:fld>
            <a:endParaRPr lang="en-GB" dirty="0"/>
          </a:p>
        </p:txBody>
      </p:sp>
    </p:spTree>
    <p:extLst>
      <p:ext uri="{BB962C8B-B14F-4D97-AF65-F5344CB8AC3E}">
        <p14:creationId xmlns:p14="http://schemas.microsoft.com/office/powerpoint/2010/main" val="14802296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A132AFB4-A853-454F-AB81-EE2659F67D0E}"/>
              </a:ext>
              <a:ext uri="{C183D7F6-B498-43B3-948B-1728B52AA6E4}">
                <adec:decorative xmlns:adec="http://schemas.microsoft.com/office/drawing/2017/decorative" val="1"/>
              </a:ext>
            </a:extLst>
          </p:cNvPr>
          <p:cNvSpPr/>
          <p:nvPr userDrawn="1"/>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solidFill>
                <a:schemeClr val="accent1"/>
              </a:solidFill>
            </a:endParaRPr>
          </a:p>
        </p:txBody>
      </p:sp>
      <p:sp>
        <p:nvSpPr>
          <p:cNvPr id="15" name="Title 1">
            <a:extLst>
              <a:ext uri="{FF2B5EF4-FFF2-40B4-BE49-F238E27FC236}">
                <a16:creationId xmlns:a16="http://schemas.microsoft.com/office/drawing/2014/main" id="{C7A51216-87BD-42FE-8101-AA68A199CBE2}"/>
              </a:ext>
            </a:extLst>
          </p:cNvPr>
          <p:cNvSpPr>
            <a:spLocks noGrp="1"/>
          </p:cNvSpPr>
          <p:nvPr>
            <p:ph type="title" hasCustomPrompt="1"/>
          </p:nvPr>
        </p:nvSpPr>
        <p:spPr>
          <a:xfrm>
            <a:off x="2976055" y="633045"/>
            <a:ext cx="5177077" cy="3863063"/>
          </a:xfrm>
        </p:spPr>
        <p:txBody>
          <a:bodyPr rtlCol="0" anchor="ctr"/>
          <a:lstStyle>
            <a:lvl1pPr algn="ctr">
              <a:lnSpc>
                <a:spcPct val="100000"/>
              </a:lnSpc>
              <a:defRPr b="0" baseline="0"/>
            </a:lvl1pPr>
          </a:lstStyle>
          <a:p>
            <a:pPr rtl="0"/>
            <a:r>
              <a:rPr lang="en-GB"/>
              <a:t>Click to add title</a:t>
            </a:r>
          </a:p>
        </p:txBody>
      </p:sp>
      <p:sp>
        <p:nvSpPr>
          <p:cNvPr id="16" name="Freeform: Shape 15">
            <a:extLst>
              <a:ext uri="{FF2B5EF4-FFF2-40B4-BE49-F238E27FC236}">
                <a16:creationId xmlns:a16="http://schemas.microsoft.com/office/drawing/2014/main" id="{04838ED8-47A6-444E-9A70-62C3DDD89028}"/>
              </a:ext>
              <a:ext uri="{C183D7F6-B498-43B3-948B-1728B52AA6E4}">
                <adec:decorative xmlns:adec="http://schemas.microsoft.com/office/drawing/2017/decorative" val="1"/>
              </a:ext>
            </a:extLst>
          </p:cNvPr>
          <p:cNvSpPr/>
          <p:nvPr userDrawn="1"/>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tx1"/>
          </a:solidFill>
          <a:ln w="9525" cap="flat">
            <a:noFill/>
            <a:prstDash val="solid"/>
            <a:miter/>
          </a:ln>
        </p:spPr>
        <p:txBody>
          <a:bodyPr wrap="square" rtlCol="0" anchor="ctr">
            <a:noAutofit/>
          </a:bodyPr>
          <a:lstStyle/>
          <a:p>
            <a:pPr rtl="0"/>
            <a:endParaRPr lang="en-GB" dirty="0"/>
          </a:p>
        </p:txBody>
      </p:sp>
      <p:sp>
        <p:nvSpPr>
          <p:cNvPr id="17" name="Freeform: Shape 16">
            <a:extLst>
              <a:ext uri="{FF2B5EF4-FFF2-40B4-BE49-F238E27FC236}">
                <a16:creationId xmlns:a16="http://schemas.microsoft.com/office/drawing/2014/main" id="{EED28DBA-363E-4EDE-9CA4-0A3D2EABA6CD}"/>
              </a:ext>
              <a:ext uri="{C183D7F6-B498-43B3-948B-1728B52AA6E4}">
                <adec:decorative xmlns:adec="http://schemas.microsoft.com/office/drawing/2017/decorative" val="1"/>
              </a:ext>
            </a:extLst>
          </p:cNvPr>
          <p:cNvSpPr/>
          <p:nvPr userDrawn="1"/>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tx1"/>
          </a:solidFill>
          <a:ln w="9525" cap="flat">
            <a:noFill/>
            <a:prstDash val="solid"/>
            <a:miter/>
          </a:ln>
        </p:spPr>
        <p:txBody>
          <a:bodyPr wrap="square" rtlCol="0" anchor="ctr">
            <a:noAutofit/>
          </a:bodyPr>
          <a:lstStyle/>
          <a:p>
            <a:pPr rtl="0"/>
            <a:endParaRPr lang="en-GB" dirty="0"/>
          </a:p>
        </p:txBody>
      </p:sp>
      <p:sp>
        <p:nvSpPr>
          <p:cNvPr id="19" name="Freeform: Shape 18">
            <a:extLst>
              <a:ext uri="{FF2B5EF4-FFF2-40B4-BE49-F238E27FC236}">
                <a16:creationId xmlns:a16="http://schemas.microsoft.com/office/drawing/2014/main" id="{CF1A1C4A-5092-4804-8704-EA2785039741}"/>
              </a:ext>
              <a:ext uri="{C183D7F6-B498-43B3-948B-1728B52AA6E4}">
                <adec:decorative xmlns:adec="http://schemas.microsoft.com/office/drawing/2017/decorative" val="1"/>
              </a:ext>
            </a:extLst>
          </p:cNvPr>
          <p:cNvSpPr/>
          <p:nvPr userDrawn="1"/>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1">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solidFill>
                <a:schemeClr val="accent1"/>
              </a:solidFill>
            </a:endParaRPr>
          </a:p>
        </p:txBody>
      </p:sp>
      <p:sp>
        <p:nvSpPr>
          <p:cNvPr id="20" name="Freeform: Shape 19">
            <a:extLst>
              <a:ext uri="{FF2B5EF4-FFF2-40B4-BE49-F238E27FC236}">
                <a16:creationId xmlns:a16="http://schemas.microsoft.com/office/drawing/2014/main" id="{911BD1D4-C220-4A08-A113-47C384B7F8DA}"/>
              </a:ext>
              <a:ext uri="{C183D7F6-B498-43B3-948B-1728B52AA6E4}">
                <adec:decorative xmlns:adec="http://schemas.microsoft.com/office/drawing/2017/decorative" val="1"/>
              </a:ext>
            </a:extLst>
          </p:cNvPr>
          <p:cNvSpPr/>
          <p:nvPr userDrawn="1"/>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p>
        </p:txBody>
      </p:sp>
      <p:sp>
        <p:nvSpPr>
          <p:cNvPr id="21" name="Freeform: Shape 20">
            <a:extLst>
              <a:ext uri="{FF2B5EF4-FFF2-40B4-BE49-F238E27FC236}">
                <a16:creationId xmlns:a16="http://schemas.microsoft.com/office/drawing/2014/main" id="{F494DD11-C4F7-488D-9B64-0D5850F97911}"/>
              </a:ext>
              <a:ext uri="{C183D7F6-B498-43B3-948B-1728B52AA6E4}">
                <adec:decorative xmlns:adec="http://schemas.microsoft.com/office/drawing/2017/decorative" val="1"/>
              </a:ext>
            </a:extLst>
          </p:cNvPr>
          <p:cNvSpPr/>
          <p:nvPr userDrawn="1"/>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3">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p>
        </p:txBody>
      </p:sp>
      <p:sp>
        <p:nvSpPr>
          <p:cNvPr id="32" name="Text Placeholder 31">
            <a:extLst>
              <a:ext uri="{FF2B5EF4-FFF2-40B4-BE49-F238E27FC236}">
                <a16:creationId xmlns:a16="http://schemas.microsoft.com/office/drawing/2014/main" id="{45496C8D-0494-44FB-9F43-B3CB6B3BFD30}"/>
              </a:ext>
            </a:extLst>
          </p:cNvPr>
          <p:cNvSpPr>
            <a:spLocks noGrp="1"/>
          </p:cNvSpPr>
          <p:nvPr>
            <p:ph type="body" sz="quarter" idx="13" hasCustomPrompt="1"/>
          </p:nvPr>
        </p:nvSpPr>
        <p:spPr>
          <a:xfrm>
            <a:off x="2975828" y="4669152"/>
            <a:ext cx="5177572" cy="887031"/>
          </a:xfrm>
        </p:spPr>
        <p:txBody>
          <a:bodyPr rtlCol="0"/>
          <a:lstStyle>
            <a:lvl1pPr algn="ctr">
              <a:buNone/>
              <a:defRPr/>
            </a:lvl1pPr>
          </a:lstStyle>
          <a:p>
            <a:pPr lvl="0" rtl="0"/>
            <a:r>
              <a:rPr lang="en-GB"/>
              <a:t>Click to add subtitle</a:t>
            </a:r>
          </a:p>
        </p:txBody>
      </p:sp>
      <p:sp>
        <p:nvSpPr>
          <p:cNvPr id="23" name="Date Placeholder 178">
            <a:extLst>
              <a:ext uri="{FF2B5EF4-FFF2-40B4-BE49-F238E27FC236}">
                <a16:creationId xmlns:a16="http://schemas.microsoft.com/office/drawing/2014/main" id="{64E5B367-78E8-464F-A44D-8C70877FCA39}"/>
              </a:ext>
            </a:extLst>
          </p:cNvPr>
          <p:cNvSpPr>
            <a:spLocks noGrp="1"/>
          </p:cNvSpPr>
          <p:nvPr>
            <p:ph type="dt" sz="half" idx="10"/>
          </p:nvPr>
        </p:nvSpPr>
        <p:spPr>
          <a:xfrm>
            <a:off x="838200" y="6356350"/>
            <a:ext cx="2743200" cy="365125"/>
          </a:xfrm>
        </p:spPr>
        <p:txBody>
          <a:bodyPr rtlCol="0"/>
          <a:lstStyle/>
          <a:p>
            <a:pPr rtl="0"/>
            <a:r>
              <a:rPr lang="en-GB" dirty="0"/>
              <a:t>2/1/20XX</a:t>
            </a:r>
          </a:p>
        </p:txBody>
      </p:sp>
      <p:sp>
        <p:nvSpPr>
          <p:cNvPr id="24" name="Footer Placeholder 179">
            <a:extLst>
              <a:ext uri="{FF2B5EF4-FFF2-40B4-BE49-F238E27FC236}">
                <a16:creationId xmlns:a16="http://schemas.microsoft.com/office/drawing/2014/main" id="{D4AC7E0C-0B9F-4398-B582-7326AA2547D5}"/>
              </a:ext>
            </a:extLst>
          </p:cNvPr>
          <p:cNvSpPr>
            <a:spLocks noGrp="1"/>
          </p:cNvSpPr>
          <p:nvPr>
            <p:ph type="ftr" sz="quarter" idx="11"/>
          </p:nvPr>
        </p:nvSpPr>
        <p:spPr>
          <a:xfrm>
            <a:off x="4038600" y="6356350"/>
            <a:ext cx="4114800" cy="365125"/>
          </a:xfrm>
        </p:spPr>
        <p:txBody>
          <a:bodyPr rtlCol="0"/>
          <a:lstStyle/>
          <a:p>
            <a:pPr rtl="0"/>
            <a:r>
              <a:rPr lang="en-GB" dirty="0"/>
              <a:t>PRESENTATION TITLE</a:t>
            </a:r>
          </a:p>
        </p:txBody>
      </p:sp>
      <p:grpSp>
        <p:nvGrpSpPr>
          <p:cNvPr id="25" name="Graphic 185">
            <a:extLst>
              <a:ext uri="{FF2B5EF4-FFF2-40B4-BE49-F238E27FC236}">
                <a16:creationId xmlns:a16="http://schemas.microsoft.com/office/drawing/2014/main" id="{F902CF95-4802-4803-B88F-358BAD556EBB}"/>
              </a:ext>
              <a:ext uri="{C183D7F6-B498-43B3-948B-1728B52AA6E4}">
                <adec:decorative xmlns:adec="http://schemas.microsoft.com/office/drawing/2017/decorative" val="1"/>
              </a:ext>
            </a:extLst>
          </p:cNvPr>
          <p:cNvGrpSpPr/>
          <p:nvPr userDrawn="1"/>
        </p:nvGrpSpPr>
        <p:grpSpPr>
          <a:xfrm>
            <a:off x="10428621" y="5695520"/>
            <a:ext cx="1054467" cy="469689"/>
            <a:chOff x="9841624" y="4115729"/>
            <a:chExt cx="602170" cy="268223"/>
          </a:xfrm>
          <a:solidFill>
            <a:schemeClr val="tx1"/>
          </a:solidFill>
        </p:grpSpPr>
        <p:sp>
          <p:nvSpPr>
            <p:cNvPr id="26" name="Freeform: Shape 25">
              <a:extLst>
                <a:ext uri="{FF2B5EF4-FFF2-40B4-BE49-F238E27FC236}">
                  <a16:creationId xmlns:a16="http://schemas.microsoft.com/office/drawing/2014/main" id="{69CB7288-B078-4989-97BA-5684B8A1B713}"/>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sp>
          <p:nvSpPr>
            <p:cNvPr id="27" name="Freeform: Shape 26">
              <a:extLst>
                <a:ext uri="{FF2B5EF4-FFF2-40B4-BE49-F238E27FC236}">
                  <a16:creationId xmlns:a16="http://schemas.microsoft.com/office/drawing/2014/main" id="{21158005-0976-48BA-95EB-78DDDA7A4476}"/>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sp>
          <p:nvSpPr>
            <p:cNvPr id="28" name="Freeform: Shape 27">
              <a:extLst>
                <a:ext uri="{FF2B5EF4-FFF2-40B4-BE49-F238E27FC236}">
                  <a16:creationId xmlns:a16="http://schemas.microsoft.com/office/drawing/2014/main" id="{5AE34BF9-E3E8-41D7-B49D-1BF7490282D2}"/>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sp>
          <p:nvSpPr>
            <p:cNvPr id="29" name="Freeform: Shape 28">
              <a:extLst>
                <a:ext uri="{FF2B5EF4-FFF2-40B4-BE49-F238E27FC236}">
                  <a16:creationId xmlns:a16="http://schemas.microsoft.com/office/drawing/2014/main" id="{3B1BE576-62F7-4F63-A00C-769E67CB8C23}"/>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sp>
          <p:nvSpPr>
            <p:cNvPr id="30" name="Freeform: Shape 29">
              <a:extLst>
                <a:ext uri="{FF2B5EF4-FFF2-40B4-BE49-F238E27FC236}">
                  <a16:creationId xmlns:a16="http://schemas.microsoft.com/office/drawing/2014/main" id="{1674FB0B-E21D-4719-AC24-605173B3A42A}"/>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grpSp>
      <p:sp>
        <p:nvSpPr>
          <p:cNvPr id="31" name="Slide Number Placeholder 180">
            <a:extLst>
              <a:ext uri="{FF2B5EF4-FFF2-40B4-BE49-F238E27FC236}">
                <a16:creationId xmlns:a16="http://schemas.microsoft.com/office/drawing/2014/main" id="{EEC40372-7268-4D4B-9ABF-A1E03F05C2BA}"/>
              </a:ext>
            </a:extLst>
          </p:cNvPr>
          <p:cNvSpPr>
            <a:spLocks noGrp="1"/>
          </p:cNvSpPr>
          <p:nvPr>
            <p:ph type="sldNum" sz="quarter" idx="12"/>
          </p:nvPr>
        </p:nvSpPr>
        <p:spPr>
          <a:xfrm>
            <a:off x="8610600" y="6356350"/>
            <a:ext cx="2743200" cy="365125"/>
          </a:xfrm>
        </p:spPr>
        <p:txBody>
          <a:bodyPr rtlCol="0"/>
          <a:lstStyle/>
          <a:p>
            <a:pPr rtl="0"/>
            <a:fld id="{5EA792F7-1D9E-4C7E-A103-E8EDFDC2691E}" type="slidenum">
              <a:rPr lang="en-GB" smtClean="0">
                <a:solidFill>
                  <a:srgbClr val="898989"/>
                </a:solidFill>
              </a:rPr>
              <a:t>‹#›</a:t>
            </a:fld>
            <a:endParaRPr lang="en-GB" dirty="0">
              <a:solidFill>
                <a:srgbClr val="898989"/>
              </a:solidFill>
            </a:endParaRPr>
          </a:p>
        </p:txBody>
      </p:sp>
    </p:spTree>
    <p:extLst>
      <p:ext uri="{BB962C8B-B14F-4D97-AF65-F5344CB8AC3E}">
        <p14:creationId xmlns:p14="http://schemas.microsoft.com/office/powerpoint/2010/main" val="2703644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CBFCC1FB-30E6-4ECF-8BAF-929D22A14308}"/>
              </a:ext>
            </a:extLst>
          </p:cNvPr>
          <p:cNvSpPr>
            <a:spLocks noGrp="1"/>
          </p:cNvSpPr>
          <p:nvPr>
            <p:ph type="title" hasCustomPrompt="1"/>
          </p:nvPr>
        </p:nvSpPr>
        <p:spPr>
          <a:xfrm>
            <a:off x="1885186" y="174173"/>
            <a:ext cx="4198182" cy="1158857"/>
          </a:xfrm>
        </p:spPr>
        <p:txBody>
          <a:bodyPr rtlCol="0" anchor="b">
            <a:normAutofit/>
          </a:bodyPr>
          <a:lstStyle>
            <a:lvl1pPr>
              <a:defRPr/>
            </a:lvl1pPr>
          </a:lstStyle>
          <a:p>
            <a:pPr rtl="0"/>
            <a:r>
              <a:rPr lang="en-GB"/>
              <a:t>Click to add title</a:t>
            </a:r>
          </a:p>
        </p:txBody>
      </p:sp>
      <p:grpSp>
        <p:nvGrpSpPr>
          <p:cNvPr id="18" name="Graphic 190">
            <a:extLst>
              <a:ext uri="{FF2B5EF4-FFF2-40B4-BE49-F238E27FC236}">
                <a16:creationId xmlns:a16="http://schemas.microsoft.com/office/drawing/2014/main" id="{4E21F050-FD36-4FCB-BAD4-7FEBD0985ED5}"/>
              </a:ext>
              <a:ext uri="{C183D7F6-B498-43B3-948B-1728B52AA6E4}">
                <adec:decorative xmlns:adec="http://schemas.microsoft.com/office/drawing/2017/decorative" val="1"/>
              </a:ext>
            </a:extLst>
          </p:cNvPr>
          <p:cNvGrpSpPr/>
          <p:nvPr userDrawn="1"/>
        </p:nvGrpSpPr>
        <p:grpSpPr>
          <a:xfrm>
            <a:off x="0" y="713137"/>
            <a:ext cx="1598829" cy="531293"/>
            <a:chOff x="2504802" y="1755501"/>
            <a:chExt cx="1598829" cy="531293"/>
          </a:xfrm>
          <a:solidFill>
            <a:schemeClr val="tx1"/>
          </a:solidFill>
        </p:grpSpPr>
        <p:sp>
          <p:nvSpPr>
            <p:cNvPr id="19" name="Freeform: Shape 18">
              <a:extLst>
                <a:ext uri="{FF2B5EF4-FFF2-40B4-BE49-F238E27FC236}">
                  <a16:creationId xmlns:a16="http://schemas.microsoft.com/office/drawing/2014/main" id="{FF19577D-D1B8-4BE5-9A01-6A857761B1DC}"/>
                </a:ext>
              </a:extLst>
            </p:cNvPr>
            <p:cNvSpPr/>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pPr rtl="0"/>
              <a:endParaRPr lang="en-GB" dirty="0"/>
            </a:p>
          </p:txBody>
        </p:sp>
        <p:sp>
          <p:nvSpPr>
            <p:cNvPr id="20" name="Freeform: Shape 19">
              <a:extLst>
                <a:ext uri="{FF2B5EF4-FFF2-40B4-BE49-F238E27FC236}">
                  <a16:creationId xmlns:a16="http://schemas.microsoft.com/office/drawing/2014/main" id="{858370E7-080A-48D7-9A26-665FDD5B58FB}"/>
                </a:ext>
              </a:extLst>
            </p:cNvPr>
            <p:cNvSpPr/>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pPr rtl="0"/>
              <a:endParaRPr lang="en-GB" dirty="0"/>
            </a:p>
          </p:txBody>
        </p:sp>
      </p:grpSp>
      <p:grpSp>
        <p:nvGrpSpPr>
          <p:cNvPr id="27" name="Graphic 4">
            <a:extLst>
              <a:ext uri="{FF2B5EF4-FFF2-40B4-BE49-F238E27FC236}">
                <a16:creationId xmlns:a16="http://schemas.microsoft.com/office/drawing/2014/main" id="{2F8F0FAC-16EB-487B-B327-26DF1260B906}"/>
              </a:ext>
              <a:ext uri="{C183D7F6-B498-43B3-948B-1728B52AA6E4}">
                <adec:decorative xmlns:adec="http://schemas.microsoft.com/office/drawing/2017/decorative" val="1"/>
              </a:ext>
            </a:extLst>
          </p:cNvPr>
          <p:cNvGrpSpPr/>
          <p:nvPr userDrawn="1"/>
        </p:nvGrpSpPr>
        <p:grpSpPr>
          <a:xfrm>
            <a:off x="11102977" y="-67591"/>
            <a:ext cx="1089023" cy="1089034"/>
            <a:chOff x="5734037" y="3067039"/>
            <a:chExt cx="724483" cy="724489"/>
          </a:xfrm>
          <a:solidFill>
            <a:schemeClr val="tx1"/>
          </a:solidFill>
        </p:grpSpPr>
        <p:sp>
          <p:nvSpPr>
            <p:cNvPr id="28" name="Freeform: Shape 27">
              <a:extLst>
                <a:ext uri="{FF2B5EF4-FFF2-40B4-BE49-F238E27FC236}">
                  <a16:creationId xmlns:a16="http://schemas.microsoft.com/office/drawing/2014/main" id="{41E7A3F8-D1CB-4353-BBEF-2597AF4F058F}"/>
                </a:ext>
              </a:extLst>
            </p:cNvPr>
            <p:cNvSpPr/>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rtl="0"/>
              <a:endParaRPr lang="en-GB" dirty="0"/>
            </a:p>
          </p:txBody>
        </p:sp>
        <p:sp>
          <p:nvSpPr>
            <p:cNvPr id="29" name="Freeform: Shape 28">
              <a:extLst>
                <a:ext uri="{FF2B5EF4-FFF2-40B4-BE49-F238E27FC236}">
                  <a16:creationId xmlns:a16="http://schemas.microsoft.com/office/drawing/2014/main" id="{B4DDCEAE-BCB2-4B2D-BAB3-4FD5DD7C28AB}"/>
                </a:ext>
              </a:extLst>
            </p:cNvPr>
            <p:cNvSpPr/>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30" name="Freeform: Shape 29">
              <a:extLst>
                <a:ext uri="{FF2B5EF4-FFF2-40B4-BE49-F238E27FC236}">
                  <a16:creationId xmlns:a16="http://schemas.microsoft.com/office/drawing/2014/main" id="{C6CD4162-BF6C-4D85-A166-12798D8C8DDB}"/>
                </a:ext>
              </a:extLst>
            </p:cNvPr>
            <p:cNvSpPr/>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31" name="Freeform: Shape 30">
              <a:extLst>
                <a:ext uri="{FF2B5EF4-FFF2-40B4-BE49-F238E27FC236}">
                  <a16:creationId xmlns:a16="http://schemas.microsoft.com/office/drawing/2014/main" id="{89C0A376-6D47-4C20-9EEB-049A8694472E}"/>
                </a:ext>
              </a:extLst>
            </p:cNvPr>
            <p:cNvSpPr/>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32" name="Freeform: Shape 31">
              <a:extLst>
                <a:ext uri="{FF2B5EF4-FFF2-40B4-BE49-F238E27FC236}">
                  <a16:creationId xmlns:a16="http://schemas.microsoft.com/office/drawing/2014/main" id="{29CFA1FB-BD4A-4307-BFCD-AB9E118C3ABF}"/>
                </a:ext>
              </a:extLst>
            </p:cNvPr>
            <p:cNvSpPr/>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33" name="Freeform: Shape 32">
              <a:extLst>
                <a:ext uri="{FF2B5EF4-FFF2-40B4-BE49-F238E27FC236}">
                  <a16:creationId xmlns:a16="http://schemas.microsoft.com/office/drawing/2014/main" id="{66D481F5-D72A-4FDA-AFB8-D278AEDB37A0}"/>
                </a:ext>
              </a:extLst>
            </p:cNvPr>
            <p:cNvSpPr/>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34" name="Freeform: Shape 33">
              <a:extLst>
                <a:ext uri="{FF2B5EF4-FFF2-40B4-BE49-F238E27FC236}">
                  <a16:creationId xmlns:a16="http://schemas.microsoft.com/office/drawing/2014/main" id="{D5C94576-1155-4639-805F-75E2196E19B9}"/>
                </a:ext>
              </a:extLst>
            </p:cNvPr>
            <p:cNvSpPr/>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35" name="Freeform: Shape 34">
              <a:extLst>
                <a:ext uri="{FF2B5EF4-FFF2-40B4-BE49-F238E27FC236}">
                  <a16:creationId xmlns:a16="http://schemas.microsoft.com/office/drawing/2014/main" id="{3F8E497C-8A0D-4EED-873F-CA66DB950CDF}"/>
                </a:ext>
              </a:extLst>
            </p:cNvPr>
            <p:cNvSpPr/>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rtl="0"/>
              <a:endParaRPr lang="en-GB" dirty="0"/>
            </a:p>
          </p:txBody>
        </p:sp>
        <p:sp>
          <p:nvSpPr>
            <p:cNvPr id="36" name="Freeform: Shape 35">
              <a:extLst>
                <a:ext uri="{FF2B5EF4-FFF2-40B4-BE49-F238E27FC236}">
                  <a16:creationId xmlns:a16="http://schemas.microsoft.com/office/drawing/2014/main" id="{50990B80-D511-4B73-BC44-14217A17B033}"/>
                </a:ext>
              </a:extLst>
            </p:cNvPr>
            <p:cNvSpPr/>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37" name="Freeform: Shape 36">
              <a:extLst>
                <a:ext uri="{FF2B5EF4-FFF2-40B4-BE49-F238E27FC236}">
                  <a16:creationId xmlns:a16="http://schemas.microsoft.com/office/drawing/2014/main" id="{0D7513D5-9349-45EA-BAE9-5B36B43B2853}"/>
                </a:ext>
              </a:extLst>
            </p:cNvPr>
            <p:cNvSpPr/>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38" name="Freeform: Shape 37">
              <a:extLst>
                <a:ext uri="{FF2B5EF4-FFF2-40B4-BE49-F238E27FC236}">
                  <a16:creationId xmlns:a16="http://schemas.microsoft.com/office/drawing/2014/main" id="{812098BB-13C9-4C8B-883F-B378B155D904}"/>
                </a:ext>
              </a:extLst>
            </p:cNvPr>
            <p:cNvSpPr/>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39" name="Freeform: Shape 38">
              <a:extLst>
                <a:ext uri="{FF2B5EF4-FFF2-40B4-BE49-F238E27FC236}">
                  <a16:creationId xmlns:a16="http://schemas.microsoft.com/office/drawing/2014/main" id="{D78B9DD9-1280-4FC0-B14F-4A40DC3BCCE9}"/>
                </a:ext>
              </a:extLst>
            </p:cNvPr>
            <p:cNvSpPr/>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40" name="Freeform: Shape 39">
              <a:extLst>
                <a:ext uri="{FF2B5EF4-FFF2-40B4-BE49-F238E27FC236}">
                  <a16:creationId xmlns:a16="http://schemas.microsoft.com/office/drawing/2014/main" id="{14626B81-518E-408D-9D85-368DEE8E330A}"/>
                </a:ext>
              </a:extLst>
            </p:cNvPr>
            <p:cNvSpPr/>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41" name="Freeform: Shape 40">
              <a:extLst>
                <a:ext uri="{FF2B5EF4-FFF2-40B4-BE49-F238E27FC236}">
                  <a16:creationId xmlns:a16="http://schemas.microsoft.com/office/drawing/2014/main" id="{6937BED2-B271-4124-905D-C024405FD9BA}"/>
                </a:ext>
              </a:extLst>
            </p:cNvPr>
            <p:cNvSpPr/>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42" name="Freeform: Shape 41">
              <a:extLst>
                <a:ext uri="{FF2B5EF4-FFF2-40B4-BE49-F238E27FC236}">
                  <a16:creationId xmlns:a16="http://schemas.microsoft.com/office/drawing/2014/main" id="{33B9B2DD-8108-4830-AA14-DDCDB306C439}"/>
                </a:ext>
              </a:extLst>
            </p:cNvPr>
            <p:cNvSpPr/>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43" name="Freeform: Shape 42">
              <a:extLst>
                <a:ext uri="{FF2B5EF4-FFF2-40B4-BE49-F238E27FC236}">
                  <a16:creationId xmlns:a16="http://schemas.microsoft.com/office/drawing/2014/main" id="{0ECF9B54-B828-4268-90AC-EA0D0E3B76B3}"/>
                </a:ext>
              </a:extLst>
            </p:cNvPr>
            <p:cNvSpPr/>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44" name="Freeform: Shape 43">
              <a:extLst>
                <a:ext uri="{FF2B5EF4-FFF2-40B4-BE49-F238E27FC236}">
                  <a16:creationId xmlns:a16="http://schemas.microsoft.com/office/drawing/2014/main" id="{FD744985-041E-42C0-87A9-F99D7D9DBF23}"/>
                </a:ext>
              </a:extLst>
            </p:cNvPr>
            <p:cNvSpPr/>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5" name="Freeform: Shape 44">
              <a:extLst>
                <a:ext uri="{FF2B5EF4-FFF2-40B4-BE49-F238E27FC236}">
                  <a16:creationId xmlns:a16="http://schemas.microsoft.com/office/drawing/2014/main" id="{D51D469F-061B-4CFF-B628-0697B945FC49}"/>
                </a:ext>
              </a:extLst>
            </p:cNvPr>
            <p:cNvSpPr/>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6" name="Freeform: Shape 45">
              <a:extLst>
                <a:ext uri="{FF2B5EF4-FFF2-40B4-BE49-F238E27FC236}">
                  <a16:creationId xmlns:a16="http://schemas.microsoft.com/office/drawing/2014/main" id="{54C1F283-0289-4E7D-A5DE-3B9997782DF3}"/>
                </a:ext>
              </a:extLst>
            </p:cNvPr>
            <p:cNvSpPr/>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7" name="Freeform: Shape 46">
              <a:extLst>
                <a:ext uri="{FF2B5EF4-FFF2-40B4-BE49-F238E27FC236}">
                  <a16:creationId xmlns:a16="http://schemas.microsoft.com/office/drawing/2014/main" id="{924A56B5-AC95-42FF-8636-D2D287380950}"/>
                </a:ext>
              </a:extLst>
            </p:cNvPr>
            <p:cNvSpPr/>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48" name="Freeform: Shape 47">
              <a:extLst>
                <a:ext uri="{FF2B5EF4-FFF2-40B4-BE49-F238E27FC236}">
                  <a16:creationId xmlns:a16="http://schemas.microsoft.com/office/drawing/2014/main" id="{2DD6578D-E372-4D44-ABDA-D86EBE4F2F29}"/>
                </a:ext>
              </a:extLst>
            </p:cNvPr>
            <p:cNvSpPr/>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9" name="Freeform: Shape 48">
              <a:extLst>
                <a:ext uri="{FF2B5EF4-FFF2-40B4-BE49-F238E27FC236}">
                  <a16:creationId xmlns:a16="http://schemas.microsoft.com/office/drawing/2014/main" id="{8CDDE1CB-2352-4AA3-82C7-39C63E6A6FD3}"/>
                </a:ext>
              </a:extLst>
            </p:cNvPr>
            <p:cNvSpPr/>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50" name="Freeform: Shape 49">
              <a:extLst>
                <a:ext uri="{FF2B5EF4-FFF2-40B4-BE49-F238E27FC236}">
                  <a16:creationId xmlns:a16="http://schemas.microsoft.com/office/drawing/2014/main" id="{370476DD-D268-4D0B-B358-F8143C45467A}"/>
                </a:ext>
              </a:extLst>
            </p:cNvPr>
            <p:cNvSpPr/>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51" name="Freeform: Shape 50">
              <a:extLst>
                <a:ext uri="{FF2B5EF4-FFF2-40B4-BE49-F238E27FC236}">
                  <a16:creationId xmlns:a16="http://schemas.microsoft.com/office/drawing/2014/main" id="{0A947896-0B1B-4F41-9CC3-EA98EC14BA7A}"/>
                </a:ext>
              </a:extLst>
            </p:cNvPr>
            <p:cNvSpPr/>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52" name="Freeform: Shape 51">
              <a:extLst>
                <a:ext uri="{FF2B5EF4-FFF2-40B4-BE49-F238E27FC236}">
                  <a16:creationId xmlns:a16="http://schemas.microsoft.com/office/drawing/2014/main" id="{6BA34B1E-6019-4E30-B2DC-8B7942EEC3C6}"/>
                </a:ext>
              </a:extLst>
            </p:cNvPr>
            <p:cNvSpPr/>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53" name="Freeform: Shape 52">
              <a:extLst>
                <a:ext uri="{FF2B5EF4-FFF2-40B4-BE49-F238E27FC236}">
                  <a16:creationId xmlns:a16="http://schemas.microsoft.com/office/drawing/2014/main" id="{2D47D0D4-51A5-4673-9205-FEBDF5DDAFAD}"/>
                </a:ext>
              </a:extLst>
            </p:cNvPr>
            <p:cNvSpPr/>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54" name="Freeform: Shape 53">
              <a:extLst>
                <a:ext uri="{FF2B5EF4-FFF2-40B4-BE49-F238E27FC236}">
                  <a16:creationId xmlns:a16="http://schemas.microsoft.com/office/drawing/2014/main" id="{91CAE3E1-654D-4A11-951F-052FB8194211}"/>
                </a:ext>
              </a:extLst>
            </p:cNvPr>
            <p:cNvSpPr/>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5" name="Freeform: Shape 54">
              <a:extLst>
                <a:ext uri="{FF2B5EF4-FFF2-40B4-BE49-F238E27FC236}">
                  <a16:creationId xmlns:a16="http://schemas.microsoft.com/office/drawing/2014/main" id="{EA27E0E3-1A22-45B1-9DDE-E2CAE27AF936}"/>
                </a:ext>
              </a:extLst>
            </p:cNvPr>
            <p:cNvSpPr/>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56" name="Freeform: Shape 55">
              <a:extLst>
                <a:ext uri="{FF2B5EF4-FFF2-40B4-BE49-F238E27FC236}">
                  <a16:creationId xmlns:a16="http://schemas.microsoft.com/office/drawing/2014/main" id="{BEF9DA56-0F9C-446A-ACA6-B1737FC9FDB5}"/>
                </a:ext>
              </a:extLst>
            </p:cNvPr>
            <p:cNvSpPr/>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57" name="Freeform: Shape 56">
              <a:extLst>
                <a:ext uri="{FF2B5EF4-FFF2-40B4-BE49-F238E27FC236}">
                  <a16:creationId xmlns:a16="http://schemas.microsoft.com/office/drawing/2014/main" id="{864518F8-39BB-4E12-AB05-C6EAA974B2F9}"/>
                </a:ext>
              </a:extLst>
            </p:cNvPr>
            <p:cNvSpPr/>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8" name="Freeform: Shape 57">
              <a:extLst>
                <a:ext uri="{FF2B5EF4-FFF2-40B4-BE49-F238E27FC236}">
                  <a16:creationId xmlns:a16="http://schemas.microsoft.com/office/drawing/2014/main" id="{391D8244-0937-40AA-8C5C-6E431F826DC8}"/>
                </a:ext>
              </a:extLst>
            </p:cNvPr>
            <p:cNvSpPr/>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9" name="Freeform: Shape 58">
              <a:extLst>
                <a:ext uri="{FF2B5EF4-FFF2-40B4-BE49-F238E27FC236}">
                  <a16:creationId xmlns:a16="http://schemas.microsoft.com/office/drawing/2014/main" id="{06D25D45-2EB7-433B-8E75-95F212C966B2}"/>
                </a:ext>
              </a:extLst>
            </p:cNvPr>
            <p:cNvSpPr/>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0" name="Freeform: Shape 59">
              <a:extLst>
                <a:ext uri="{FF2B5EF4-FFF2-40B4-BE49-F238E27FC236}">
                  <a16:creationId xmlns:a16="http://schemas.microsoft.com/office/drawing/2014/main" id="{EE7CA683-04D0-4F85-BC78-4C8A5055ACCB}"/>
                </a:ext>
              </a:extLst>
            </p:cNvPr>
            <p:cNvSpPr/>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1" name="Freeform: Shape 60">
              <a:extLst>
                <a:ext uri="{FF2B5EF4-FFF2-40B4-BE49-F238E27FC236}">
                  <a16:creationId xmlns:a16="http://schemas.microsoft.com/office/drawing/2014/main" id="{C0754365-95E6-4F04-A213-FCEFD3BA8037}"/>
                </a:ext>
              </a:extLst>
            </p:cNvPr>
            <p:cNvSpPr/>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2" name="Freeform: Shape 61">
              <a:extLst>
                <a:ext uri="{FF2B5EF4-FFF2-40B4-BE49-F238E27FC236}">
                  <a16:creationId xmlns:a16="http://schemas.microsoft.com/office/drawing/2014/main" id="{4F67D44C-47C6-4A2B-8984-20503F97DC05}"/>
                </a:ext>
              </a:extLst>
            </p:cNvPr>
            <p:cNvSpPr/>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3" name="Freeform: Shape 62">
              <a:extLst>
                <a:ext uri="{FF2B5EF4-FFF2-40B4-BE49-F238E27FC236}">
                  <a16:creationId xmlns:a16="http://schemas.microsoft.com/office/drawing/2014/main" id="{5341F7B4-1174-469D-BCDA-5059727B8E46}"/>
                </a:ext>
              </a:extLst>
            </p:cNvPr>
            <p:cNvSpPr/>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64" name="Freeform: Shape 63">
              <a:extLst>
                <a:ext uri="{FF2B5EF4-FFF2-40B4-BE49-F238E27FC236}">
                  <a16:creationId xmlns:a16="http://schemas.microsoft.com/office/drawing/2014/main" id="{09E92A5F-0E83-4A0D-AF47-8BC096F88020}"/>
                </a:ext>
              </a:extLst>
            </p:cNvPr>
            <p:cNvSpPr/>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65" name="Freeform: Shape 64">
              <a:extLst>
                <a:ext uri="{FF2B5EF4-FFF2-40B4-BE49-F238E27FC236}">
                  <a16:creationId xmlns:a16="http://schemas.microsoft.com/office/drawing/2014/main" id="{15B89C4B-B183-4853-9EC7-01EB20939450}"/>
                </a:ext>
              </a:extLst>
            </p:cNvPr>
            <p:cNvSpPr/>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66" name="Freeform: Shape 65">
              <a:extLst>
                <a:ext uri="{FF2B5EF4-FFF2-40B4-BE49-F238E27FC236}">
                  <a16:creationId xmlns:a16="http://schemas.microsoft.com/office/drawing/2014/main" id="{FC044DD7-B809-4A86-BF1A-ECB12087B95D}"/>
                </a:ext>
              </a:extLst>
            </p:cNvPr>
            <p:cNvSpPr/>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67" name="Freeform: Shape 66">
              <a:extLst>
                <a:ext uri="{FF2B5EF4-FFF2-40B4-BE49-F238E27FC236}">
                  <a16:creationId xmlns:a16="http://schemas.microsoft.com/office/drawing/2014/main" id="{D147364A-A9AF-4F8B-997D-C09B78D2E3E7}"/>
                </a:ext>
              </a:extLst>
            </p:cNvPr>
            <p:cNvSpPr/>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68" name="Freeform: Shape 67">
              <a:extLst>
                <a:ext uri="{FF2B5EF4-FFF2-40B4-BE49-F238E27FC236}">
                  <a16:creationId xmlns:a16="http://schemas.microsoft.com/office/drawing/2014/main" id="{DD8316F0-6512-477F-9366-0797D21E838E}"/>
                </a:ext>
              </a:extLst>
            </p:cNvPr>
            <p:cNvSpPr/>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9" name="Freeform: Shape 68">
              <a:extLst>
                <a:ext uri="{FF2B5EF4-FFF2-40B4-BE49-F238E27FC236}">
                  <a16:creationId xmlns:a16="http://schemas.microsoft.com/office/drawing/2014/main" id="{E2CF6E8F-B285-4A7C-BD52-DA3A10BD4E98}"/>
                </a:ext>
              </a:extLst>
            </p:cNvPr>
            <p:cNvSpPr/>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70" name="Freeform: Shape 69">
              <a:extLst>
                <a:ext uri="{FF2B5EF4-FFF2-40B4-BE49-F238E27FC236}">
                  <a16:creationId xmlns:a16="http://schemas.microsoft.com/office/drawing/2014/main" id="{41466E85-A5E1-454D-9A5B-8443E33BF81C}"/>
                </a:ext>
              </a:extLst>
            </p:cNvPr>
            <p:cNvSpPr/>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71" name="Freeform: Shape 70">
              <a:extLst>
                <a:ext uri="{FF2B5EF4-FFF2-40B4-BE49-F238E27FC236}">
                  <a16:creationId xmlns:a16="http://schemas.microsoft.com/office/drawing/2014/main" id="{042F8EA6-EE8F-4129-BDF1-FF8978430896}"/>
                </a:ext>
              </a:extLst>
            </p:cNvPr>
            <p:cNvSpPr/>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72" name="Freeform: Shape 71">
              <a:extLst>
                <a:ext uri="{FF2B5EF4-FFF2-40B4-BE49-F238E27FC236}">
                  <a16:creationId xmlns:a16="http://schemas.microsoft.com/office/drawing/2014/main" id="{5243B87E-1C5A-475B-8352-CCCB06EAECCB}"/>
                </a:ext>
              </a:extLst>
            </p:cNvPr>
            <p:cNvSpPr/>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73" name="Freeform: Shape 72">
              <a:extLst>
                <a:ext uri="{FF2B5EF4-FFF2-40B4-BE49-F238E27FC236}">
                  <a16:creationId xmlns:a16="http://schemas.microsoft.com/office/drawing/2014/main" id="{F6567A69-08E9-4EE6-8BD8-7EFC485B25F3}"/>
                </a:ext>
              </a:extLst>
            </p:cNvPr>
            <p:cNvSpPr/>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74" name="Freeform: Shape 73">
              <a:extLst>
                <a:ext uri="{FF2B5EF4-FFF2-40B4-BE49-F238E27FC236}">
                  <a16:creationId xmlns:a16="http://schemas.microsoft.com/office/drawing/2014/main" id="{13D22214-0AB8-459E-9FFF-FDF39DA37B64}"/>
                </a:ext>
              </a:extLst>
            </p:cNvPr>
            <p:cNvSpPr/>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75" name="Freeform: Shape 74">
              <a:extLst>
                <a:ext uri="{FF2B5EF4-FFF2-40B4-BE49-F238E27FC236}">
                  <a16:creationId xmlns:a16="http://schemas.microsoft.com/office/drawing/2014/main" id="{69B1C3D2-8244-4B0B-8260-C509EBE92E4F}"/>
                </a:ext>
              </a:extLst>
            </p:cNvPr>
            <p:cNvSpPr/>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76" name="Freeform: Shape 75">
              <a:extLst>
                <a:ext uri="{FF2B5EF4-FFF2-40B4-BE49-F238E27FC236}">
                  <a16:creationId xmlns:a16="http://schemas.microsoft.com/office/drawing/2014/main" id="{F484E9C4-9B0A-49A0-9A21-FD037D0FE113}"/>
                </a:ext>
              </a:extLst>
            </p:cNvPr>
            <p:cNvSpPr/>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77" name="Freeform: Shape 76">
              <a:extLst>
                <a:ext uri="{FF2B5EF4-FFF2-40B4-BE49-F238E27FC236}">
                  <a16:creationId xmlns:a16="http://schemas.microsoft.com/office/drawing/2014/main" id="{743402D1-D7F0-4269-BC63-2521845629BA}"/>
                </a:ext>
              </a:extLst>
            </p:cNvPr>
            <p:cNvSpPr/>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78" name="Freeform: Shape 77">
              <a:extLst>
                <a:ext uri="{FF2B5EF4-FFF2-40B4-BE49-F238E27FC236}">
                  <a16:creationId xmlns:a16="http://schemas.microsoft.com/office/drawing/2014/main" id="{19F3A4A4-B876-4DF3-BEC1-91C7062A1875}"/>
                </a:ext>
              </a:extLst>
            </p:cNvPr>
            <p:cNvSpPr/>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79" name="Freeform: Shape 78">
              <a:extLst>
                <a:ext uri="{FF2B5EF4-FFF2-40B4-BE49-F238E27FC236}">
                  <a16:creationId xmlns:a16="http://schemas.microsoft.com/office/drawing/2014/main" id="{294BC0BF-1875-45CE-89E3-3AEDC7D78BF7}"/>
                </a:ext>
              </a:extLst>
            </p:cNvPr>
            <p:cNvSpPr/>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pPr rtl="0"/>
              <a:endParaRPr lang="en-GB" dirty="0"/>
            </a:p>
          </p:txBody>
        </p:sp>
        <p:sp>
          <p:nvSpPr>
            <p:cNvPr id="80" name="Freeform: Shape 79">
              <a:extLst>
                <a:ext uri="{FF2B5EF4-FFF2-40B4-BE49-F238E27FC236}">
                  <a16:creationId xmlns:a16="http://schemas.microsoft.com/office/drawing/2014/main" id="{4542A343-86EE-4144-B909-99A78B1140C7}"/>
                </a:ext>
              </a:extLst>
            </p:cNvPr>
            <p:cNvSpPr/>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81" name="Freeform: Shape 80">
              <a:extLst>
                <a:ext uri="{FF2B5EF4-FFF2-40B4-BE49-F238E27FC236}">
                  <a16:creationId xmlns:a16="http://schemas.microsoft.com/office/drawing/2014/main" id="{85E204E5-57A0-4514-8620-52EE873BC6AC}"/>
                </a:ext>
              </a:extLst>
            </p:cNvPr>
            <p:cNvSpPr/>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pPr rtl="0"/>
              <a:endParaRPr lang="en-GB" dirty="0"/>
            </a:p>
          </p:txBody>
        </p:sp>
        <p:sp>
          <p:nvSpPr>
            <p:cNvPr id="82" name="Freeform: Shape 81">
              <a:extLst>
                <a:ext uri="{FF2B5EF4-FFF2-40B4-BE49-F238E27FC236}">
                  <a16:creationId xmlns:a16="http://schemas.microsoft.com/office/drawing/2014/main" id="{1E0A57EB-6E61-455E-B07E-43AE25F6B967}"/>
                </a:ext>
              </a:extLst>
            </p:cNvPr>
            <p:cNvSpPr/>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83" name="Freeform: Shape 82">
              <a:extLst>
                <a:ext uri="{FF2B5EF4-FFF2-40B4-BE49-F238E27FC236}">
                  <a16:creationId xmlns:a16="http://schemas.microsoft.com/office/drawing/2014/main" id="{76E62C4B-454F-41D1-A119-B223EC24FF65}"/>
                </a:ext>
              </a:extLst>
            </p:cNvPr>
            <p:cNvSpPr/>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84" name="Freeform: Shape 83">
              <a:extLst>
                <a:ext uri="{FF2B5EF4-FFF2-40B4-BE49-F238E27FC236}">
                  <a16:creationId xmlns:a16="http://schemas.microsoft.com/office/drawing/2014/main" id="{885AFBDB-EDE6-4D04-8875-6F2CB7948278}"/>
                </a:ext>
              </a:extLst>
            </p:cNvPr>
            <p:cNvSpPr/>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85" name="Freeform: Shape 84">
              <a:extLst>
                <a:ext uri="{FF2B5EF4-FFF2-40B4-BE49-F238E27FC236}">
                  <a16:creationId xmlns:a16="http://schemas.microsoft.com/office/drawing/2014/main" id="{C3E605BC-E461-40E8-91B0-DB43DC9BD553}"/>
                </a:ext>
              </a:extLst>
            </p:cNvPr>
            <p:cNvSpPr/>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rtl="0"/>
              <a:endParaRPr lang="en-GB" dirty="0"/>
            </a:p>
          </p:txBody>
        </p:sp>
        <p:sp>
          <p:nvSpPr>
            <p:cNvPr id="86" name="Freeform: Shape 85">
              <a:extLst>
                <a:ext uri="{FF2B5EF4-FFF2-40B4-BE49-F238E27FC236}">
                  <a16:creationId xmlns:a16="http://schemas.microsoft.com/office/drawing/2014/main" id="{472569E4-8B56-425B-A311-C1E54823819A}"/>
                </a:ext>
              </a:extLst>
            </p:cNvPr>
            <p:cNvSpPr/>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87" name="Freeform: Shape 86">
              <a:extLst>
                <a:ext uri="{FF2B5EF4-FFF2-40B4-BE49-F238E27FC236}">
                  <a16:creationId xmlns:a16="http://schemas.microsoft.com/office/drawing/2014/main" id="{4B2AFC2C-7745-4EE1-83E0-C44C494535A1}"/>
                </a:ext>
              </a:extLst>
            </p:cNvPr>
            <p:cNvSpPr/>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rtl="0"/>
              <a:endParaRPr lang="en-GB" dirty="0"/>
            </a:p>
          </p:txBody>
        </p:sp>
        <p:sp>
          <p:nvSpPr>
            <p:cNvPr id="88" name="Freeform: Shape 87">
              <a:extLst>
                <a:ext uri="{FF2B5EF4-FFF2-40B4-BE49-F238E27FC236}">
                  <a16:creationId xmlns:a16="http://schemas.microsoft.com/office/drawing/2014/main" id="{45C05409-FF0B-4BB2-BBB2-BB2C3F8402E4}"/>
                </a:ext>
              </a:extLst>
            </p:cNvPr>
            <p:cNvSpPr/>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89" name="Freeform: Shape 88">
              <a:extLst>
                <a:ext uri="{FF2B5EF4-FFF2-40B4-BE49-F238E27FC236}">
                  <a16:creationId xmlns:a16="http://schemas.microsoft.com/office/drawing/2014/main" id="{B0D2D2A5-B7ED-44E2-BC12-1B628939788D}"/>
                </a:ext>
              </a:extLst>
            </p:cNvPr>
            <p:cNvSpPr/>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90" name="Freeform: Shape 89">
              <a:extLst>
                <a:ext uri="{FF2B5EF4-FFF2-40B4-BE49-F238E27FC236}">
                  <a16:creationId xmlns:a16="http://schemas.microsoft.com/office/drawing/2014/main" id="{0A3943B2-4330-4895-AB44-5DCAA56630AB}"/>
                </a:ext>
              </a:extLst>
            </p:cNvPr>
            <p:cNvSpPr/>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91" name="Freeform: Shape 90">
              <a:extLst>
                <a:ext uri="{FF2B5EF4-FFF2-40B4-BE49-F238E27FC236}">
                  <a16:creationId xmlns:a16="http://schemas.microsoft.com/office/drawing/2014/main" id="{4AA715B8-9BFA-4E21-BFCD-2B9CFB9E1CBE}"/>
                </a:ext>
              </a:extLst>
            </p:cNvPr>
            <p:cNvSpPr/>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rtl="0"/>
              <a:endParaRPr lang="en-GB" dirty="0"/>
            </a:p>
          </p:txBody>
        </p:sp>
        <p:sp>
          <p:nvSpPr>
            <p:cNvPr id="92" name="Freeform: Shape 91">
              <a:extLst>
                <a:ext uri="{FF2B5EF4-FFF2-40B4-BE49-F238E27FC236}">
                  <a16:creationId xmlns:a16="http://schemas.microsoft.com/office/drawing/2014/main" id="{2F82C7CD-72B6-40C6-ABD2-030972825095}"/>
                </a:ext>
              </a:extLst>
            </p:cNvPr>
            <p:cNvSpPr/>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93" name="Freeform: Shape 92">
              <a:extLst>
                <a:ext uri="{FF2B5EF4-FFF2-40B4-BE49-F238E27FC236}">
                  <a16:creationId xmlns:a16="http://schemas.microsoft.com/office/drawing/2014/main" id="{6DE830FA-C2B2-438E-9E2C-16F0546F827A}"/>
                </a:ext>
              </a:extLst>
            </p:cNvPr>
            <p:cNvSpPr/>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rtl="0"/>
              <a:endParaRPr lang="en-GB" dirty="0"/>
            </a:p>
          </p:txBody>
        </p:sp>
        <p:sp>
          <p:nvSpPr>
            <p:cNvPr id="94" name="Freeform: Shape 93">
              <a:extLst>
                <a:ext uri="{FF2B5EF4-FFF2-40B4-BE49-F238E27FC236}">
                  <a16:creationId xmlns:a16="http://schemas.microsoft.com/office/drawing/2014/main" id="{C7B4495D-98E3-4444-820F-685D7FADFFCD}"/>
                </a:ext>
              </a:extLst>
            </p:cNvPr>
            <p:cNvSpPr/>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95" name="Freeform: Shape 94">
              <a:extLst>
                <a:ext uri="{FF2B5EF4-FFF2-40B4-BE49-F238E27FC236}">
                  <a16:creationId xmlns:a16="http://schemas.microsoft.com/office/drawing/2014/main" id="{C37932CF-B894-4D3D-902F-59B0DE0C4AEA}"/>
                </a:ext>
              </a:extLst>
            </p:cNvPr>
            <p:cNvSpPr/>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96" name="Freeform: Shape 95">
              <a:extLst>
                <a:ext uri="{FF2B5EF4-FFF2-40B4-BE49-F238E27FC236}">
                  <a16:creationId xmlns:a16="http://schemas.microsoft.com/office/drawing/2014/main" id="{3263B39C-CD1F-4B92-8D0A-7CFE1EB76512}"/>
                </a:ext>
              </a:extLst>
            </p:cNvPr>
            <p:cNvSpPr/>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97" name="Freeform: Shape 96">
              <a:extLst>
                <a:ext uri="{FF2B5EF4-FFF2-40B4-BE49-F238E27FC236}">
                  <a16:creationId xmlns:a16="http://schemas.microsoft.com/office/drawing/2014/main" id="{D35F13B3-0BFC-42B3-A739-BFEC4F172016}"/>
                </a:ext>
              </a:extLst>
            </p:cNvPr>
            <p:cNvSpPr/>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rtl="0"/>
              <a:endParaRPr lang="en-GB" dirty="0"/>
            </a:p>
          </p:txBody>
        </p:sp>
        <p:sp>
          <p:nvSpPr>
            <p:cNvPr id="98" name="Freeform: Shape 97">
              <a:extLst>
                <a:ext uri="{FF2B5EF4-FFF2-40B4-BE49-F238E27FC236}">
                  <a16:creationId xmlns:a16="http://schemas.microsoft.com/office/drawing/2014/main" id="{D562E058-2175-4BB4-858B-B4B4BCA09AA6}"/>
                </a:ext>
              </a:extLst>
            </p:cNvPr>
            <p:cNvSpPr/>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99" name="Freeform: Shape 98">
              <a:extLst>
                <a:ext uri="{FF2B5EF4-FFF2-40B4-BE49-F238E27FC236}">
                  <a16:creationId xmlns:a16="http://schemas.microsoft.com/office/drawing/2014/main" id="{A9005A34-BF82-4946-B4F4-C05C74CEC595}"/>
                </a:ext>
              </a:extLst>
            </p:cNvPr>
            <p:cNvSpPr/>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rtl="0"/>
              <a:endParaRPr lang="en-GB" dirty="0"/>
            </a:p>
          </p:txBody>
        </p:sp>
        <p:sp>
          <p:nvSpPr>
            <p:cNvPr id="100" name="Freeform: Shape 99">
              <a:extLst>
                <a:ext uri="{FF2B5EF4-FFF2-40B4-BE49-F238E27FC236}">
                  <a16:creationId xmlns:a16="http://schemas.microsoft.com/office/drawing/2014/main" id="{32943975-8D24-4245-986C-F7544F96EE9F}"/>
                </a:ext>
              </a:extLst>
            </p:cNvPr>
            <p:cNvSpPr/>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01" name="Freeform: Shape 100">
              <a:extLst>
                <a:ext uri="{FF2B5EF4-FFF2-40B4-BE49-F238E27FC236}">
                  <a16:creationId xmlns:a16="http://schemas.microsoft.com/office/drawing/2014/main" id="{4D160E97-2538-4F9A-9A04-D80099CD0D08}"/>
                </a:ext>
              </a:extLst>
            </p:cNvPr>
            <p:cNvSpPr/>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02" name="Freeform: Shape 101">
              <a:extLst>
                <a:ext uri="{FF2B5EF4-FFF2-40B4-BE49-F238E27FC236}">
                  <a16:creationId xmlns:a16="http://schemas.microsoft.com/office/drawing/2014/main" id="{D28E81B2-3727-4318-B065-7C326CE24347}"/>
                </a:ext>
              </a:extLst>
            </p:cNvPr>
            <p:cNvSpPr/>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03" name="Freeform: Shape 102">
              <a:extLst>
                <a:ext uri="{FF2B5EF4-FFF2-40B4-BE49-F238E27FC236}">
                  <a16:creationId xmlns:a16="http://schemas.microsoft.com/office/drawing/2014/main" id="{372C6736-B0B2-45FD-94D9-BC1205C26987}"/>
                </a:ext>
              </a:extLst>
            </p:cNvPr>
            <p:cNvSpPr/>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rtl="0"/>
              <a:endParaRPr lang="en-GB" dirty="0"/>
            </a:p>
          </p:txBody>
        </p:sp>
        <p:sp>
          <p:nvSpPr>
            <p:cNvPr id="104" name="Freeform: Shape 103">
              <a:extLst>
                <a:ext uri="{FF2B5EF4-FFF2-40B4-BE49-F238E27FC236}">
                  <a16:creationId xmlns:a16="http://schemas.microsoft.com/office/drawing/2014/main" id="{ED309021-F38D-4F07-90C3-6828466D8E43}"/>
                </a:ext>
              </a:extLst>
            </p:cNvPr>
            <p:cNvSpPr/>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05" name="Freeform: Shape 104">
              <a:extLst>
                <a:ext uri="{FF2B5EF4-FFF2-40B4-BE49-F238E27FC236}">
                  <a16:creationId xmlns:a16="http://schemas.microsoft.com/office/drawing/2014/main" id="{0C79B62B-57EE-43A6-8167-C32E2CFC1B2F}"/>
                </a:ext>
              </a:extLst>
            </p:cNvPr>
            <p:cNvSpPr/>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rtl="0"/>
              <a:endParaRPr lang="en-GB" dirty="0"/>
            </a:p>
          </p:txBody>
        </p:sp>
        <p:sp>
          <p:nvSpPr>
            <p:cNvPr id="106" name="Freeform: Shape 105">
              <a:extLst>
                <a:ext uri="{FF2B5EF4-FFF2-40B4-BE49-F238E27FC236}">
                  <a16:creationId xmlns:a16="http://schemas.microsoft.com/office/drawing/2014/main" id="{301B6168-DC8D-42E2-B950-3206268AE9EB}"/>
                </a:ext>
              </a:extLst>
            </p:cNvPr>
            <p:cNvSpPr/>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07" name="Freeform: Shape 106">
              <a:extLst>
                <a:ext uri="{FF2B5EF4-FFF2-40B4-BE49-F238E27FC236}">
                  <a16:creationId xmlns:a16="http://schemas.microsoft.com/office/drawing/2014/main" id="{B2291F8A-0E5C-49EF-A4D0-D3CCA5F988F7}"/>
                </a:ext>
              </a:extLst>
            </p:cNvPr>
            <p:cNvSpPr/>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108" name="Freeform: Shape 107">
              <a:extLst>
                <a:ext uri="{FF2B5EF4-FFF2-40B4-BE49-F238E27FC236}">
                  <a16:creationId xmlns:a16="http://schemas.microsoft.com/office/drawing/2014/main" id="{6A34783A-60A5-491E-88CC-037A71C1C4B7}"/>
                </a:ext>
              </a:extLst>
            </p:cNvPr>
            <p:cNvSpPr/>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109" name="Freeform: Shape 108">
              <a:extLst>
                <a:ext uri="{FF2B5EF4-FFF2-40B4-BE49-F238E27FC236}">
                  <a16:creationId xmlns:a16="http://schemas.microsoft.com/office/drawing/2014/main" id="{F324A249-EE3A-4C14-9F36-DF99404108DE}"/>
                </a:ext>
              </a:extLst>
            </p:cNvPr>
            <p:cNvSpPr/>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rtl="0"/>
              <a:endParaRPr lang="en-GB" dirty="0"/>
            </a:p>
          </p:txBody>
        </p:sp>
        <p:sp>
          <p:nvSpPr>
            <p:cNvPr id="110" name="Freeform: Shape 109">
              <a:extLst>
                <a:ext uri="{FF2B5EF4-FFF2-40B4-BE49-F238E27FC236}">
                  <a16:creationId xmlns:a16="http://schemas.microsoft.com/office/drawing/2014/main" id="{51AC2D89-DC7F-4676-A64E-CE5F9B73431A}"/>
                </a:ext>
              </a:extLst>
            </p:cNvPr>
            <p:cNvSpPr/>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111" name="Freeform: Shape 110">
              <a:extLst>
                <a:ext uri="{FF2B5EF4-FFF2-40B4-BE49-F238E27FC236}">
                  <a16:creationId xmlns:a16="http://schemas.microsoft.com/office/drawing/2014/main" id="{9855DFA7-87AF-4BA7-8571-887A5A2601E7}"/>
                </a:ext>
              </a:extLst>
            </p:cNvPr>
            <p:cNvSpPr/>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rtl="0"/>
              <a:endParaRPr lang="en-GB" dirty="0"/>
            </a:p>
          </p:txBody>
        </p:sp>
        <p:sp>
          <p:nvSpPr>
            <p:cNvPr id="112" name="Freeform: Shape 111">
              <a:extLst>
                <a:ext uri="{FF2B5EF4-FFF2-40B4-BE49-F238E27FC236}">
                  <a16:creationId xmlns:a16="http://schemas.microsoft.com/office/drawing/2014/main" id="{EFA68945-6CA3-4F21-B60B-6F08FA57313A}"/>
                </a:ext>
              </a:extLst>
            </p:cNvPr>
            <p:cNvSpPr/>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13" name="Freeform: Shape 112">
              <a:extLst>
                <a:ext uri="{FF2B5EF4-FFF2-40B4-BE49-F238E27FC236}">
                  <a16:creationId xmlns:a16="http://schemas.microsoft.com/office/drawing/2014/main" id="{3A1FF601-A92A-4884-B8FB-36EC9A6C2355}"/>
                </a:ext>
              </a:extLst>
            </p:cNvPr>
            <p:cNvSpPr/>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14" name="Freeform: Shape 113">
              <a:extLst>
                <a:ext uri="{FF2B5EF4-FFF2-40B4-BE49-F238E27FC236}">
                  <a16:creationId xmlns:a16="http://schemas.microsoft.com/office/drawing/2014/main" id="{E161B31D-6339-48C2-8BB5-0A02614D97FE}"/>
                </a:ext>
              </a:extLst>
            </p:cNvPr>
            <p:cNvSpPr/>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15" name="Freeform: Shape 114">
              <a:extLst>
                <a:ext uri="{FF2B5EF4-FFF2-40B4-BE49-F238E27FC236}">
                  <a16:creationId xmlns:a16="http://schemas.microsoft.com/office/drawing/2014/main" id="{230F1C8F-CCC0-43A5-A654-66778D006D92}"/>
                </a:ext>
              </a:extLst>
            </p:cNvPr>
            <p:cNvSpPr/>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rtl="0"/>
              <a:endParaRPr lang="en-GB" dirty="0"/>
            </a:p>
          </p:txBody>
        </p:sp>
        <p:sp>
          <p:nvSpPr>
            <p:cNvPr id="116" name="Freeform: Shape 115">
              <a:extLst>
                <a:ext uri="{FF2B5EF4-FFF2-40B4-BE49-F238E27FC236}">
                  <a16:creationId xmlns:a16="http://schemas.microsoft.com/office/drawing/2014/main" id="{0213E7A9-4315-4E24-80CF-AD2D289C49C1}"/>
                </a:ext>
              </a:extLst>
            </p:cNvPr>
            <p:cNvSpPr/>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17" name="Freeform: Shape 116">
              <a:extLst>
                <a:ext uri="{FF2B5EF4-FFF2-40B4-BE49-F238E27FC236}">
                  <a16:creationId xmlns:a16="http://schemas.microsoft.com/office/drawing/2014/main" id="{D58A02CA-1FAB-4F73-8E12-6E63A7978231}"/>
                </a:ext>
              </a:extLst>
            </p:cNvPr>
            <p:cNvSpPr/>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rtl="0"/>
              <a:endParaRPr lang="en-GB" dirty="0"/>
            </a:p>
          </p:txBody>
        </p:sp>
        <p:sp>
          <p:nvSpPr>
            <p:cNvPr id="118" name="Freeform: Shape 117">
              <a:extLst>
                <a:ext uri="{FF2B5EF4-FFF2-40B4-BE49-F238E27FC236}">
                  <a16:creationId xmlns:a16="http://schemas.microsoft.com/office/drawing/2014/main" id="{430E086B-1C95-4F7E-A569-B521900E63B6}"/>
                </a:ext>
              </a:extLst>
            </p:cNvPr>
            <p:cNvSpPr/>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19" name="Freeform: Shape 118">
              <a:extLst>
                <a:ext uri="{FF2B5EF4-FFF2-40B4-BE49-F238E27FC236}">
                  <a16:creationId xmlns:a16="http://schemas.microsoft.com/office/drawing/2014/main" id="{A3020927-7205-4D7F-89FE-EFA51288EDAF}"/>
                </a:ext>
              </a:extLst>
            </p:cNvPr>
            <p:cNvSpPr/>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pPr rtl="0"/>
              <a:endParaRPr lang="en-GB" dirty="0"/>
            </a:p>
          </p:txBody>
        </p:sp>
        <p:sp>
          <p:nvSpPr>
            <p:cNvPr id="120" name="Freeform: Shape 119">
              <a:extLst>
                <a:ext uri="{FF2B5EF4-FFF2-40B4-BE49-F238E27FC236}">
                  <a16:creationId xmlns:a16="http://schemas.microsoft.com/office/drawing/2014/main" id="{648E9CA4-9BE8-418B-BFE6-E5F2EAB6FACA}"/>
                </a:ext>
              </a:extLst>
            </p:cNvPr>
            <p:cNvSpPr/>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121" name="Freeform: Shape 120">
              <a:extLst>
                <a:ext uri="{FF2B5EF4-FFF2-40B4-BE49-F238E27FC236}">
                  <a16:creationId xmlns:a16="http://schemas.microsoft.com/office/drawing/2014/main" id="{7505AB41-EB94-44A5-89E1-495250AF084E}"/>
                </a:ext>
              </a:extLst>
            </p:cNvPr>
            <p:cNvSpPr/>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122" name="Freeform: Shape 121">
              <a:extLst>
                <a:ext uri="{FF2B5EF4-FFF2-40B4-BE49-F238E27FC236}">
                  <a16:creationId xmlns:a16="http://schemas.microsoft.com/office/drawing/2014/main" id="{03C6E035-4B15-4ACC-9B29-5FC6FE049159}"/>
                </a:ext>
              </a:extLst>
            </p:cNvPr>
            <p:cNvSpPr/>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123" name="Freeform: Shape 122">
              <a:extLst>
                <a:ext uri="{FF2B5EF4-FFF2-40B4-BE49-F238E27FC236}">
                  <a16:creationId xmlns:a16="http://schemas.microsoft.com/office/drawing/2014/main" id="{2151F323-6CFB-4FC7-8F2F-F2E4A2A817F8}"/>
                </a:ext>
              </a:extLst>
            </p:cNvPr>
            <p:cNvSpPr/>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124" name="Freeform: Shape 123">
              <a:extLst>
                <a:ext uri="{FF2B5EF4-FFF2-40B4-BE49-F238E27FC236}">
                  <a16:creationId xmlns:a16="http://schemas.microsoft.com/office/drawing/2014/main" id="{3C888454-C54A-436A-B328-9E4E7AB6AAC0}"/>
                </a:ext>
              </a:extLst>
            </p:cNvPr>
            <p:cNvSpPr/>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125" name="Freeform: Shape 124">
              <a:extLst>
                <a:ext uri="{FF2B5EF4-FFF2-40B4-BE49-F238E27FC236}">
                  <a16:creationId xmlns:a16="http://schemas.microsoft.com/office/drawing/2014/main" id="{9D3963A8-98BE-4876-8924-058EF1395D7E}"/>
                </a:ext>
              </a:extLst>
            </p:cNvPr>
            <p:cNvSpPr/>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126" name="Freeform: Shape 125">
              <a:extLst>
                <a:ext uri="{FF2B5EF4-FFF2-40B4-BE49-F238E27FC236}">
                  <a16:creationId xmlns:a16="http://schemas.microsoft.com/office/drawing/2014/main" id="{42A409FA-C854-4E3D-92E3-BE8E5F39118E}"/>
                </a:ext>
              </a:extLst>
            </p:cNvPr>
            <p:cNvSpPr/>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127" name="Freeform: Shape 126">
              <a:extLst>
                <a:ext uri="{FF2B5EF4-FFF2-40B4-BE49-F238E27FC236}">
                  <a16:creationId xmlns:a16="http://schemas.microsoft.com/office/drawing/2014/main" id="{095B5640-C6A1-4E0D-BA00-8F931101BDAA}"/>
                </a:ext>
              </a:extLst>
            </p:cNvPr>
            <p:cNvSpPr/>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rtl="0"/>
              <a:endParaRPr lang="en-GB" dirty="0"/>
            </a:p>
          </p:txBody>
        </p:sp>
        <p:sp>
          <p:nvSpPr>
            <p:cNvPr id="128" name="Freeform: Shape 127">
              <a:extLst>
                <a:ext uri="{FF2B5EF4-FFF2-40B4-BE49-F238E27FC236}">
                  <a16:creationId xmlns:a16="http://schemas.microsoft.com/office/drawing/2014/main" id="{39C2ED3D-1292-41D7-9CD0-964560392DAE}"/>
                </a:ext>
              </a:extLst>
            </p:cNvPr>
            <p:cNvSpPr/>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29" name="Freeform: Shape 128">
              <a:extLst>
                <a:ext uri="{FF2B5EF4-FFF2-40B4-BE49-F238E27FC236}">
                  <a16:creationId xmlns:a16="http://schemas.microsoft.com/office/drawing/2014/main" id="{E18071BA-87CD-4D94-843B-7DE0AF0D869F}"/>
                </a:ext>
              </a:extLst>
            </p:cNvPr>
            <p:cNvSpPr/>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30" name="Freeform: Shape 129">
              <a:extLst>
                <a:ext uri="{FF2B5EF4-FFF2-40B4-BE49-F238E27FC236}">
                  <a16:creationId xmlns:a16="http://schemas.microsoft.com/office/drawing/2014/main" id="{00BBF34C-EACE-404F-996A-644E474E4E28}"/>
                </a:ext>
              </a:extLst>
            </p:cNvPr>
            <p:cNvSpPr/>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31" name="Freeform: Shape 130">
              <a:extLst>
                <a:ext uri="{FF2B5EF4-FFF2-40B4-BE49-F238E27FC236}">
                  <a16:creationId xmlns:a16="http://schemas.microsoft.com/office/drawing/2014/main" id="{70130554-9993-4F57-8B60-0C349462F20D}"/>
                </a:ext>
              </a:extLst>
            </p:cNvPr>
            <p:cNvSpPr/>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rtl="0"/>
              <a:endParaRPr lang="en-GB" dirty="0"/>
            </a:p>
          </p:txBody>
        </p:sp>
        <p:sp>
          <p:nvSpPr>
            <p:cNvPr id="132" name="Freeform: Shape 131">
              <a:extLst>
                <a:ext uri="{FF2B5EF4-FFF2-40B4-BE49-F238E27FC236}">
                  <a16:creationId xmlns:a16="http://schemas.microsoft.com/office/drawing/2014/main" id="{7DFA6148-338D-4709-AC75-3333809C1742}"/>
                </a:ext>
              </a:extLst>
            </p:cNvPr>
            <p:cNvSpPr/>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33" name="Freeform: Shape 132">
              <a:extLst>
                <a:ext uri="{FF2B5EF4-FFF2-40B4-BE49-F238E27FC236}">
                  <a16:creationId xmlns:a16="http://schemas.microsoft.com/office/drawing/2014/main" id="{95511CAC-912A-46D0-A3B0-76D9E14A1FFD}"/>
                </a:ext>
              </a:extLst>
            </p:cNvPr>
            <p:cNvSpPr/>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134" name="Freeform: Shape 133">
              <a:extLst>
                <a:ext uri="{FF2B5EF4-FFF2-40B4-BE49-F238E27FC236}">
                  <a16:creationId xmlns:a16="http://schemas.microsoft.com/office/drawing/2014/main" id="{2B9C9D10-C891-463D-BE7B-17E70A74754F}"/>
                </a:ext>
              </a:extLst>
            </p:cNvPr>
            <p:cNvSpPr/>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35" name="Freeform: Shape 134">
              <a:extLst>
                <a:ext uri="{FF2B5EF4-FFF2-40B4-BE49-F238E27FC236}">
                  <a16:creationId xmlns:a16="http://schemas.microsoft.com/office/drawing/2014/main" id="{5D1D470E-ADA7-44E9-84E9-CD49A861A0A9}"/>
                </a:ext>
              </a:extLst>
            </p:cNvPr>
            <p:cNvSpPr/>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36" name="Freeform: Shape 135">
              <a:extLst>
                <a:ext uri="{FF2B5EF4-FFF2-40B4-BE49-F238E27FC236}">
                  <a16:creationId xmlns:a16="http://schemas.microsoft.com/office/drawing/2014/main" id="{650E1B96-7237-46A3-8357-361A4A24BB30}"/>
                </a:ext>
              </a:extLst>
            </p:cNvPr>
            <p:cNvSpPr/>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37" name="Freeform: Shape 136">
              <a:extLst>
                <a:ext uri="{FF2B5EF4-FFF2-40B4-BE49-F238E27FC236}">
                  <a16:creationId xmlns:a16="http://schemas.microsoft.com/office/drawing/2014/main" id="{29E61E0B-154A-44B6-B291-9D6FF3C68AAB}"/>
                </a:ext>
              </a:extLst>
            </p:cNvPr>
            <p:cNvSpPr/>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38" name="Freeform: Shape 137">
              <a:extLst>
                <a:ext uri="{FF2B5EF4-FFF2-40B4-BE49-F238E27FC236}">
                  <a16:creationId xmlns:a16="http://schemas.microsoft.com/office/drawing/2014/main" id="{1DCCBD34-0B4E-4AB8-B5BB-033C5F5A29E5}"/>
                </a:ext>
              </a:extLst>
            </p:cNvPr>
            <p:cNvSpPr/>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39" name="Freeform: Shape 138">
              <a:extLst>
                <a:ext uri="{FF2B5EF4-FFF2-40B4-BE49-F238E27FC236}">
                  <a16:creationId xmlns:a16="http://schemas.microsoft.com/office/drawing/2014/main" id="{2D59E534-33C6-4F71-AC4A-03D6AA020E27}"/>
                </a:ext>
              </a:extLst>
            </p:cNvPr>
            <p:cNvSpPr/>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40" name="Freeform: Shape 139">
              <a:extLst>
                <a:ext uri="{FF2B5EF4-FFF2-40B4-BE49-F238E27FC236}">
                  <a16:creationId xmlns:a16="http://schemas.microsoft.com/office/drawing/2014/main" id="{DF33EA93-D53B-4F63-8D76-8D8603370372}"/>
                </a:ext>
              </a:extLst>
            </p:cNvPr>
            <p:cNvSpPr/>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141" name="Freeform: Shape 140">
              <a:extLst>
                <a:ext uri="{FF2B5EF4-FFF2-40B4-BE49-F238E27FC236}">
                  <a16:creationId xmlns:a16="http://schemas.microsoft.com/office/drawing/2014/main" id="{A09F9D30-E5AE-467D-B6B6-5CBD1F4E6C78}"/>
                </a:ext>
              </a:extLst>
            </p:cNvPr>
            <p:cNvSpPr/>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42" name="Freeform: Shape 141">
              <a:extLst>
                <a:ext uri="{FF2B5EF4-FFF2-40B4-BE49-F238E27FC236}">
                  <a16:creationId xmlns:a16="http://schemas.microsoft.com/office/drawing/2014/main" id="{4E4B2CD5-ABDF-4B08-936A-C5F1F5520D1C}"/>
                </a:ext>
              </a:extLst>
            </p:cNvPr>
            <p:cNvSpPr/>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43" name="Freeform: Shape 142">
              <a:extLst>
                <a:ext uri="{FF2B5EF4-FFF2-40B4-BE49-F238E27FC236}">
                  <a16:creationId xmlns:a16="http://schemas.microsoft.com/office/drawing/2014/main" id="{48344218-81B6-4517-9805-E71499F69C13}"/>
                </a:ext>
              </a:extLst>
            </p:cNvPr>
            <p:cNvSpPr/>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44" name="Freeform: Shape 143">
              <a:extLst>
                <a:ext uri="{FF2B5EF4-FFF2-40B4-BE49-F238E27FC236}">
                  <a16:creationId xmlns:a16="http://schemas.microsoft.com/office/drawing/2014/main" id="{F8A57C29-E01A-449E-8839-863CE9787E3F}"/>
                </a:ext>
              </a:extLst>
            </p:cNvPr>
            <p:cNvSpPr/>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45" name="Freeform: Shape 144">
              <a:extLst>
                <a:ext uri="{FF2B5EF4-FFF2-40B4-BE49-F238E27FC236}">
                  <a16:creationId xmlns:a16="http://schemas.microsoft.com/office/drawing/2014/main" id="{C5ABDD7C-8063-442E-BEFF-77896998F728}"/>
                </a:ext>
              </a:extLst>
            </p:cNvPr>
            <p:cNvSpPr/>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46" name="Freeform: Shape 145">
              <a:extLst>
                <a:ext uri="{FF2B5EF4-FFF2-40B4-BE49-F238E27FC236}">
                  <a16:creationId xmlns:a16="http://schemas.microsoft.com/office/drawing/2014/main" id="{DCE949D9-630A-42F2-8117-AA55AD889901}"/>
                </a:ext>
              </a:extLst>
            </p:cNvPr>
            <p:cNvSpPr/>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47" name="Freeform: Shape 146">
              <a:extLst>
                <a:ext uri="{FF2B5EF4-FFF2-40B4-BE49-F238E27FC236}">
                  <a16:creationId xmlns:a16="http://schemas.microsoft.com/office/drawing/2014/main" id="{E59C2343-FEC6-45CA-8060-17D719373584}"/>
                </a:ext>
              </a:extLst>
            </p:cNvPr>
            <p:cNvSpPr/>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148" name="Freeform: Shape 147">
              <a:extLst>
                <a:ext uri="{FF2B5EF4-FFF2-40B4-BE49-F238E27FC236}">
                  <a16:creationId xmlns:a16="http://schemas.microsoft.com/office/drawing/2014/main" id="{98D68BC2-3FE7-45BD-9735-43C2C896911F}"/>
                </a:ext>
              </a:extLst>
            </p:cNvPr>
            <p:cNvSpPr/>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49" name="Freeform: Shape 148">
              <a:extLst>
                <a:ext uri="{FF2B5EF4-FFF2-40B4-BE49-F238E27FC236}">
                  <a16:creationId xmlns:a16="http://schemas.microsoft.com/office/drawing/2014/main" id="{8E4940E0-90FE-4099-8E84-9F952C2DA7E5}"/>
                </a:ext>
              </a:extLst>
            </p:cNvPr>
            <p:cNvSpPr/>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50" name="Freeform: Shape 149">
              <a:extLst>
                <a:ext uri="{FF2B5EF4-FFF2-40B4-BE49-F238E27FC236}">
                  <a16:creationId xmlns:a16="http://schemas.microsoft.com/office/drawing/2014/main" id="{19DB3D06-EE67-43DF-93EB-5EAC7CD2F73A}"/>
                </a:ext>
              </a:extLst>
            </p:cNvPr>
            <p:cNvSpPr/>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51" name="Freeform: Shape 150">
              <a:extLst>
                <a:ext uri="{FF2B5EF4-FFF2-40B4-BE49-F238E27FC236}">
                  <a16:creationId xmlns:a16="http://schemas.microsoft.com/office/drawing/2014/main" id="{92380E59-DCBF-421C-A85E-0DBB508357C3}"/>
                </a:ext>
              </a:extLst>
            </p:cNvPr>
            <p:cNvSpPr/>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52" name="Freeform: Shape 151">
              <a:extLst>
                <a:ext uri="{FF2B5EF4-FFF2-40B4-BE49-F238E27FC236}">
                  <a16:creationId xmlns:a16="http://schemas.microsoft.com/office/drawing/2014/main" id="{E5B3F73A-2F03-4E24-9BC8-B4B4D2535EFD}"/>
                </a:ext>
              </a:extLst>
            </p:cNvPr>
            <p:cNvSpPr/>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53" name="Freeform: Shape 152">
              <a:extLst>
                <a:ext uri="{FF2B5EF4-FFF2-40B4-BE49-F238E27FC236}">
                  <a16:creationId xmlns:a16="http://schemas.microsoft.com/office/drawing/2014/main" id="{8E13A333-B160-42F4-A817-A75BC8985E8F}"/>
                </a:ext>
              </a:extLst>
            </p:cNvPr>
            <p:cNvSpPr/>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54" name="Freeform: Shape 153">
              <a:extLst>
                <a:ext uri="{FF2B5EF4-FFF2-40B4-BE49-F238E27FC236}">
                  <a16:creationId xmlns:a16="http://schemas.microsoft.com/office/drawing/2014/main" id="{EEDE7E0E-4B11-42DE-AD10-A87B92164A4E}"/>
                </a:ext>
              </a:extLst>
            </p:cNvPr>
            <p:cNvSpPr/>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155" name="Freeform: Shape 154">
              <a:extLst>
                <a:ext uri="{FF2B5EF4-FFF2-40B4-BE49-F238E27FC236}">
                  <a16:creationId xmlns:a16="http://schemas.microsoft.com/office/drawing/2014/main" id="{6DFD5AF3-7117-44FC-A55E-04425F6370E3}"/>
                </a:ext>
              </a:extLst>
            </p:cNvPr>
            <p:cNvSpPr/>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rtl="0"/>
              <a:endParaRPr lang="en-GB" dirty="0"/>
            </a:p>
          </p:txBody>
        </p:sp>
        <p:sp>
          <p:nvSpPr>
            <p:cNvPr id="156" name="Freeform: Shape 155">
              <a:extLst>
                <a:ext uri="{FF2B5EF4-FFF2-40B4-BE49-F238E27FC236}">
                  <a16:creationId xmlns:a16="http://schemas.microsoft.com/office/drawing/2014/main" id="{7A0CFB23-CD7D-46AB-9CE1-17D9E44AC6C7}"/>
                </a:ext>
              </a:extLst>
            </p:cNvPr>
            <p:cNvSpPr/>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157" name="Freeform: Shape 156">
              <a:extLst>
                <a:ext uri="{FF2B5EF4-FFF2-40B4-BE49-F238E27FC236}">
                  <a16:creationId xmlns:a16="http://schemas.microsoft.com/office/drawing/2014/main" id="{A58A095D-C173-427F-BADB-F28F876C12E0}"/>
                </a:ext>
              </a:extLst>
            </p:cNvPr>
            <p:cNvSpPr/>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158" name="Freeform: Shape 157">
              <a:extLst>
                <a:ext uri="{FF2B5EF4-FFF2-40B4-BE49-F238E27FC236}">
                  <a16:creationId xmlns:a16="http://schemas.microsoft.com/office/drawing/2014/main" id="{578F6DB6-9140-4722-BB77-FB3331C5C1F5}"/>
                </a:ext>
              </a:extLst>
            </p:cNvPr>
            <p:cNvSpPr/>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159" name="Freeform: Shape 158">
              <a:extLst>
                <a:ext uri="{FF2B5EF4-FFF2-40B4-BE49-F238E27FC236}">
                  <a16:creationId xmlns:a16="http://schemas.microsoft.com/office/drawing/2014/main" id="{19C1920F-28ED-4100-8F6A-EDA73905695A}"/>
                </a:ext>
              </a:extLst>
            </p:cNvPr>
            <p:cNvSpPr/>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rtl="0"/>
              <a:endParaRPr lang="en-GB" dirty="0"/>
            </a:p>
          </p:txBody>
        </p:sp>
        <p:sp>
          <p:nvSpPr>
            <p:cNvPr id="160" name="Freeform: Shape 159">
              <a:extLst>
                <a:ext uri="{FF2B5EF4-FFF2-40B4-BE49-F238E27FC236}">
                  <a16:creationId xmlns:a16="http://schemas.microsoft.com/office/drawing/2014/main" id="{3423F790-9DD9-4BA3-9ED9-26ADEA2363A0}"/>
                </a:ext>
              </a:extLst>
            </p:cNvPr>
            <p:cNvSpPr/>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161" name="Freeform: Shape 160">
              <a:extLst>
                <a:ext uri="{FF2B5EF4-FFF2-40B4-BE49-F238E27FC236}">
                  <a16:creationId xmlns:a16="http://schemas.microsoft.com/office/drawing/2014/main" id="{610078A7-5F98-4494-9E17-6272ED466980}"/>
                </a:ext>
              </a:extLst>
            </p:cNvPr>
            <p:cNvSpPr/>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162" name="Freeform: Shape 161">
              <a:extLst>
                <a:ext uri="{FF2B5EF4-FFF2-40B4-BE49-F238E27FC236}">
                  <a16:creationId xmlns:a16="http://schemas.microsoft.com/office/drawing/2014/main" id="{8EFDDCCB-36D0-4E8F-B0FA-A0D0752ED4CC}"/>
                </a:ext>
              </a:extLst>
            </p:cNvPr>
            <p:cNvSpPr/>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163" name="Freeform: Shape 162">
              <a:extLst>
                <a:ext uri="{FF2B5EF4-FFF2-40B4-BE49-F238E27FC236}">
                  <a16:creationId xmlns:a16="http://schemas.microsoft.com/office/drawing/2014/main" id="{BB13F448-D641-4211-A40A-8C5521F94691}"/>
                </a:ext>
              </a:extLst>
            </p:cNvPr>
            <p:cNvSpPr/>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pPr rtl="0"/>
              <a:endParaRPr lang="en-GB" dirty="0"/>
            </a:p>
          </p:txBody>
        </p:sp>
        <p:sp>
          <p:nvSpPr>
            <p:cNvPr id="164" name="Freeform: Shape 163">
              <a:extLst>
                <a:ext uri="{FF2B5EF4-FFF2-40B4-BE49-F238E27FC236}">
                  <a16:creationId xmlns:a16="http://schemas.microsoft.com/office/drawing/2014/main" id="{E7092267-8FC5-40B1-A741-AD85B40D189C}"/>
                </a:ext>
              </a:extLst>
            </p:cNvPr>
            <p:cNvSpPr/>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165" name="Freeform: Shape 164">
              <a:extLst>
                <a:ext uri="{FF2B5EF4-FFF2-40B4-BE49-F238E27FC236}">
                  <a16:creationId xmlns:a16="http://schemas.microsoft.com/office/drawing/2014/main" id="{CAB8E92E-4F3D-4B75-9E18-B94EA61BE999}"/>
                </a:ext>
              </a:extLst>
            </p:cNvPr>
            <p:cNvSpPr/>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pPr rtl="0"/>
              <a:endParaRPr lang="en-GB" dirty="0"/>
            </a:p>
          </p:txBody>
        </p:sp>
        <p:sp>
          <p:nvSpPr>
            <p:cNvPr id="166" name="Freeform: Shape 165">
              <a:extLst>
                <a:ext uri="{FF2B5EF4-FFF2-40B4-BE49-F238E27FC236}">
                  <a16:creationId xmlns:a16="http://schemas.microsoft.com/office/drawing/2014/main" id="{2AA1BA77-D7CE-450C-BB2F-492A8A447ADE}"/>
                </a:ext>
              </a:extLst>
            </p:cNvPr>
            <p:cNvSpPr/>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167" name="Freeform: Shape 166">
              <a:extLst>
                <a:ext uri="{FF2B5EF4-FFF2-40B4-BE49-F238E27FC236}">
                  <a16:creationId xmlns:a16="http://schemas.microsoft.com/office/drawing/2014/main" id="{03703D44-20A7-43F8-95C4-F4B83B4DAA42}"/>
                </a:ext>
              </a:extLst>
            </p:cNvPr>
            <p:cNvSpPr/>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68" name="Freeform: Shape 167">
              <a:extLst>
                <a:ext uri="{FF2B5EF4-FFF2-40B4-BE49-F238E27FC236}">
                  <a16:creationId xmlns:a16="http://schemas.microsoft.com/office/drawing/2014/main" id="{15AD7905-66A9-4FD0-93F0-C99CEBF84AAA}"/>
                </a:ext>
              </a:extLst>
            </p:cNvPr>
            <p:cNvSpPr/>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69" name="Freeform: Shape 168">
              <a:extLst>
                <a:ext uri="{FF2B5EF4-FFF2-40B4-BE49-F238E27FC236}">
                  <a16:creationId xmlns:a16="http://schemas.microsoft.com/office/drawing/2014/main" id="{07C71902-ACD3-4225-8597-727626DC1C4F}"/>
                </a:ext>
              </a:extLst>
            </p:cNvPr>
            <p:cNvSpPr/>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rtl="0"/>
              <a:endParaRPr lang="en-GB" dirty="0"/>
            </a:p>
          </p:txBody>
        </p:sp>
        <p:sp>
          <p:nvSpPr>
            <p:cNvPr id="170" name="Freeform: Shape 169">
              <a:extLst>
                <a:ext uri="{FF2B5EF4-FFF2-40B4-BE49-F238E27FC236}">
                  <a16:creationId xmlns:a16="http://schemas.microsoft.com/office/drawing/2014/main" id="{F2B6B2CC-AFFB-479D-9305-171C3C2C8A81}"/>
                </a:ext>
              </a:extLst>
            </p:cNvPr>
            <p:cNvSpPr/>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71" name="Freeform: Shape 170">
              <a:extLst>
                <a:ext uri="{FF2B5EF4-FFF2-40B4-BE49-F238E27FC236}">
                  <a16:creationId xmlns:a16="http://schemas.microsoft.com/office/drawing/2014/main" id="{73942B37-57C7-4154-B6BE-5AB743E1BABE}"/>
                </a:ext>
              </a:extLst>
            </p:cNvPr>
            <p:cNvSpPr/>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rtl="0"/>
              <a:endParaRPr lang="en-GB" dirty="0"/>
            </a:p>
          </p:txBody>
        </p:sp>
        <p:sp>
          <p:nvSpPr>
            <p:cNvPr id="172" name="Freeform: Shape 171">
              <a:extLst>
                <a:ext uri="{FF2B5EF4-FFF2-40B4-BE49-F238E27FC236}">
                  <a16:creationId xmlns:a16="http://schemas.microsoft.com/office/drawing/2014/main" id="{1DE87C79-F470-4FF4-A4F6-6F244F9DE302}"/>
                </a:ext>
              </a:extLst>
            </p:cNvPr>
            <p:cNvSpPr/>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rtl="0"/>
              <a:endParaRPr lang="en-GB" dirty="0"/>
            </a:p>
          </p:txBody>
        </p:sp>
        <p:sp>
          <p:nvSpPr>
            <p:cNvPr id="173" name="Freeform: Shape 172">
              <a:extLst>
                <a:ext uri="{FF2B5EF4-FFF2-40B4-BE49-F238E27FC236}">
                  <a16:creationId xmlns:a16="http://schemas.microsoft.com/office/drawing/2014/main" id="{53BA0F35-5498-4789-8908-D868FFE711B9}"/>
                </a:ext>
              </a:extLst>
            </p:cNvPr>
            <p:cNvSpPr/>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74" name="Freeform: Shape 173">
              <a:extLst>
                <a:ext uri="{FF2B5EF4-FFF2-40B4-BE49-F238E27FC236}">
                  <a16:creationId xmlns:a16="http://schemas.microsoft.com/office/drawing/2014/main" id="{E984F5A6-C73B-4643-A879-E326C7B0351D}"/>
                </a:ext>
              </a:extLst>
            </p:cNvPr>
            <p:cNvSpPr/>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75" name="Freeform: Shape 174">
              <a:extLst>
                <a:ext uri="{FF2B5EF4-FFF2-40B4-BE49-F238E27FC236}">
                  <a16:creationId xmlns:a16="http://schemas.microsoft.com/office/drawing/2014/main" id="{E35485FE-2BD5-455D-A7C9-9F9987C5498C}"/>
                </a:ext>
              </a:extLst>
            </p:cNvPr>
            <p:cNvSpPr/>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rtl="0"/>
              <a:endParaRPr lang="en-GB" dirty="0"/>
            </a:p>
          </p:txBody>
        </p:sp>
        <p:sp>
          <p:nvSpPr>
            <p:cNvPr id="176" name="Freeform: Shape 175">
              <a:extLst>
                <a:ext uri="{FF2B5EF4-FFF2-40B4-BE49-F238E27FC236}">
                  <a16:creationId xmlns:a16="http://schemas.microsoft.com/office/drawing/2014/main" id="{BAFCA128-8161-423D-93F9-A470933A1FFC}"/>
                </a:ext>
              </a:extLst>
            </p:cNvPr>
            <p:cNvSpPr/>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77" name="Freeform: Shape 176">
              <a:extLst>
                <a:ext uri="{FF2B5EF4-FFF2-40B4-BE49-F238E27FC236}">
                  <a16:creationId xmlns:a16="http://schemas.microsoft.com/office/drawing/2014/main" id="{349F8898-E646-4462-9E2E-BC5E10A00DA3}"/>
                </a:ext>
              </a:extLst>
            </p:cNvPr>
            <p:cNvSpPr/>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rtl="0"/>
              <a:endParaRPr lang="en-GB" dirty="0"/>
            </a:p>
          </p:txBody>
        </p:sp>
        <p:sp>
          <p:nvSpPr>
            <p:cNvPr id="178" name="Freeform: Shape 177">
              <a:extLst>
                <a:ext uri="{FF2B5EF4-FFF2-40B4-BE49-F238E27FC236}">
                  <a16:creationId xmlns:a16="http://schemas.microsoft.com/office/drawing/2014/main" id="{9C2FCC72-AEC8-4E95-A821-C66F0DEB219D}"/>
                </a:ext>
              </a:extLst>
            </p:cNvPr>
            <p:cNvSpPr/>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79" name="Freeform: Shape 178">
              <a:extLst>
                <a:ext uri="{FF2B5EF4-FFF2-40B4-BE49-F238E27FC236}">
                  <a16:creationId xmlns:a16="http://schemas.microsoft.com/office/drawing/2014/main" id="{99A9C773-8ED1-4038-AD95-55CB466C9A5E}"/>
                </a:ext>
              </a:extLst>
            </p:cNvPr>
            <p:cNvSpPr/>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80" name="Freeform: Shape 179">
              <a:extLst>
                <a:ext uri="{FF2B5EF4-FFF2-40B4-BE49-F238E27FC236}">
                  <a16:creationId xmlns:a16="http://schemas.microsoft.com/office/drawing/2014/main" id="{F74C74C0-AC53-4090-A11D-D6C4AAF6427A}"/>
                </a:ext>
              </a:extLst>
            </p:cNvPr>
            <p:cNvSpPr/>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81" name="Freeform: Shape 180">
              <a:extLst>
                <a:ext uri="{FF2B5EF4-FFF2-40B4-BE49-F238E27FC236}">
                  <a16:creationId xmlns:a16="http://schemas.microsoft.com/office/drawing/2014/main" id="{401DA41C-D6C4-44A1-9F04-E1F1179C3167}"/>
                </a:ext>
              </a:extLst>
            </p:cNvPr>
            <p:cNvSpPr/>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rtl="0"/>
              <a:endParaRPr lang="en-GB" dirty="0"/>
            </a:p>
          </p:txBody>
        </p:sp>
        <p:sp>
          <p:nvSpPr>
            <p:cNvPr id="182" name="Freeform: Shape 181">
              <a:extLst>
                <a:ext uri="{FF2B5EF4-FFF2-40B4-BE49-F238E27FC236}">
                  <a16:creationId xmlns:a16="http://schemas.microsoft.com/office/drawing/2014/main" id="{4AA97346-990F-4AD1-9436-D315D9EFB04F}"/>
                </a:ext>
              </a:extLst>
            </p:cNvPr>
            <p:cNvSpPr/>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83" name="Freeform: Shape 182">
              <a:extLst>
                <a:ext uri="{FF2B5EF4-FFF2-40B4-BE49-F238E27FC236}">
                  <a16:creationId xmlns:a16="http://schemas.microsoft.com/office/drawing/2014/main" id="{8429BF0F-91DB-49F1-AC40-0DBD95702E0D}"/>
                </a:ext>
              </a:extLst>
            </p:cNvPr>
            <p:cNvSpPr/>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rtl="0"/>
              <a:endParaRPr lang="en-GB" dirty="0"/>
            </a:p>
          </p:txBody>
        </p:sp>
        <p:sp>
          <p:nvSpPr>
            <p:cNvPr id="184" name="Freeform: Shape 183">
              <a:extLst>
                <a:ext uri="{FF2B5EF4-FFF2-40B4-BE49-F238E27FC236}">
                  <a16:creationId xmlns:a16="http://schemas.microsoft.com/office/drawing/2014/main" id="{E4824481-3370-4F9F-8E9F-DBC68A4328A3}"/>
                </a:ext>
              </a:extLst>
            </p:cNvPr>
            <p:cNvSpPr/>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85" name="Freeform: Shape 184">
              <a:extLst>
                <a:ext uri="{FF2B5EF4-FFF2-40B4-BE49-F238E27FC236}">
                  <a16:creationId xmlns:a16="http://schemas.microsoft.com/office/drawing/2014/main" id="{077EB65E-D567-4897-9377-B3029ABB6BBD}"/>
                </a:ext>
              </a:extLst>
            </p:cNvPr>
            <p:cNvSpPr/>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86" name="Freeform: Shape 185">
              <a:extLst>
                <a:ext uri="{FF2B5EF4-FFF2-40B4-BE49-F238E27FC236}">
                  <a16:creationId xmlns:a16="http://schemas.microsoft.com/office/drawing/2014/main" id="{0F16DC2F-A9D5-4A41-A1C0-10C3FA9F0063}"/>
                </a:ext>
              </a:extLst>
            </p:cNvPr>
            <p:cNvSpPr/>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87" name="Freeform: Shape 186">
              <a:extLst>
                <a:ext uri="{FF2B5EF4-FFF2-40B4-BE49-F238E27FC236}">
                  <a16:creationId xmlns:a16="http://schemas.microsoft.com/office/drawing/2014/main" id="{7E17102A-5CA6-4EBD-B30A-5D47EA0E33C4}"/>
                </a:ext>
              </a:extLst>
            </p:cNvPr>
            <p:cNvSpPr/>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rtl="0"/>
              <a:endParaRPr lang="en-GB" dirty="0"/>
            </a:p>
          </p:txBody>
        </p:sp>
        <p:sp>
          <p:nvSpPr>
            <p:cNvPr id="188" name="Freeform: Shape 187">
              <a:extLst>
                <a:ext uri="{FF2B5EF4-FFF2-40B4-BE49-F238E27FC236}">
                  <a16:creationId xmlns:a16="http://schemas.microsoft.com/office/drawing/2014/main" id="{5C38DF57-4354-45F9-9119-DFAE2216DD17}"/>
                </a:ext>
              </a:extLst>
            </p:cNvPr>
            <p:cNvSpPr/>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89" name="Freeform: Shape 188">
              <a:extLst>
                <a:ext uri="{FF2B5EF4-FFF2-40B4-BE49-F238E27FC236}">
                  <a16:creationId xmlns:a16="http://schemas.microsoft.com/office/drawing/2014/main" id="{7D89104B-A74E-4686-85FA-7ADBB69C4260}"/>
                </a:ext>
              </a:extLst>
            </p:cNvPr>
            <p:cNvSpPr/>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rtl="0"/>
              <a:endParaRPr lang="en-GB" dirty="0"/>
            </a:p>
          </p:txBody>
        </p:sp>
        <p:sp>
          <p:nvSpPr>
            <p:cNvPr id="190" name="Freeform: Shape 189">
              <a:extLst>
                <a:ext uri="{FF2B5EF4-FFF2-40B4-BE49-F238E27FC236}">
                  <a16:creationId xmlns:a16="http://schemas.microsoft.com/office/drawing/2014/main" id="{CB6F9BB9-C471-41A6-9CB0-885AFD62F201}"/>
                </a:ext>
              </a:extLst>
            </p:cNvPr>
            <p:cNvSpPr/>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91" name="Freeform: Shape 190">
              <a:extLst>
                <a:ext uri="{FF2B5EF4-FFF2-40B4-BE49-F238E27FC236}">
                  <a16:creationId xmlns:a16="http://schemas.microsoft.com/office/drawing/2014/main" id="{C6F39A5E-4043-48BD-94B1-A008E3D11708}"/>
                </a:ext>
              </a:extLst>
            </p:cNvPr>
            <p:cNvSpPr/>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192" name="Freeform: Shape 191">
              <a:extLst>
                <a:ext uri="{FF2B5EF4-FFF2-40B4-BE49-F238E27FC236}">
                  <a16:creationId xmlns:a16="http://schemas.microsoft.com/office/drawing/2014/main" id="{652678D7-1B2F-423A-AD5D-854262716D61}"/>
                </a:ext>
              </a:extLst>
            </p:cNvPr>
            <p:cNvSpPr/>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193" name="Freeform: Shape 192">
              <a:extLst>
                <a:ext uri="{FF2B5EF4-FFF2-40B4-BE49-F238E27FC236}">
                  <a16:creationId xmlns:a16="http://schemas.microsoft.com/office/drawing/2014/main" id="{7DA06287-9690-4A9A-8FCF-5CCE89B0175C}"/>
                </a:ext>
              </a:extLst>
            </p:cNvPr>
            <p:cNvSpPr/>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rtl="0"/>
              <a:endParaRPr lang="en-GB" dirty="0"/>
            </a:p>
          </p:txBody>
        </p:sp>
        <p:sp>
          <p:nvSpPr>
            <p:cNvPr id="194" name="Freeform: Shape 193">
              <a:extLst>
                <a:ext uri="{FF2B5EF4-FFF2-40B4-BE49-F238E27FC236}">
                  <a16:creationId xmlns:a16="http://schemas.microsoft.com/office/drawing/2014/main" id="{51DA2301-CA50-4AB2-BDFE-BB24FF598037}"/>
                </a:ext>
              </a:extLst>
            </p:cNvPr>
            <p:cNvSpPr/>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195" name="Freeform: Shape 194">
              <a:extLst>
                <a:ext uri="{FF2B5EF4-FFF2-40B4-BE49-F238E27FC236}">
                  <a16:creationId xmlns:a16="http://schemas.microsoft.com/office/drawing/2014/main" id="{492C6814-C2FF-4C19-8402-675536DBDB98}"/>
                </a:ext>
              </a:extLst>
            </p:cNvPr>
            <p:cNvSpPr/>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rtl="0"/>
              <a:endParaRPr lang="en-GB" dirty="0"/>
            </a:p>
          </p:txBody>
        </p:sp>
        <p:sp>
          <p:nvSpPr>
            <p:cNvPr id="196" name="Freeform: Shape 195">
              <a:extLst>
                <a:ext uri="{FF2B5EF4-FFF2-40B4-BE49-F238E27FC236}">
                  <a16:creationId xmlns:a16="http://schemas.microsoft.com/office/drawing/2014/main" id="{DCE40D66-D698-433D-B594-32C1FEEEE9BF}"/>
                </a:ext>
              </a:extLst>
            </p:cNvPr>
            <p:cNvSpPr/>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rtl="0"/>
              <a:endParaRPr lang="en-GB" dirty="0"/>
            </a:p>
          </p:txBody>
        </p:sp>
      </p:grpSp>
      <p:sp>
        <p:nvSpPr>
          <p:cNvPr id="198" name="Date Placeholder 178">
            <a:extLst>
              <a:ext uri="{FF2B5EF4-FFF2-40B4-BE49-F238E27FC236}">
                <a16:creationId xmlns:a16="http://schemas.microsoft.com/office/drawing/2014/main" id="{0DB56EA4-BEF8-48F7-92C4-B35A12108331}"/>
              </a:ext>
            </a:extLst>
          </p:cNvPr>
          <p:cNvSpPr>
            <a:spLocks noGrp="1"/>
          </p:cNvSpPr>
          <p:nvPr>
            <p:ph type="dt" sz="half" idx="10"/>
          </p:nvPr>
        </p:nvSpPr>
        <p:spPr>
          <a:xfrm>
            <a:off x="838200" y="6347472"/>
            <a:ext cx="2743200" cy="365125"/>
          </a:xfrm>
        </p:spPr>
        <p:txBody>
          <a:bodyPr rtlCol="0"/>
          <a:lstStyle/>
          <a:p>
            <a:pPr rtl="0"/>
            <a:r>
              <a:rPr lang="en-GB" dirty="0"/>
              <a:t>2/1/20XX</a:t>
            </a:r>
          </a:p>
        </p:txBody>
      </p:sp>
      <p:sp>
        <p:nvSpPr>
          <p:cNvPr id="199" name="Footer Placeholder 179">
            <a:extLst>
              <a:ext uri="{FF2B5EF4-FFF2-40B4-BE49-F238E27FC236}">
                <a16:creationId xmlns:a16="http://schemas.microsoft.com/office/drawing/2014/main" id="{CE6814D3-C69A-4217-8332-F808E5C015C2}"/>
              </a:ext>
            </a:extLst>
          </p:cNvPr>
          <p:cNvSpPr>
            <a:spLocks noGrp="1"/>
          </p:cNvSpPr>
          <p:nvPr>
            <p:ph type="ftr" sz="quarter" idx="11"/>
          </p:nvPr>
        </p:nvSpPr>
        <p:spPr>
          <a:xfrm>
            <a:off x="4038600" y="6347472"/>
            <a:ext cx="4114800" cy="365125"/>
          </a:xfrm>
        </p:spPr>
        <p:txBody>
          <a:bodyPr rtlCol="0"/>
          <a:lstStyle/>
          <a:p>
            <a:pPr rtl="0"/>
            <a:r>
              <a:rPr lang="en-GB" dirty="0"/>
              <a:t>PRESENTATION TITLE</a:t>
            </a:r>
          </a:p>
        </p:txBody>
      </p:sp>
      <p:sp>
        <p:nvSpPr>
          <p:cNvPr id="200" name="Slide Number Placeholder 180">
            <a:extLst>
              <a:ext uri="{FF2B5EF4-FFF2-40B4-BE49-F238E27FC236}">
                <a16:creationId xmlns:a16="http://schemas.microsoft.com/office/drawing/2014/main" id="{37DF26EE-B2F8-41EF-AC16-A1433FF57E94}"/>
              </a:ext>
            </a:extLst>
          </p:cNvPr>
          <p:cNvSpPr>
            <a:spLocks noGrp="1"/>
          </p:cNvSpPr>
          <p:nvPr>
            <p:ph type="sldNum" sz="quarter" idx="12"/>
          </p:nvPr>
        </p:nvSpPr>
        <p:spPr>
          <a:xfrm>
            <a:off x="8610600" y="6347472"/>
            <a:ext cx="2743200" cy="365125"/>
          </a:xfrm>
        </p:spPr>
        <p:txBody>
          <a:bodyPr rtlCol="0"/>
          <a:lstStyle/>
          <a:p>
            <a:pPr rtl="0"/>
            <a:fld id="{5EA792F7-1D9E-4C7E-A103-E8EDFDC2691E}" type="slidenum">
              <a:rPr lang="en-GB" smtClean="0"/>
              <a:t>‹#›</a:t>
            </a:fld>
            <a:endParaRPr lang="en-GB" dirty="0"/>
          </a:p>
        </p:txBody>
      </p:sp>
      <p:grpSp>
        <p:nvGrpSpPr>
          <p:cNvPr id="14" name="Group 13">
            <a:extLst>
              <a:ext uri="{FF2B5EF4-FFF2-40B4-BE49-F238E27FC236}">
                <a16:creationId xmlns:a16="http://schemas.microsoft.com/office/drawing/2014/main" id="{16BC2040-F088-49FE-BD3B-E4C1B472B4DF}"/>
              </a:ext>
            </a:extLst>
          </p:cNvPr>
          <p:cNvGrpSpPr/>
          <p:nvPr userDrawn="1"/>
        </p:nvGrpSpPr>
        <p:grpSpPr>
          <a:xfrm>
            <a:off x="10579799" y="466375"/>
            <a:ext cx="1089022" cy="1089022"/>
            <a:chOff x="4741467" y="593941"/>
            <a:chExt cx="932200" cy="932200"/>
          </a:xfrm>
        </p:grpSpPr>
        <p:sp>
          <p:nvSpPr>
            <p:cNvPr id="23" name="Graphic 212">
              <a:extLst>
                <a:ext uri="{FF2B5EF4-FFF2-40B4-BE49-F238E27FC236}">
                  <a16:creationId xmlns:a16="http://schemas.microsoft.com/office/drawing/2014/main" id="{4EEBAC00-ABF2-42F3-BE5C-89F299B69814}"/>
                </a:ext>
                <a:ext uri="{C183D7F6-B498-43B3-948B-1728B52AA6E4}">
                  <adec:decorative xmlns:adec="http://schemas.microsoft.com/office/drawing/2017/decorative" val="1"/>
                </a:ext>
              </a:extLst>
            </p:cNvPr>
            <p:cNvSpPr/>
            <p:nvPr userDrawn="1"/>
          </p:nvSpPr>
          <p:spPr>
            <a:xfrm>
              <a:off x="4741467" y="593941"/>
              <a:ext cx="932200" cy="932200"/>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solidFill>
                  <a:schemeClr val="lt1"/>
                </a:solidFill>
              </a:endParaRPr>
            </a:p>
          </p:txBody>
        </p:sp>
        <p:sp>
          <p:nvSpPr>
            <p:cNvPr id="24" name="Graphic 212">
              <a:extLst>
                <a:ext uri="{FF2B5EF4-FFF2-40B4-BE49-F238E27FC236}">
                  <a16:creationId xmlns:a16="http://schemas.microsoft.com/office/drawing/2014/main" id="{91BE3222-02F5-4B11-8ED2-D8D36449924B}"/>
                </a:ext>
                <a:ext uri="{C183D7F6-B498-43B3-948B-1728B52AA6E4}">
                  <adec:decorative xmlns:adec="http://schemas.microsoft.com/office/drawing/2017/decorative" val="1"/>
                </a:ext>
              </a:extLst>
            </p:cNvPr>
            <p:cNvSpPr/>
            <p:nvPr userDrawn="1"/>
          </p:nvSpPr>
          <p:spPr>
            <a:xfrm>
              <a:off x="4741467" y="593941"/>
              <a:ext cx="932200" cy="932200"/>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solidFill>
                  <a:schemeClr val="lt1"/>
                </a:solidFill>
              </a:endParaRPr>
            </a:p>
          </p:txBody>
        </p:sp>
      </p:grpSp>
      <p:grpSp>
        <p:nvGrpSpPr>
          <p:cNvPr id="203" name="Group 202">
            <a:extLst>
              <a:ext uri="{FF2B5EF4-FFF2-40B4-BE49-F238E27FC236}">
                <a16:creationId xmlns:a16="http://schemas.microsoft.com/office/drawing/2014/main" id="{60DC7638-85D7-4D86-8E63-709D65E2A35E}"/>
              </a:ext>
            </a:extLst>
          </p:cNvPr>
          <p:cNvGrpSpPr/>
          <p:nvPr userDrawn="1"/>
        </p:nvGrpSpPr>
        <p:grpSpPr>
          <a:xfrm>
            <a:off x="487753" y="5626538"/>
            <a:ext cx="319941" cy="319941"/>
            <a:chOff x="1185735" y="4917084"/>
            <a:chExt cx="319941" cy="319941"/>
          </a:xfrm>
        </p:grpSpPr>
        <p:sp>
          <p:nvSpPr>
            <p:cNvPr id="204" name="Oval 203">
              <a:extLst>
                <a:ext uri="{FF2B5EF4-FFF2-40B4-BE49-F238E27FC236}">
                  <a16:creationId xmlns:a16="http://schemas.microsoft.com/office/drawing/2014/main" id="{F0465AAD-8CC1-4FEF-8CC4-EC2E94200413}"/>
                </a:ext>
                <a:ext uri="{C183D7F6-B498-43B3-948B-1728B52AA6E4}">
                  <adec:decorative xmlns:adec="http://schemas.microsoft.com/office/drawing/2017/decorative" val="1"/>
                </a:ext>
              </a:extLst>
            </p:cNvPr>
            <p:cNvSpPr/>
            <p:nvPr userDrawn="1"/>
          </p:nvSpPr>
          <p:spPr>
            <a:xfrm>
              <a:off x="1185735" y="4917084"/>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p>
          </p:txBody>
        </p:sp>
        <p:sp>
          <p:nvSpPr>
            <p:cNvPr id="205" name="Oval 204">
              <a:extLst>
                <a:ext uri="{FF2B5EF4-FFF2-40B4-BE49-F238E27FC236}">
                  <a16:creationId xmlns:a16="http://schemas.microsoft.com/office/drawing/2014/main" id="{6D829312-0A2A-4244-A956-C59E44673144}"/>
                </a:ext>
                <a:ext uri="{C183D7F6-B498-43B3-948B-1728B52AA6E4}">
                  <adec:decorative xmlns:adec="http://schemas.microsoft.com/office/drawing/2017/decorative" val="1"/>
                </a:ext>
              </a:extLst>
            </p:cNvPr>
            <p:cNvSpPr/>
            <p:nvPr userDrawn="1"/>
          </p:nvSpPr>
          <p:spPr>
            <a:xfrm>
              <a:off x="1185735" y="4917084"/>
              <a:ext cx="319941" cy="319941"/>
            </a:xfrm>
            <a:prstGeom prst="ellipse">
              <a:avLst/>
            </a:pr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p>
          </p:txBody>
        </p:sp>
      </p:grpSp>
    </p:spTree>
    <p:extLst>
      <p:ext uri="{BB962C8B-B14F-4D97-AF65-F5344CB8AC3E}">
        <p14:creationId xmlns:p14="http://schemas.microsoft.com/office/powerpoint/2010/main" val="3285644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40" name="Title 1">
            <a:extLst>
              <a:ext uri="{FF2B5EF4-FFF2-40B4-BE49-F238E27FC236}">
                <a16:creationId xmlns:a16="http://schemas.microsoft.com/office/drawing/2014/main" id="{EE6F8E7F-679D-42F0-88D7-BA75AB73A7AC}"/>
              </a:ext>
            </a:extLst>
          </p:cNvPr>
          <p:cNvSpPr>
            <a:spLocks noGrp="1"/>
          </p:cNvSpPr>
          <p:nvPr>
            <p:ph type="title" hasCustomPrompt="1"/>
          </p:nvPr>
        </p:nvSpPr>
        <p:spPr>
          <a:xfrm>
            <a:off x="1885186" y="174173"/>
            <a:ext cx="4198182" cy="1158857"/>
          </a:xfrm>
        </p:spPr>
        <p:txBody>
          <a:bodyPr rtlCol="0" anchor="b">
            <a:normAutofit/>
          </a:bodyPr>
          <a:lstStyle>
            <a:lvl1pPr>
              <a:defRPr/>
            </a:lvl1pPr>
          </a:lstStyle>
          <a:p>
            <a:pPr rtl="0"/>
            <a:r>
              <a:rPr lang="en-GB"/>
              <a:t>Click to add title</a:t>
            </a:r>
          </a:p>
        </p:txBody>
      </p:sp>
      <p:sp>
        <p:nvSpPr>
          <p:cNvPr id="41" name="Date Placeholder 10">
            <a:extLst>
              <a:ext uri="{FF2B5EF4-FFF2-40B4-BE49-F238E27FC236}">
                <a16:creationId xmlns:a16="http://schemas.microsoft.com/office/drawing/2014/main" id="{F9CD22CB-9DB7-4D08-90A2-83321438699D}"/>
              </a:ext>
            </a:extLst>
          </p:cNvPr>
          <p:cNvSpPr>
            <a:spLocks noGrp="1"/>
          </p:cNvSpPr>
          <p:nvPr>
            <p:ph type="dt" sz="half" idx="10"/>
          </p:nvPr>
        </p:nvSpPr>
        <p:spPr>
          <a:xfrm>
            <a:off x="838200" y="6356350"/>
            <a:ext cx="2743200" cy="365125"/>
          </a:xfrm>
        </p:spPr>
        <p:txBody>
          <a:bodyPr rtlCol="0"/>
          <a:lstStyle/>
          <a:p>
            <a:pPr rtl="0"/>
            <a:r>
              <a:rPr lang="en-GB" dirty="0"/>
              <a:t>2/1/20XX</a:t>
            </a:r>
          </a:p>
        </p:txBody>
      </p:sp>
      <p:sp>
        <p:nvSpPr>
          <p:cNvPr id="42" name="Footer Placeholder 11">
            <a:extLst>
              <a:ext uri="{FF2B5EF4-FFF2-40B4-BE49-F238E27FC236}">
                <a16:creationId xmlns:a16="http://schemas.microsoft.com/office/drawing/2014/main" id="{E73B6A3D-ED70-47FE-B03E-3D568C1A2FC4}"/>
              </a:ext>
            </a:extLst>
          </p:cNvPr>
          <p:cNvSpPr>
            <a:spLocks noGrp="1"/>
          </p:cNvSpPr>
          <p:nvPr>
            <p:ph type="ftr" sz="quarter" idx="11"/>
          </p:nvPr>
        </p:nvSpPr>
        <p:spPr>
          <a:xfrm>
            <a:off x="4038600" y="6356350"/>
            <a:ext cx="4114800" cy="365125"/>
          </a:xfrm>
        </p:spPr>
        <p:txBody>
          <a:bodyPr rtlCol="0"/>
          <a:lstStyle/>
          <a:p>
            <a:pPr rtl="0"/>
            <a:r>
              <a:rPr lang="en-GB" dirty="0"/>
              <a:t>PRESENTATION TITLE</a:t>
            </a:r>
          </a:p>
        </p:txBody>
      </p:sp>
      <p:sp>
        <p:nvSpPr>
          <p:cNvPr id="43" name="Slide Number Placeholder 12">
            <a:extLst>
              <a:ext uri="{FF2B5EF4-FFF2-40B4-BE49-F238E27FC236}">
                <a16:creationId xmlns:a16="http://schemas.microsoft.com/office/drawing/2014/main" id="{1AE4879C-133B-465E-81C4-7AF394EAA205}"/>
              </a:ext>
            </a:extLst>
          </p:cNvPr>
          <p:cNvSpPr>
            <a:spLocks noGrp="1"/>
          </p:cNvSpPr>
          <p:nvPr>
            <p:ph type="sldNum" sz="quarter" idx="12"/>
          </p:nvPr>
        </p:nvSpPr>
        <p:spPr>
          <a:xfrm>
            <a:off x="8610600" y="6356350"/>
            <a:ext cx="2743200" cy="365125"/>
          </a:xfrm>
        </p:spPr>
        <p:txBody>
          <a:bodyPr rtlCol="0"/>
          <a:lstStyle/>
          <a:p>
            <a:pPr rtl="0"/>
            <a:fld id="{80967E29-1480-472A-9FC5-C4768A52587C}" type="slidenum">
              <a:rPr lang="en-GB" smtClean="0"/>
              <a:t>‹#›</a:t>
            </a:fld>
            <a:endParaRPr lang="en-GB" dirty="0"/>
          </a:p>
        </p:txBody>
      </p:sp>
      <p:grpSp>
        <p:nvGrpSpPr>
          <p:cNvPr id="48" name="Graphic 190">
            <a:extLst>
              <a:ext uri="{FF2B5EF4-FFF2-40B4-BE49-F238E27FC236}">
                <a16:creationId xmlns:a16="http://schemas.microsoft.com/office/drawing/2014/main" id="{F71248FC-CE92-435C-87F1-74B88F23766A}"/>
              </a:ext>
              <a:ext uri="{C183D7F6-B498-43B3-948B-1728B52AA6E4}">
                <adec:decorative xmlns:adec="http://schemas.microsoft.com/office/drawing/2017/decorative" val="1"/>
              </a:ext>
            </a:extLst>
          </p:cNvPr>
          <p:cNvGrpSpPr/>
          <p:nvPr userDrawn="1"/>
        </p:nvGrpSpPr>
        <p:grpSpPr>
          <a:xfrm>
            <a:off x="0" y="713137"/>
            <a:ext cx="1598829" cy="531293"/>
            <a:chOff x="2504802" y="1755501"/>
            <a:chExt cx="1598829" cy="531293"/>
          </a:xfrm>
          <a:solidFill>
            <a:schemeClr val="tx1"/>
          </a:solidFill>
        </p:grpSpPr>
        <p:sp>
          <p:nvSpPr>
            <p:cNvPr id="49" name="Freeform: Shape 48">
              <a:extLst>
                <a:ext uri="{FF2B5EF4-FFF2-40B4-BE49-F238E27FC236}">
                  <a16:creationId xmlns:a16="http://schemas.microsoft.com/office/drawing/2014/main" id="{7C98EBE9-5DF5-4117-BA8E-B1A9640F2A3F}"/>
                </a:ext>
              </a:extLst>
            </p:cNvPr>
            <p:cNvSpPr/>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pPr rtl="0"/>
              <a:endParaRPr lang="en-GB" dirty="0"/>
            </a:p>
          </p:txBody>
        </p:sp>
        <p:sp>
          <p:nvSpPr>
            <p:cNvPr id="50" name="Freeform: Shape 49">
              <a:extLst>
                <a:ext uri="{FF2B5EF4-FFF2-40B4-BE49-F238E27FC236}">
                  <a16:creationId xmlns:a16="http://schemas.microsoft.com/office/drawing/2014/main" id="{CEEC69FB-23D9-4DB3-93B4-D8A4DAC52589}"/>
                </a:ext>
              </a:extLst>
            </p:cNvPr>
            <p:cNvSpPr/>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pPr rtl="0"/>
              <a:endParaRPr lang="en-GB" dirty="0"/>
            </a:p>
          </p:txBody>
        </p:sp>
      </p:grpSp>
      <p:grpSp>
        <p:nvGrpSpPr>
          <p:cNvPr id="51" name="Graphic 4">
            <a:extLst>
              <a:ext uri="{FF2B5EF4-FFF2-40B4-BE49-F238E27FC236}">
                <a16:creationId xmlns:a16="http://schemas.microsoft.com/office/drawing/2014/main" id="{A2ACF54E-CF09-4ADF-AF42-8940A36E167D}"/>
              </a:ext>
              <a:ext uri="{C183D7F6-B498-43B3-948B-1728B52AA6E4}">
                <adec:decorative xmlns:adec="http://schemas.microsoft.com/office/drawing/2017/decorative" val="1"/>
              </a:ext>
            </a:extLst>
          </p:cNvPr>
          <p:cNvGrpSpPr/>
          <p:nvPr userDrawn="1"/>
        </p:nvGrpSpPr>
        <p:grpSpPr>
          <a:xfrm>
            <a:off x="11102977" y="-67591"/>
            <a:ext cx="1089023" cy="1089034"/>
            <a:chOff x="5734037" y="3067039"/>
            <a:chExt cx="724483" cy="724489"/>
          </a:xfrm>
          <a:solidFill>
            <a:schemeClr val="tx1"/>
          </a:solidFill>
        </p:grpSpPr>
        <p:sp>
          <p:nvSpPr>
            <p:cNvPr id="52" name="Freeform: Shape 51">
              <a:extLst>
                <a:ext uri="{FF2B5EF4-FFF2-40B4-BE49-F238E27FC236}">
                  <a16:creationId xmlns:a16="http://schemas.microsoft.com/office/drawing/2014/main" id="{9FAA0A99-7C77-42CE-9E71-1DCD63BF4E6F}"/>
                </a:ext>
              </a:extLst>
            </p:cNvPr>
            <p:cNvSpPr/>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rtl="0"/>
              <a:endParaRPr lang="en-GB" dirty="0"/>
            </a:p>
          </p:txBody>
        </p:sp>
        <p:sp>
          <p:nvSpPr>
            <p:cNvPr id="53" name="Freeform: Shape 52">
              <a:extLst>
                <a:ext uri="{FF2B5EF4-FFF2-40B4-BE49-F238E27FC236}">
                  <a16:creationId xmlns:a16="http://schemas.microsoft.com/office/drawing/2014/main" id="{831DB661-8F52-4D08-B3A4-0CA0FB8B80EA}"/>
                </a:ext>
              </a:extLst>
            </p:cNvPr>
            <p:cNvSpPr/>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54" name="Freeform: Shape 53">
              <a:extLst>
                <a:ext uri="{FF2B5EF4-FFF2-40B4-BE49-F238E27FC236}">
                  <a16:creationId xmlns:a16="http://schemas.microsoft.com/office/drawing/2014/main" id="{45931018-70AF-4320-9F7B-CF7CA242091A}"/>
                </a:ext>
              </a:extLst>
            </p:cNvPr>
            <p:cNvSpPr/>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55" name="Freeform: Shape 54">
              <a:extLst>
                <a:ext uri="{FF2B5EF4-FFF2-40B4-BE49-F238E27FC236}">
                  <a16:creationId xmlns:a16="http://schemas.microsoft.com/office/drawing/2014/main" id="{B6586B07-F10A-4BBA-B002-6A9A89D3CF29}"/>
                </a:ext>
              </a:extLst>
            </p:cNvPr>
            <p:cNvSpPr/>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56" name="Freeform: Shape 55">
              <a:extLst>
                <a:ext uri="{FF2B5EF4-FFF2-40B4-BE49-F238E27FC236}">
                  <a16:creationId xmlns:a16="http://schemas.microsoft.com/office/drawing/2014/main" id="{19EA06D0-1B1A-4D0F-B3C1-DC74AECBE31F}"/>
                </a:ext>
              </a:extLst>
            </p:cNvPr>
            <p:cNvSpPr/>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57" name="Freeform: Shape 56">
              <a:extLst>
                <a:ext uri="{FF2B5EF4-FFF2-40B4-BE49-F238E27FC236}">
                  <a16:creationId xmlns:a16="http://schemas.microsoft.com/office/drawing/2014/main" id="{B91F3F0B-FC7C-403F-B034-0372ED170FE7}"/>
                </a:ext>
              </a:extLst>
            </p:cNvPr>
            <p:cNvSpPr/>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58" name="Freeform: Shape 57">
              <a:extLst>
                <a:ext uri="{FF2B5EF4-FFF2-40B4-BE49-F238E27FC236}">
                  <a16:creationId xmlns:a16="http://schemas.microsoft.com/office/drawing/2014/main" id="{2E1D61F7-4B69-498F-80B9-3108F4873D75}"/>
                </a:ext>
              </a:extLst>
            </p:cNvPr>
            <p:cNvSpPr/>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59" name="Freeform: Shape 58">
              <a:extLst>
                <a:ext uri="{FF2B5EF4-FFF2-40B4-BE49-F238E27FC236}">
                  <a16:creationId xmlns:a16="http://schemas.microsoft.com/office/drawing/2014/main" id="{F3561D3B-1436-4683-9CDF-E904A91D1FFB}"/>
                </a:ext>
              </a:extLst>
            </p:cNvPr>
            <p:cNvSpPr/>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rtl="0"/>
              <a:endParaRPr lang="en-GB" dirty="0"/>
            </a:p>
          </p:txBody>
        </p:sp>
        <p:sp>
          <p:nvSpPr>
            <p:cNvPr id="60" name="Freeform: Shape 59">
              <a:extLst>
                <a:ext uri="{FF2B5EF4-FFF2-40B4-BE49-F238E27FC236}">
                  <a16:creationId xmlns:a16="http://schemas.microsoft.com/office/drawing/2014/main" id="{9BC0132A-DC93-4CFA-BFAD-5C13FFFE9F4E}"/>
                </a:ext>
              </a:extLst>
            </p:cNvPr>
            <p:cNvSpPr/>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61" name="Freeform: Shape 60">
              <a:extLst>
                <a:ext uri="{FF2B5EF4-FFF2-40B4-BE49-F238E27FC236}">
                  <a16:creationId xmlns:a16="http://schemas.microsoft.com/office/drawing/2014/main" id="{633BECCB-954A-4356-8DB8-109763ACF1F6}"/>
                </a:ext>
              </a:extLst>
            </p:cNvPr>
            <p:cNvSpPr/>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62" name="Freeform: Shape 61">
              <a:extLst>
                <a:ext uri="{FF2B5EF4-FFF2-40B4-BE49-F238E27FC236}">
                  <a16:creationId xmlns:a16="http://schemas.microsoft.com/office/drawing/2014/main" id="{C722F0F9-FC02-4F7C-B1AE-90AB1ABC380D}"/>
                </a:ext>
              </a:extLst>
            </p:cNvPr>
            <p:cNvSpPr/>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63" name="Freeform: Shape 62">
              <a:extLst>
                <a:ext uri="{FF2B5EF4-FFF2-40B4-BE49-F238E27FC236}">
                  <a16:creationId xmlns:a16="http://schemas.microsoft.com/office/drawing/2014/main" id="{591D23B9-698D-4047-94A4-469F74601153}"/>
                </a:ext>
              </a:extLst>
            </p:cNvPr>
            <p:cNvSpPr/>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64" name="Freeform: Shape 63">
              <a:extLst>
                <a:ext uri="{FF2B5EF4-FFF2-40B4-BE49-F238E27FC236}">
                  <a16:creationId xmlns:a16="http://schemas.microsoft.com/office/drawing/2014/main" id="{DB990AFF-79EB-44A5-8E6F-68D78CA5A103}"/>
                </a:ext>
              </a:extLst>
            </p:cNvPr>
            <p:cNvSpPr/>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65" name="Freeform: Shape 64">
              <a:extLst>
                <a:ext uri="{FF2B5EF4-FFF2-40B4-BE49-F238E27FC236}">
                  <a16:creationId xmlns:a16="http://schemas.microsoft.com/office/drawing/2014/main" id="{8BC8CE23-ABF0-44A4-B651-F340EA038ECB}"/>
                </a:ext>
              </a:extLst>
            </p:cNvPr>
            <p:cNvSpPr/>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66" name="Freeform: Shape 65">
              <a:extLst>
                <a:ext uri="{FF2B5EF4-FFF2-40B4-BE49-F238E27FC236}">
                  <a16:creationId xmlns:a16="http://schemas.microsoft.com/office/drawing/2014/main" id="{1618B38E-8D0A-4E3D-AB2D-DCD61B3DE6A7}"/>
                </a:ext>
              </a:extLst>
            </p:cNvPr>
            <p:cNvSpPr/>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67" name="Freeform: Shape 66">
              <a:extLst>
                <a:ext uri="{FF2B5EF4-FFF2-40B4-BE49-F238E27FC236}">
                  <a16:creationId xmlns:a16="http://schemas.microsoft.com/office/drawing/2014/main" id="{099691C7-B4EE-459B-B118-DB37E0D34AEE}"/>
                </a:ext>
              </a:extLst>
            </p:cNvPr>
            <p:cNvSpPr/>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68" name="Freeform: Shape 67">
              <a:extLst>
                <a:ext uri="{FF2B5EF4-FFF2-40B4-BE49-F238E27FC236}">
                  <a16:creationId xmlns:a16="http://schemas.microsoft.com/office/drawing/2014/main" id="{CD63978D-58CC-49E7-9755-108437FACBC2}"/>
                </a:ext>
              </a:extLst>
            </p:cNvPr>
            <p:cNvSpPr/>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9" name="Freeform: Shape 68">
              <a:extLst>
                <a:ext uri="{FF2B5EF4-FFF2-40B4-BE49-F238E27FC236}">
                  <a16:creationId xmlns:a16="http://schemas.microsoft.com/office/drawing/2014/main" id="{D8C2E87B-EB6B-4AEE-9462-E8883AF56940}"/>
                </a:ext>
              </a:extLst>
            </p:cNvPr>
            <p:cNvSpPr/>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70" name="Freeform: Shape 69">
              <a:extLst>
                <a:ext uri="{FF2B5EF4-FFF2-40B4-BE49-F238E27FC236}">
                  <a16:creationId xmlns:a16="http://schemas.microsoft.com/office/drawing/2014/main" id="{B54162CF-DBDC-4702-8BB3-28E251AFACDB}"/>
                </a:ext>
              </a:extLst>
            </p:cNvPr>
            <p:cNvSpPr/>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71" name="Freeform: Shape 70">
              <a:extLst>
                <a:ext uri="{FF2B5EF4-FFF2-40B4-BE49-F238E27FC236}">
                  <a16:creationId xmlns:a16="http://schemas.microsoft.com/office/drawing/2014/main" id="{7B442FDE-6724-4D51-9280-2C53DCE6CBF1}"/>
                </a:ext>
              </a:extLst>
            </p:cNvPr>
            <p:cNvSpPr/>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72" name="Freeform: Shape 71">
              <a:extLst>
                <a:ext uri="{FF2B5EF4-FFF2-40B4-BE49-F238E27FC236}">
                  <a16:creationId xmlns:a16="http://schemas.microsoft.com/office/drawing/2014/main" id="{D638975F-285B-44C6-B22C-F9D4825A3183}"/>
                </a:ext>
              </a:extLst>
            </p:cNvPr>
            <p:cNvSpPr/>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73" name="Freeform: Shape 72">
              <a:extLst>
                <a:ext uri="{FF2B5EF4-FFF2-40B4-BE49-F238E27FC236}">
                  <a16:creationId xmlns:a16="http://schemas.microsoft.com/office/drawing/2014/main" id="{81B0C926-95B7-455C-893D-0F26D8D928FB}"/>
                </a:ext>
              </a:extLst>
            </p:cNvPr>
            <p:cNvSpPr/>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74" name="Freeform: Shape 73">
              <a:extLst>
                <a:ext uri="{FF2B5EF4-FFF2-40B4-BE49-F238E27FC236}">
                  <a16:creationId xmlns:a16="http://schemas.microsoft.com/office/drawing/2014/main" id="{D71D4797-4330-475F-8270-78233B3527B0}"/>
                </a:ext>
              </a:extLst>
            </p:cNvPr>
            <p:cNvSpPr/>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75" name="Freeform: Shape 74">
              <a:extLst>
                <a:ext uri="{FF2B5EF4-FFF2-40B4-BE49-F238E27FC236}">
                  <a16:creationId xmlns:a16="http://schemas.microsoft.com/office/drawing/2014/main" id="{C07B8B82-0B72-4ED8-9B81-34F4FFE36D03}"/>
                </a:ext>
              </a:extLst>
            </p:cNvPr>
            <p:cNvSpPr/>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76" name="Freeform: Shape 75">
              <a:extLst>
                <a:ext uri="{FF2B5EF4-FFF2-40B4-BE49-F238E27FC236}">
                  <a16:creationId xmlns:a16="http://schemas.microsoft.com/office/drawing/2014/main" id="{B5D9EAF9-CAEF-4FF0-9058-814B8ACBF733}"/>
                </a:ext>
              </a:extLst>
            </p:cNvPr>
            <p:cNvSpPr/>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77" name="Freeform: Shape 76">
              <a:extLst>
                <a:ext uri="{FF2B5EF4-FFF2-40B4-BE49-F238E27FC236}">
                  <a16:creationId xmlns:a16="http://schemas.microsoft.com/office/drawing/2014/main" id="{74D306CA-AE96-4770-AAC2-329436299FD5}"/>
                </a:ext>
              </a:extLst>
            </p:cNvPr>
            <p:cNvSpPr/>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78" name="Freeform: Shape 77">
              <a:extLst>
                <a:ext uri="{FF2B5EF4-FFF2-40B4-BE49-F238E27FC236}">
                  <a16:creationId xmlns:a16="http://schemas.microsoft.com/office/drawing/2014/main" id="{5862B6D5-3EEE-436C-BBBC-F1659763ED9B}"/>
                </a:ext>
              </a:extLst>
            </p:cNvPr>
            <p:cNvSpPr/>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79" name="Freeform: Shape 78">
              <a:extLst>
                <a:ext uri="{FF2B5EF4-FFF2-40B4-BE49-F238E27FC236}">
                  <a16:creationId xmlns:a16="http://schemas.microsoft.com/office/drawing/2014/main" id="{A62E78C8-8408-4F72-8CE4-33F4074906BC}"/>
                </a:ext>
              </a:extLst>
            </p:cNvPr>
            <p:cNvSpPr/>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80" name="Freeform: Shape 79">
              <a:extLst>
                <a:ext uri="{FF2B5EF4-FFF2-40B4-BE49-F238E27FC236}">
                  <a16:creationId xmlns:a16="http://schemas.microsoft.com/office/drawing/2014/main" id="{F5DA04B1-3A54-49FF-9074-CB0BF5193DE0}"/>
                </a:ext>
              </a:extLst>
            </p:cNvPr>
            <p:cNvSpPr/>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81" name="Freeform: Shape 80">
              <a:extLst>
                <a:ext uri="{FF2B5EF4-FFF2-40B4-BE49-F238E27FC236}">
                  <a16:creationId xmlns:a16="http://schemas.microsoft.com/office/drawing/2014/main" id="{0588DD8D-4661-4483-82D6-07A669902745}"/>
                </a:ext>
              </a:extLst>
            </p:cNvPr>
            <p:cNvSpPr/>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82" name="Freeform: Shape 81">
              <a:extLst>
                <a:ext uri="{FF2B5EF4-FFF2-40B4-BE49-F238E27FC236}">
                  <a16:creationId xmlns:a16="http://schemas.microsoft.com/office/drawing/2014/main" id="{6427B20B-173D-4E73-BA16-6B70B039591A}"/>
                </a:ext>
              </a:extLst>
            </p:cNvPr>
            <p:cNvSpPr/>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83" name="Freeform: Shape 82">
              <a:extLst>
                <a:ext uri="{FF2B5EF4-FFF2-40B4-BE49-F238E27FC236}">
                  <a16:creationId xmlns:a16="http://schemas.microsoft.com/office/drawing/2014/main" id="{EC4AB2BC-0366-48DE-A7BC-31B0C7FDF81C}"/>
                </a:ext>
              </a:extLst>
            </p:cNvPr>
            <p:cNvSpPr/>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84" name="Freeform: Shape 83">
              <a:extLst>
                <a:ext uri="{FF2B5EF4-FFF2-40B4-BE49-F238E27FC236}">
                  <a16:creationId xmlns:a16="http://schemas.microsoft.com/office/drawing/2014/main" id="{3CDC0462-EDF1-4DC6-B022-B9D6A4883C97}"/>
                </a:ext>
              </a:extLst>
            </p:cNvPr>
            <p:cNvSpPr/>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85" name="Freeform: Shape 84">
              <a:extLst>
                <a:ext uri="{FF2B5EF4-FFF2-40B4-BE49-F238E27FC236}">
                  <a16:creationId xmlns:a16="http://schemas.microsoft.com/office/drawing/2014/main" id="{CCB57D5F-1A85-4067-A884-5FF7697972BF}"/>
                </a:ext>
              </a:extLst>
            </p:cNvPr>
            <p:cNvSpPr/>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86" name="Freeform: Shape 85">
              <a:extLst>
                <a:ext uri="{FF2B5EF4-FFF2-40B4-BE49-F238E27FC236}">
                  <a16:creationId xmlns:a16="http://schemas.microsoft.com/office/drawing/2014/main" id="{E996A340-2E9C-4C3B-AB03-1CD09E34956E}"/>
                </a:ext>
              </a:extLst>
            </p:cNvPr>
            <p:cNvSpPr/>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87" name="Freeform: Shape 86">
              <a:extLst>
                <a:ext uri="{FF2B5EF4-FFF2-40B4-BE49-F238E27FC236}">
                  <a16:creationId xmlns:a16="http://schemas.microsoft.com/office/drawing/2014/main" id="{C7BFB716-CE13-4D34-BF72-03D902C777E6}"/>
                </a:ext>
              </a:extLst>
            </p:cNvPr>
            <p:cNvSpPr/>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88" name="Freeform: Shape 87">
              <a:extLst>
                <a:ext uri="{FF2B5EF4-FFF2-40B4-BE49-F238E27FC236}">
                  <a16:creationId xmlns:a16="http://schemas.microsoft.com/office/drawing/2014/main" id="{D174C1C5-4C0C-4661-BCCF-41A5ACFE21C7}"/>
                </a:ext>
              </a:extLst>
            </p:cNvPr>
            <p:cNvSpPr/>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89" name="Freeform: Shape 88">
              <a:extLst>
                <a:ext uri="{FF2B5EF4-FFF2-40B4-BE49-F238E27FC236}">
                  <a16:creationId xmlns:a16="http://schemas.microsoft.com/office/drawing/2014/main" id="{C5A6027B-DD9D-4CE2-BD61-5C04290BCF40}"/>
                </a:ext>
              </a:extLst>
            </p:cNvPr>
            <p:cNvSpPr/>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90" name="Freeform: Shape 89">
              <a:extLst>
                <a:ext uri="{FF2B5EF4-FFF2-40B4-BE49-F238E27FC236}">
                  <a16:creationId xmlns:a16="http://schemas.microsoft.com/office/drawing/2014/main" id="{0708877B-8D92-4FC4-8A65-38968B9E3241}"/>
                </a:ext>
              </a:extLst>
            </p:cNvPr>
            <p:cNvSpPr/>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91" name="Freeform: Shape 90">
              <a:extLst>
                <a:ext uri="{FF2B5EF4-FFF2-40B4-BE49-F238E27FC236}">
                  <a16:creationId xmlns:a16="http://schemas.microsoft.com/office/drawing/2014/main" id="{33525F5F-F114-43F3-A9F7-261A28B24DF9}"/>
                </a:ext>
              </a:extLst>
            </p:cNvPr>
            <p:cNvSpPr/>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92" name="Freeform: Shape 91">
              <a:extLst>
                <a:ext uri="{FF2B5EF4-FFF2-40B4-BE49-F238E27FC236}">
                  <a16:creationId xmlns:a16="http://schemas.microsoft.com/office/drawing/2014/main" id="{7339711F-C386-4DCE-9FBF-EE6BC2C1FE35}"/>
                </a:ext>
              </a:extLst>
            </p:cNvPr>
            <p:cNvSpPr/>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93" name="Freeform: Shape 92">
              <a:extLst>
                <a:ext uri="{FF2B5EF4-FFF2-40B4-BE49-F238E27FC236}">
                  <a16:creationId xmlns:a16="http://schemas.microsoft.com/office/drawing/2014/main" id="{FB4BAE73-7982-46FB-A57B-811E3B8F79E4}"/>
                </a:ext>
              </a:extLst>
            </p:cNvPr>
            <p:cNvSpPr/>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94" name="Freeform: Shape 93">
              <a:extLst>
                <a:ext uri="{FF2B5EF4-FFF2-40B4-BE49-F238E27FC236}">
                  <a16:creationId xmlns:a16="http://schemas.microsoft.com/office/drawing/2014/main" id="{14175C9A-42C7-461B-A3DC-84B7A21771C1}"/>
                </a:ext>
              </a:extLst>
            </p:cNvPr>
            <p:cNvSpPr/>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95" name="Freeform: Shape 94">
              <a:extLst>
                <a:ext uri="{FF2B5EF4-FFF2-40B4-BE49-F238E27FC236}">
                  <a16:creationId xmlns:a16="http://schemas.microsoft.com/office/drawing/2014/main" id="{22F385D0-D050-42A4-898F-83C653F24C4F}"/>
                </a:ext>
              </a:extLst>
            </p:cNvPr>
            <p:cNvSpPr/>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96" name="Freeform: Shape 95">
              <a:extLst>
                <a:ext uri="{FF2B5EF4-FFF2-40B4-BE49-F238E27FC236}">
                  <a16:creationId xmlns:a16="http://schemas.microsoft.com/office/drawing/2014/main" id="{FFD7E539-37B2-48C9-B730-CDB7A4FCADCD}"/>
                </a:ext>
              </a:extLst>
            </p:cNvPr>
            <p:cNvSpPr/>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97" name="Freeform: Shape 96">
              <a:extLst>
                <a:ext uri="{FF2B5EF4-FFF2-40B4-BE49-F238E27FC236}">
                  <a16:creationId xmlns:a16="http://schemas.microsoft.com/office/drawing/2014/main" id="{EE26C0AC-F299-48BD-AED7-26C5A1998D41}"/>
                </a:ext>
              </a:extLst>
            </p:cNvPr>
            <p:cNvSpPr/>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98" name="Freeform: Shape 97">
              <a:extLst>
                <a:ext uri="{FF2B5EF4-FFF2-40B4-BE49-F238E27FC236}">
                  <a16:creationId xmlns:a16="http://schemas.microsoft.com/office/drawing/2014/main" id="{15E478F3-0C5B-477C-819A-BF4A72B4CC5D}"/>
                </a:ext>
              </a:extLst>
            </p:cNvPr>
            <p:cNvSpPr/>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99" name="Freeform: Shape 98">
              <a:extLst>
                <a:ext uri="{FF2B5EF4-FFF2-40B4-BE49-F238E27FC236}">
                  <a16:creationId xmlns:a16="http://schemas.microsoft.com/office/drawing/2014/main" id="{9DE8A1B0-551E-4693-928C-BBFDAC2DE894}"/>
                </a:ext>
              </a:extLst>
            </p:cNvPr>
            <p:cNvSpPr/>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00" name="Freeform: Shape 99">
              <a:extLst>
                <a:ext uri="{FF2B5EF4-FFF2-40B4-BE49-F238E27FC236}">
                  <a16:creationId xmlns:a16="http://schemas.microsoft.com/office/drawing/2014/main" id="{9565C552-100C-4C0F-9727-52B462CB5777}"/>
                </a:ext>
              </a:extLst>
            </p:cNvPr>
            <p:cNvSpPr/>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01" name="Freeform: Shape 100">
              <a:extLst>
                <a:ext uri="{FF2B5EF4-FFF2-40B4-BE49-F238E27FC236}">
                  <a16:creationId xmlns:a16="http://schemas.microsoft.com/office/drawing/2014/main" id="{C65AF3C8-A7D3-4F7E-8297-70B16E682C87}"/>
                </a:ext>
              </a:extLst>
            </p:cNvPr>
            <p:cNvSpPr/>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102" name="Freeform: Shape 101">
              <a:extLst>
                <a:ext uri="{FF2B5EF4-FFF2-40B4-BE49-F238E27FC236}">
                  <a16:creationId xmlns:a16="http://schemas.microsoft.com/office/drawing/2014/main" id="{989C4C3A-B0E7-45DB-9736-2820F1E48582}"/>
                </a:ext>
              </a:extLst>
            </p:cNvPr>
            <p:cNvSpPr/>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103" name="Freeform: Shape 102">
              <a:extLst>
                <a:ext uri="{FF2B5EF4-FFF2-40B4-BE49-F238E27FC236}">
                  <a16:creationId xmlns:a16="http://schemas.microsoft.com/office/drawing/2014/main" id="{5DF9AE49-EBF5-4E8B-811B-A95469060E7B}"/>
                </a:ext>
              </a:extLst>
            </p:cNvPr>
            <p:cNvSpPr/>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pPr rtl="0"/>
              <a:endParaRPr lang="en-GB" dirty="0"/>
            </a:p>
          </p:txBody>
        </p:sp>
        <p:sp>
          <p:nvSpPr>
            <p:cNvPr id="104" name="Freeform: Shape 103">
              <a:extLst>
                <a:ext uri="{FF2B5EF4-FFF2-40B4-BE49-F238E27FC236}">
                  <a16:creationId xmlns:a16="http://schemas.microsoft.com/office/drawing/2014/main" id="{4A6E6901-66E0-4614-A82A-4C8B199F313E}"/>
                </a:ext>
              </a:extLst>
            </p:cNvPr>
            <p:cNvSpPr/>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105" name="Freeform: Shape 104">
              <a:extLst>
                <a:ext uri="{FF2B5EF4-FFF2-40B4-BE49-F238E27FC236}">
                  <a16:creationId xmlns:a16="http://schemas.microsoft.com/office/drawing/2014/main" id="{EAF4D28A-9C05-4C54-8EC3-A4AF071575B8}"/>
                </a:ext>
              </a:extLst>
            </p:cNvPr>
            <p:cNvSpPr/>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pPr rtl="0"/>
              <a:endParaRPr lang="en-GB" dirty="0"/>
            </a:p>
          </p:txBody>
        </p:sp>
        <p:sp>
          <p:nvSpPr>
            <p:cNvPr id="106" name="Freeform: Shape 105">
              <a:extLst>
                <a:ext uri="{FF2B5EF4-FFF2-40B4-BE49-F238E27FC236}">
                  <a16:creationId xmlns:a16="http://schemas.microsoft.com/office/drawing/2014/main" id="{E13432FE-A2F7-40F1-A071-5299288F21B5}"/>
                </a:ext>
              </a:extLst>
            </p:cNvPr>
            <p:cNvSpPr/>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107" name="Freeform: Shape 106">
              <a:extLst>
                <a:ext uri="{FF2B5EF4-FFF2-40B4-BE49-F238E27FC236}">
                  <a16:creationId xmlns:a16="http://schemas.microsoft.com/office/drawing/2014/main" id="{C70FB6A9-6497-4E63-9C82-7B0BAEB50225}"/>
                </a:ext>
              </a:extLst>
            </p:cNvPr>
            <p:cNvSpPr/>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108" name="Freeform: Shape 107">
              <a:extLst>
                <a:ext uri="{FF2B5EF4-FFF2-40B4-BE49-F238E27FC236}">
                  <a16:creationId xmlns:a16="http://schemas.microsoft.com/office/drawing/2014/main" id="{71159FE3-5513-4772-A657-6925C879024E}"/>
                </a:ext>
              </a:extLst>
            </p:cNvPr>
            <p:cNvSpPr/>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109" name="Freeform: Shape 108">
              <a:extLst>
                <a:ext uri="{FF2B5EF4-FFF2-40B4-BE49-F238E27FC236}">
                  <a16:creationId xmlns:a16="http://schemas.microsoft.com/office/drawing/2014/main" id="{E48E9D8E-3725-4460-951D-FD784F1A5725}"/>
                </a:ext>
              </a:extLst>
            </p:cNvPr>
            <p:cNvSpPr/>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rtl="0"/>
              <a:endParaRPr lang="en-GB" dirty="0"/>
            </a:p>
          </p:txBody>
        </p:sp>
        <p:sp>
          <p:nvSpPr>
            <p:cNvPr id="110" name="Freeform: Shape 109">
              <a:extLst>
                <a:ext uri="{FF2B5EF4-FFF2-40B4-BE49-F238E27FC236}">
                  <a16:creationId xmlns:a16="http://schemas.microsoft.com/office/drawing/2014/main" id="{99A1AA77-CF8C-4018-A5A1-E7AA82889B35}"/>
                </a:ext>
              </a:extLst>
            </p:cNvPr>
            <p:cNvSpPr/>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111" name="Freeform: Shape 110">
              <a:extLst>
                <a:ext uri="{FF2B5EF4-FFF2-40B4-BE49-F238E27FC236}">
                  <a16:creationId xmlns:a16="http://schemas.microsoft.com/office/drawing/2014/main" id="{6B44DD95-1ACE-4B45-A9F7-5277F77037AA}"/>
                </a:ext>
              </a:extLst>
            </p:cNvPr>
            <p:cNvSpPr/>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rtl="0"/>
              <a:endParaRPr lang="en-GB" dirty="0"/>
            </a:p>
          </p:txBody>
        </p:sp>
        <p:sp>
          <p:nvSpPr>
            <p:cNvPr id="112" name="Freeform: Shape 111">
              <a:extLst>
                <a:ext uri="{FF2B5EF4-FFF2-40B4-BE49-F238E27FC236}">
                  <a16:creationId xmlns:a16="http://schemas.microsoft.com/office/drawing/2014/main" id="{88913144-E9E6-4FF3-9830-F8CC75BA0FD1}"/>
                </a:ext>
              </a:extLst>
            </p:cNvPr>
            <p:cNvSpPr/>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113" name="Freeform: Shape 112">
              <a:extLst>
                <a:ext uri="{FF2B5EF4-FFF2-40B4-BE49-F238E27FC236}">
                  <a16:creationId xmlns:a16="http://schemas.microsoft.com/office/drawing/2014/main" id="{DB38853C-E3C5-43FA-B193-280C55043055}"/>
                </a:ext>
              </a:extLst>
            </p:cNvPr>
            <p:cNvSpPr/>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14" name="Freeform: Shape 113">
              <a:extLst>
                <a:ext uri="{FF2B5EF4-FFF2-40B4-BE49-F238E27FC236}">
                  <a16:creationId xmlns:a16="http://schemas.microsoft.com/office/drawing/2014/main" id="{D38EA362-05F8-4A48-9412-7BBAC11BA14C}"/>
                </a:ext>
              </a:extLst>
            </p:cNvPr>
            <p:cNvSpPr/>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15" name="Freeform: Shape 114">
              <a:extLst>
                <a:ext uri="{FF2B5EF4-FFF2-40B4-BE49-F238E27FC236}">
                  <a16:creationId xmlns:a16="http://schemas.microsoft.com/office/drawing/2014/main" id="{1986071F-7E83-4C85-9A61-81C2026DAEDB}"/>
                </a:ext>
              </a:extLst>
            </p:cNvPr>
            <p:cNvSpPr/>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rtl="0"/>
              <a:endParaRPr lang="en-GB" dirty="0"/>
            </a:p>
          </p:txBody>
        </p:sp>
        <p:sp>
          <p:nvSpPr>
            <p:cNvPr id="116" name="Freeform: Shape 115">
              <a:extLst>
                <a:ext uri="{FF2B5EF4-FFF2-40B4-BE49-F238E27FC236}">
                  <a16:creationId xmlns:a16="http://schemas.microsoft.com/office/drawing/2014/main" id="{7FDA9302-0D40-4468-A5DD-D042113E2366}"/>
                </a:ext>
              </a:extLst>
            </p:cNvPr>
            <p:cNvSpPr/>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17" name="Freeform: Shape 116">
              <a:extLst>
                <a:ext uri="{FF2B5EF4-FFF2-40B4-BE49-F238E27FC236}">
                  <a16:creationId xmlns:a16="http://schemas.microsoft.com/office/drawing/2014/main" id="{1D4012E0-8F7C-4DE5-80F7-EC9FE67F8A50}"/>
                </a:ext>
              </a:extLst>
            </p:cNvPr>
            <p:cNvSpPr/>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rtl="0"/>
              <a:endParaRPr lang="en-GB" dirty="0"/>
            </a:p>
          </p:txBody>
        </p:sp>
        <p:sp>
          <p:nvSpPr>
            <p:cNvPr id="118" name="Freeform: Shape 117">
              <a:extLst>
                <a:ext uri="{FF2B5EF4-FFF2-40B4-BE49-F238E27FC236}">
                  <a16:creationId xmlns:a16="http://schemas.microsoft.com/office/drawing/2014/main" id="{F2D5F08D-D985-415A-AFD2-BF4B2E33AE44}"/>
                </a:ext>
              </a:extLst>
            </p:cNvPr>
            <p:cNvSpPr/>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119" name="Freeform: Shape 118">
              <a:extLst>
                <a:ext uri="{FF2B5EF4-FFF2-40B4-BE49-F238E27FC236}">
                  <a16:creationId xmlns:a16="http://schemas.microsoft.com/office/drawing/2014/main" id="{F3552DCF-A7DB-46EF-AB70-400B7601A95C}"/>
                </a:ext>
              </a:extLst>
            </p:cNvPr>
            <p:cNvSpPr/>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120" name="Freeform: Shape 119">
              <a:extLst>
                <a:ext uri="{FF2B5EF4-FFF2-40B4-BE49-F238E27FC236}">
                  <a16:creationId xmlns:a16="http://schemas.microsoft.com/office/drawing/2014/main" id="{762A78F9-AE4E-43D9-8540-ACC05C3AFCE9}"/>
                </a:ext>
              </a:extLst>
            </p:cNvPr>
            <p:cNvSpPr/>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121" name="Freeform: Shape 120">
              <a:extLst>
                <a:ext uri="{FF2B5EF4-FFF2-40B4-BE49-F238E27FC236}">
                  <a16:creationId xmlns:a16="http://schemas.microsoft.com/office/drawing/2014/main" id="{097F9892-F0B3-404B-BF30-774A0E7D064D}"/>
                </a:ext>
              </a:extLst>
            </p:cNvPr>
            <p:cNvSpPr/>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rtl="0"/>
              <a:endParaRPr lang="en-GB" dirty="0"/>
            </a:p>
          </p:txBody>
        </p:sp>
        <p:sp>
          <p:nvSpPr>
            <p:cNvPr id="122" name="Freeform: Shape 121">
              <a:extLst>
                <a:ext uri="{FF2B5EF4-FFF2-40B4-BE49-F238E27FC236}">
                  <a16:creationId xmlns:a16="http://schemas.microsoft.com/office/drawing/2014/main" id="{C9711B14-C3D0-4038-9F77-4F2810AB7637}"/>
                </a:ext>
              </a:extLst>
            </p:cNvPr>
            <p:cNvSpPr/>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123" name="Freeform: Shape 122">
              <a:extLst>
                <a:ext uri="{FF2B5EF4-FFF2-40B4-BE49-F238E27FC236}">
                  <a16:creationId xmlns:a16="http://schemas.microsoft.com/office/drawing/2014/main" id="{54BABD95-EAA5-40A2-9BE7-9220A1375240}"/>
                </a:ext>
              </a:extLst>
            </p:cNvPr>
            <p:cNvSpPr/>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rtl="0"/>
              <a:endParaRPr lang="en-GB" dirty="0"/>
            </a:p>
          </p:txBody>
        </p:sp>
        <p:sp>
          <p:nvSpPr>
            <p:cNvPr id="124" name="Freeform: Shape 123">
              <a:extLst>
                <a:ext uri="{FF2B5EF4-FFF2-40B4-BE49-F238E27FC236}">
                  <a16:creationId xmlns:a16="http://schemas.microsoft.com/office/drawing/2014/main" id="{55DE9C0C-8FEB-47C6-8542-A4EE2AA550A4}"/>
                </a:ext>
              </a:extLst>
            </p:cNvPr>
            <p:cNvSpPr/>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25" name="Freeform: Shape 124">
              <a:extLst>
                <a:ext uri="{FF2B5EF4-FFF2-40B4-BE49-F238E27FC236}">
                  <a16:creationId xmlns:a16="http://schemas.microsoft.com/office/drawing/2014/main" id="{8EE9D466-41E1-42ED-BA06-5819D8A65201}"/>
                </a:ext>
              </a:extLst>
            </p:cNvPr>
            <p:cNvSpPr/>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26" name="Freeform: Shape 125">
              <a:extLst>
                <a:ext uri="{FF2B5EF4-FFF2-40B4-BE49-F238E27FC236}">
                  <a16:creationId xmlns:a16="http://schemas.microsoft.com/office/drawing/2014/main" id="{B06234EB-F295-43D3-8303-50B8DF50BE70}"/>
                </a:ext>
              </a:extLst>
            </p:cNvPr>
            <p:cNvSpPr/>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27" name="Freeform: Shape 126">
              <a:extLst>
                <a:ext uri="{FF2B5EF4-FFF2-40B4-BE49-F238E27FC236}">
                  <a16:creationId xmlns:a16="http://schemas.microsoft.com/office/drawing/2014/main" id="{565A7745-646B-4492-B740-D431772E0C73}"/>
                </a:ext>
              </a:extLst>
            </p:cNvPr>
            <p:cNvSpPr/>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rtl="0"/>
              <a:endParaRPr lang="en-GB" dirty="0"/>
            </a:p>
          </p:txBody>
        </p:sp>
        <p:sp>
          <p:nvSpPr>
            <p:cNvPr id="128" name="Freeform: Shape 127">
              <a:extLst>
                <a:ext uri="{FF2B5EF4-FFF2-40B4-BE49-F238E27FC236}">
                  <a16:creationId xmlns:a16="http://schemas.microsoft.com/office/drawing/2014/main" id="{FC32B0E9-76CF-4864-AACB-A734AB760A68}"/>
                </a:ext>
              </a:extLst>
            </p:cNvPr>
            <p:cNvSpPr/>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29" name="Freeform: Shape 128">
              <a:extLst>
                <a:ext uri="{FF2B5EF4-FFF2-40B4-BE49-F238E27FC236}">
                  <a16:creationId xmlns:a16="http://schemas.microsoft.com/office/drawing/2014/main" id="{7D230E29-009F-49CA-BB92-73F86BD65B42}"/>
                </a:ext>
              </a:extLst>
            </p:cNvPr>
            <p:cNvSpPr/>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rtl="0"/>
              <a:endParaRPr lang="en-GB" dirty="0"/>
            </a:p>
          </p:txBody>
        </p:sp>
        <p:sp>
          <p:nvSpPr>
            <p:cNvPr id="130" name="Freeform: Shape 129">
              <a:extLst>
                <a:ext uri="{FF2B5EF4-FFF2-40B4-BE49-F238E27FC236}">
                  <a16:creationId xmlns:a16="http://schemas.microsoft.com/office/drawing/2014/main" id="{1894DA4D-D2BF-472E-A609-7943EEA754A3}"/>
                </a:ext>
              </a:extLst>
            </p:cNvPr>
            <p:cNvSpPr/>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31" name="Freeform: Shape 130">
              <a:extLst>
                <a:ext uri="{FF2B5EF4-FFF2-40B4-BE49-F238E27FC236}">
                  <a16:creationId xmlns:a16="http://schemas.microsoft.com/office/drawing/2014/main" id="{15980D6F-F1D0-4C25-BD24-95BAF8036A61}"/>
                </a:ext>
              </a:extLst>
            </p:cNvPr>
            <p:cNvSpPr/>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132" name="Freeform: Shape 131">
              <a:extLst>
                <a:ext uri="{FF2B5EF4-FFF2-40B4-BE49-F238E27FC236}">
                  <a16:creationId xmlns:a16="http://schemas.microsoft.com/office/drawing/2014/main" id="{4DE745B8-6FD8-4E30-B0D8-7912083CA4A1}"/>
                </a:ext>
              </a:extLst>
            </p:cNvPr>
            <p:cNvSpPr/>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133" name="Freeform: Shape 132">
              <a:extLst>
                <a:ext uri="{FF2B5EF4-FFF2-40B4-BE49-F238E27FC236}">
                  <a16:creationId xmlns:a16="http://schemas.microsoft.com/office/drawing/2014/main" id="{57C8DB3C-E614-4BE6-87F5-CA32D2A55B75}"/>
                </a:ext>
              </a:extLst>
            </p:cNvPr>
            <p:cNvSpPr/>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rtl="0"/>
              <a:endParaRPr lang="en-GB" dirty="0"/>
            </a:p>
          </p:txBody>
        </p:sp>
        <p:sp>
          <p:nvSpPr>
            <p:cNvPr id="134" name="Freeform: Shape 133">
              <a:extLst>
                <a:ext uri="{FF2B5EF4-FFF2-40B4-BE49-F238E27FC236}">
                  <a16:creationId xmlns:a16="http://schemas.microsoft.com/office/drawing/2014/main" id="{B8B52997-BEA9-4CB3-A854-B3D1838ABDEB}"/>
                </a:ext>
              </a:extLst>
            </p:cNvPr>
            <p:cNvSpPr/>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135" name="Freeform: Shape 134">
              <a:extLst>
                <a:ext uri="{FF2B5EF4-FFF2-40B4-BE49-F238E27FC236}">
                  <a16:creationId xmlns:a16="http://schemas.microsoft.com/office/drawing/2014/main" id="{1933A5D4-5140-4C75-AC1B-357A8E14ABE0}"/>
                </a:ext>
              </a:extLst>
            </p:cNvPr>
            <p:cNvSpPr/>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rtl="0"/>
              <a:endParaRPr lang="en-GB" dirty="0"/>
            </a:p>
          </p:txBody>
        </p:sp>
        <p:sp>
          <p:nvSpPr>
            <p:cNvPr id="136" name="Freeform: Shape 135">
              <a:extLst>
                <a:ext uri="{FF2B5EF4-FFF2-40B4-BE49-F238E27FC236}">
                  <a16:creationId xmlns:a16="http://schemas.microsoft.com/office/drawing/2014/main" id="{9EB5D21A-EECD-4B3F-99C4-5135E8A84554}"/>
                </a:ext>
              </a:extLst>
            </p:cNvPr>
            <p:cNvSpPr/>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37" name="Freeform: Shape 136">
              <a:extLst>
                <a:ext uri="{FF2B5EF4-FFF2-40B4-BE49-F238E27FC236}">
                  <a16:creationId xmlns:a16="http://schemas.microsoft.com/office/drawing/2014/main" id="{9509CDAC-09A7-42A6-82B7-2F994603039F}"/>
                </a:ext>
              </a:extLst>
            </p:cNvPr>
            <p:cNvSpPr/>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38" name="Freeform: Shape 137">
              <a:extLst>
                <a:ext uri="{FF2B5EF4-FFF2-40B4-BE49-F238E27FC236}">
                  <a16:creationId xmlns:a16="http://schemas.microsoft.com/office/drawing/2014/main" id="{2DC9C344-3F87-4F2B-B2CE-477CCA2AF14C}"/>
                </a:ext>
              </a:extLst>
            </p:cNvPr>
            <p:cNvSpPr/>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39" name="Freeform: Shape 138">
              <a:extLst>
                <a:ext uri="{FF2B5EF4-FFF2-40B4-BE49-F238E27FC236}">
                  <a16:creationId xmlns:a16="http://schemas.microsoft.com/office/drawing/2014/main" id="{7083C972-4528-4FD9-9C2E-B24CB38AAD6A}"/>
                </a:ext>
              </a:extLst>
            </p:cNvPr>
            <p:cNvSpPr/>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rtl="0"/>
              <a:endParaRPr lang="en-GB" dirty="0"/>
            </a:p>
          </p:txBody>
        </p:sp>
        <p:sp>
          <p:nvSpPr>
            <p:cNvPr id="140" name="Freeform: Shape 139">
              <a:extLst>
                <a:ext uri="{FF2B5EF4-FFF2-40B4-BE49-F238E27FC236}">
                  <a16:creationId xmlns:a16="http://schemas.microsoft.com/office/drawing/2014/main" id="{DF55C190-3D83-46E7-9393-6C1BA9856045}"/>
                </a:ext>
              </a:extLst>
            </p:cNvPr>
            <p:cNvSpPr/>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41" name="Freeform: Shape 140">
              <a:extLst>
                <a:ext uri="{FF2B5EF4-FFF2-40B4-BE49-F238E27FC236}">
                  <a16:creationId xmlns:a16="http://schemas.microsoft.com/office/drawing/2014/main" id="{FEAF47D9-E0F4-4FBF-9A49-B35DA68BC132}"/>
                </a:ext>
              </a:extLst>
            </p:cNvPr>
            <p:cNvSpPr/>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rtl="0"/>
              <a:endParaRPr lang="en-GB" dirty="0"/>
            </a:p>
          </p:txBody>
        </p:sp>
        <p:sp>
          <p:nvSpPr>
            <p:cNvPr id="142" name="Freeform: Shape 141">
              <a:extLst>
                <a:ext uri="{FF2B5EF4-FFF2-40B4-BE49-F238E27FC236}">
                  <a16:creationId xmlns:a16="http://schemas.microsoft.com/office/drawing/2014/main" id="{5C8AA1DB-E111-4637-9F48-CDFCFAAFF2DE}"/>
                </a:ext>
              </a:extLst>
            </p:cNvPr>
            <p:cNvSpPr/>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43" name="Freeform: Shape 142">
              <a:extLst>
                <a:ext uri="{FF2B5EF4-FFF2-40B4-BE49-F238E27FC236}">
                  <a16:creationId xmlns:a16="http://schemas.microsoft.com/office/drawing/2014/main" id="{544529F9-47A4-4695-B030-A673999D19D4}"/>
                </a:ext>
              </a:extLst>
            </p:cNvPr>
            <p:cNvSpPr/>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pPr rtl="0"/>
              <a:endParaRPr lang="en-GB" dirty="0"/>
            </a:p>
          </p:txBody>
        </p:sp>
        <p:sp>
          <p:nvSpPr>
            <p:cNvPr id="144" name="Freeform: Shape 143">
              <a:extLst>
                <a:ext uri="{FF2B5EF4-FFF2-40B4-BE49-F238E27FC236}">
                  <a16:creationId xmlns:a16="http://schemas.microsoft.com/office/drawing/2014/main" id="{4DDF4B72-D66C-4F6A-B4EC-0C4E1B5F8D84}"/>
                </a:ext>
              </a:extLst>
            </p:cNvPr>
            <p:cNvSpPr/>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145" name="Freeform: Shape 144">
              <a:extLst>
                <a:ext uri="{FF2B5EF4-FFF2-40B4-BE49-F238E27FC236}">
                  <a16:creationId xmlns:a16="http://schemas.microsoft.com/office/drawing/2014/main" id="{2C5331D9-FE79-42B2-8EC6-DC0C634CEDAB}"/>
                </a:ext>
              </a:extLst>
            </p:cNvPr>
            <p:cNvSpPr/>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146" name="Freeform: Shape 145">
              <a:extLst>
                <a:ext uri="{FF2B5EF4-FFF2-40B4-BE49-F238E27FC236}">
                  <a16:creationId xmlns:a16="http://schemas.microsoft.com/office/drawing/2014/main" id="{7840DAEE-8157-464A-8948-78E3C30D0665}"/>
                </a:ext>
              </a:extLst>
            </p:cNvPr>
            <p:cNvSpPr/>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147" name="Freeform: Shape 146">
              <a:extLst>
                <a:ext uri="{FF2B5EF4-FFF2-40B4-BE49-F238E27FC236}">
                  <a16:creationId xmlns:a16="http://schemas.microsoft.com/office/drawing/2014/main" id="{D530B50C-AAB8-462D-B26D-B3391536F404}"/>
                </a:ext>
              </a:extLst>
            </p:cNvPr>
            <p:cNvSpPr/>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148" name="Freeform: Shape 147">
              <a:extLst>
                <a:ext uri="{FF2B5EF4-FFF2-40B4-BE49-F238E27FC236}">
                  <a16:creationId xmlns:a16="http://schemas.microsoft.com/office/drawing/2014/main" id="{52300202-9247-4B3F-921C-53A1A1EE0A81}"/>
                </a:ext>
              </a:extLst>
            </p:cNvPr>
            <p:cNvSpPr/>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149" name="Freeform: Shape 148">
              <a:extLst>
                <a:ext uri="{FF2B5EF4-FFF2-40B4-BE49-F238E27FC236}">
                  <a16:creationId xmlns:a16="http://schemas.microsoft.com/office/drawing/2014/main" id="{2D84AB20-9D72-4966-B0AB-743C78D65A13}"/>
                </a:ext>
              </a:extLst>
            </p:cNvPr>
            <p:cNvSpPr/>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150" name="Freeform: Shape 149">
              <a:extLst>
                <a:ext uri="{FF2B5EF4-FFF2-40B4-BE49-F238E27FC236}">
                  <a16:creationId xmlns:a16="http://schemas.microsoft.com/office/drawing/2014/main" id="{E33F4E79-F105-44E6-929F-38221991F8A8}"/>
                </a:ext>
              </a:extLst>
            </p:cNvPr>
            <p:cNvSpPr/>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151" name="Freeform: Shape 150">
              <a:extLst>
                <a:ext uri="{FF2B5EF4-FFF2-40B4-BE49-F238E27FC236}">
                  <a16:creationId xmlns:a16="http://schemas.microsoft.com/office/drawing/2014/main" id="{58615D19-16A8-473B-97FF-9CD54467E969}"/>
                </a:ext>
              </a:extLst>
            </p:cNvPr>
            <p:cNvSpPr/>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rtl="0"/>
              <a:endParaRPr lang="en-GB" dirty="0"/>
            </a:p>
          </p:txBody>
        </p:sp>
        <p:sp>
          <p:nvSpPr>
            <p:cNvPr id="152" name="Freeform: Shape 151">
              <a:extLst>
                <a:ext uri="{FF2B5EF4-FFF2-40B4-BE49-F238E27FC236}">
                  <a16:creationId xmlns:a16="http://schemas.microsoft.com/office/drawing/2014/main" id="{7DA68BB2-B80D-4DC7-9E06-62B7C7CB341B}"/>
                </a:ext>
              </a:extLst>
            </p:cNvPr>
            <p:cNvSpPr/>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53" name="Freeform: Shape 152">
              <a:extLst>
                <a:ext uri="{FF2B5EF4-FFF2-40B4-BE49-F238E27FC236}">
                  <a16:creationId xmlns:a16="http://schemas.microsoft.com/office/drawing/2014/main" id="{EC7CE019-6A1D-4D07-9DD2-26DA83EAE648}"/>
                </a:ext>
              </a:extLst>
            </p:cNvPr>
            <p:cNvSpPr/>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54" name="Freeform: Shape 153">
              <a:extLst>
                <a:ext uri="{FF2B5EF4-FFF2-40B4-BE49-F238E27FC236}">
                  <a16:creationId xmlns:a16="http://schemas.microsoft.com/office/drawing/2014/main" id="{BFF2711B-36A2-44D5-861A-325515F1B3A2}"/>
                </a:ext>
              </a:extLst>
            </p:cNvPr>
            <p:cNvSpPr/>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55" name="Freeform: Shape 154">
              <a:extLst>
                <a:ext uri="{FF2B5EF4-FFF2-40B4-BE49-F238E27FC236}">
                  <a16:creationId xmlns:a16="http://schemas.microsoft.com/office/drawing/2014/main" id="{C9F33789-5EC0-4861-B3A6-F1F3833566B6}"/>
                </a:ext>
              </a:extLst>
            </p:cNvPr>
            <p:cNvSpPr/>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rtl="0"/>
              <a:endParaRPr lang="en-GB" dirty="0"/>
            </a:p>
          </p:txBody>
        </p:sp>
        <p:sp>
          <p:nvSpPr>
            <p:cNvPr id="156" name="Freeform: Shape 155">
              <a:extLst>
                <a:ext uri="{FF2B5EF4-FFF2-40B4-BE49-F238E27FC236}">
                  <a16:creationId xmlns:a16="http://schemas.microsoft.com/office/drawing/2014/main" id="{7A765877-A648-49F6-A82F-C3B1CD6F9459}"/>
                </a:ext>
              </a:extLst>
            </p:cNvPr>
            <p:cNvSpPr/>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57" name="Freeform: Shape 156">
              <a:extLst>
                <a:ext uri="{FF2B5EF4-FFF2-40B4-BE49-F238E27FC236}">
                  <a16:creationId xmlns:a16="http://schemas.microsoft.com/office/drawing/2014/main" id="{1EE0D3F8-1149-447E-A758-6FFB952C223C}"/>
                </a:ext>
              </a:extLst>
            </p:cNvPr>
            <p:cNvSpPr/>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158" name="Freeform: Shape 157">
              <a:extLst>
                <a:ext uri="{FF2B5EF4-FFF2-40B4-BE49-F238E27FC236}">
                  <a16:creationId xmlns:a16="http://schemas.microsoft.com/office/drawing/2014/main" id="{C4C60FB1-2BFD-41F4-91B6-F30907BA513E}"/>
                </a:ext>
              </a:extLst>
            </p:cNvPr>
            <p:cNvSpPr/>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59" name="Freeform: Shape 158">
              <a:extLst>
                <a:ext uri="{FF2B5EF4-FFF2-40B4-BE49-F238E27FC236}">
                  <a16:creationId xmlns:a16="http://schemas.microsoft.com/office/drawing/2014/main" id="{B54E315F-BD6B-48F7-B642-0A0FA00A6F10}"/>
                </a:ext>
              </a:extLst>
            </p:cNvPr>
            <p:cNvSpPr/>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60" name="Freeform: Shape 159">
              <a:extLst>
                <a:ext uri="{FF2B5EF4-FFF2-40B4-BE49-F238E27FC236}">
                  <a16:creationId xmlns:a16="http://schemas.microsoft.com/office/drawing/2014/main" id="{CE87E3B1-F721-4C81-AB9C-ED095F39666D}"/>
                </a:ext>
              </a:extLst>
            </p:cNvPr>
            <p:cNvSpPr/>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61" name="Freeform: Shape 160">
              <a:extLst>
                <a:ext uri="{FF2B5EF4-FFF2-40B4-BE49-F238E27FC236}">
                  <a16:creationId xmlns:a16="http://schemas.microsoft.com/office/drawing/2014/main" id="{8FE2FEEA-33F7-4909-9F95-FC2DDDFDF104}"/>
                </a:ext>
              </a:extLst>
            </p:cNvPr>
            <p:cNvSpPr/>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62" name="Freeform: Shape 161">
              <a:extLst>
                <a:ext uri="{FF2B5EF4-FFF2-40B4-BE49-F238E27FC236}">
                  <a16:creationId xmlns:a16="http://schemas.microsoft.com/office/drawing/2014/main" id="{6CDD8031-905C-4817-BAC6-1ABE1CC54A1E}"/>
                </a:ext>
              </a:extLst>
            </p:cNvPr>
            <p:cNvSpPr/>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63" name="Freeform: Shape 162">
              <a:extLst>
                <a:ext uri="{FF2B5EF4-FFF2-40B4-BE49-F238E27FC236}">
                  <a16:creationId xmlns:a16="http://schemas.microsoft.com/office/drawing/2014/main" id="{C5457991-3D14-4869-83CD-94BFC24D2205}"/>
                </a:ext>
              </a:extLst>
            </p:cNvPr>
            <p:cNvSpPr/>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64" name="Freeform: Shape 163">
              <a:extLst>
                <a:ext uri="{FF2B5EF4-FFF2-40B4-BE49-F238E27FC236}">
                  <a16:creationId xmlns:a16="http://schemas.microsoft.com/office/drawing/2014/main" id="{60CA9119-3432-41C3-8E5C-03632F91F2DF}"/>
                </a:ext>
              </a:extLst>
            </p:cNvPr>
            <p:cNvSpPr/>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165" name="Freeform: Shape 164">
              <a:extLst>
                <a:ext uri="{FF2B5EF4-FFF2-40B4-BE49-F238E27FC236}">
                  <a16:creationId xmlns:a16="http://schemas.microsoft.com/office/drawing/2014/main" id="{8945319D-F9DA-40B8-BC36-E0945135A266}"/>
                </a:ext>
              </a:extLst>
            </p:cNvPr>
            <p:cNvSpPr/>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66" name="Freeform: Shape 165">
              <a:extLst>
                <a:ext uri="{FF2B5EF4-FFF2-40B4-BE49-F238E27FC236}">
                  <a16:creationId xmlns:a16="http://schemas.microsoft.com/office/drawing/2014/main" id="{363375D8-F3F5-4DCF-8284-435210ED5725}"/>
                </a:ext>
              </a:extLst>
            </p:cNvPr>
            <p:cNvSpPr/>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67" name="Freeform: Shape 166">
              <a:extLst>
                <a:ext uri="{FF2B5EF4-FFF2-40B4-BE49-F238E27FC236}">
                  <a16:creationId xmlns:a16="http://schemas.microsoft.com/office/drawing/2014/main" id="{2C9D694E-32F3-4BB8-AC44-A4D1F0842245}"/>
                </a:ext>
              </a:extLst>
            </p:cNvPr>
            <p:cNvSpPr/>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68" name="Freeform: Shape 167">
              <a:extLst>
                <a:ext uri="{FF2B5EF4-FFF2-40B4-BE49-F238E27FC236}">
                  <a16:creationId xmlns:a16="http://schemas.microsoft.com/office/drawing/2014/main" id="{F1849A04-3813-404D-A26A-D71EA9E5C2B8}"/>
                </a:ext>
              </a:extLst>
            </p:cNvPr>
            <p:cNvSpPr/>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69" name="Freeform: Shape 168">
              <a:extLst>
                <a:ext uri="{FF2B5EF4-FFF2-40B4-BE49-F238E27FC236}">
                  <a16:creationId xmlns:a16="http://schemas.microsoft.com/office/drawing/2014/main" id="{5F7225E6-9707-4DEA-AA2A-32BF4DC04596}"/>
                </a:ext>
              </a:extLst>
            </p:cNvPr>
            <p:cNvSpPr/>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70" name="Freeform: Shape 169">
              <a:extLst>
                <a:ext uri="{FF2B5EF4-FFF2-40B4-BE49-F238E27FC236}">
                  <a16:creationId xmlns:a16="http://schemas.microsoft.com/office/drawing/2014/main" id="{4AD33F38-9A81-4862-ABA6-D45EB1E0583A}"/>
                </a:ext>
              </a:extLst>
            </p:cNvPr>
            <p:cNvSpPr/>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71" name="Freeform: Shape 170">
              <a:extLst>
                <a:ext uri="{FF2B5EF4-FFF2-40B4-BE49-F238E27FC236}">
                  <a16:creationId xmlns:a16="http://schemas.microsoft.com/office/drawing/2014/main" id="{C8C55B26-52B8-4804-97E8-1208419C51D2}"/>
                </a:ext>
              </a:extLst>
            </p:cNvPr>
            <p:cNvSpPr/>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172" name="Freeform: Shape 171">
              <a:extLst>
                <a:ext uri="{FF2B5EF4-FFF2-40B4-BE49-F238E27FC236}">
                  <a16:creationId xmlns:a16="http://schemas.microsoft.com/office/drawing/2014/main" id="{A2ED0D31-C12F-4094-8E98-B6600A35162E}"/>
                </a:ext>
              </a:extLst>
            </p:cNvPr>
            <p:cNvSpPr/>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73" name="Freeform: Shape 172">
              <a:extLst>
                <a:ext uri="{FF2B5EF4-FFF2-40B4-BE49-F238E27FC236}">
                  <a16:creationId xmlns:a16="http://schemas.microsoft.com/office/drawing/2014/main" id="{5BFD0D47-41D7-46C9-BFC2-18F9CD6D9D9D}"/>
                </a:ext>
              </a:extLst>
            </p:cNvPr>
            <p:cNvSpPr/>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74" name="Freeform: Shape 173">
              <a:extLst>
                <a:ext uri="{FF2B5EF4-FFF2-40B4-BE49-F238E27FC236}">
                  <a16:creationId xmlns:a16="http://schemas.microsoft.com/office/drawing/2014/main" id="{B3F309EC-D80A-4EB6-B52F-8FB82DA7D6F3}"/>
                </a:ext>
              </a:extLst>
            </p:cNvPr>
            <p:cNvSpPr/>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75" name="Freeform: Shape 174">
              <a:extLst>
                <a:ext uri="{FF2B5EF4-FFF2-40B4-BE49-F238E27FC236}">
                  <a16:creationId xmlns:a16="http://schemas.microsoft.com/office/drawing/2014/main" id="{8C54A0CE-91C6-42D9-9FF5-41F199BB636F}"/>
                </a:ext>
              </a:extLst>
            </p:cNvPr>
            <p:cNvSpPr/>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76" name="Freeform: Shape 175">
              <a:extLst>
                <a:ext uri="{FF2B5EF4-FFF2-40B4-BE49-F238E27FC236}">
                  <a16:creationId xmlns:a16="http://schemas.microsoft.com/office/drawing/2014/main" id="{CABACA6C-A5CB-4CF3-A4AE-EA706CF3BE88}"/>
                </a:ext>
              </a:extLst>
            </p:cNvPr>
            <p:cNvSpPr/>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77" name="Freeform: Shape 176">
              <a:extLst>
                <a:ext uri="{FF2B5EF4-FFF2-40B4-BE49-F238E27FC236}">
                  <a16:creationId xmlns:a16="http://schemas.microsoft.com/office/drawing/2014/main" id="{2E78ADF2-5052-4A16-9639-10C563738913}"/>
                </a:ext>
              </a:extLst>
            </p:cNvPr>
            <p:cNvSpPr/>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78" name="Freeform: Shape 177">
              <a:extLst>
                <a:ext uri="{FF2B5EF4-FFF2-40B4-BE49-F238E27FC236}">
                  <a16:creationId xmlns:a16="http://schemas.microsoft.com/office/drawing/2014/main" id="{6D8F4523-43DA-44FA-9636-7AF8A2017629}"/>
                </a:ext>
              </a:extLst>
            </p:cNvPr>
            <p:cNvSpPr/>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179" name="Freeform: Shape 178">
              <a:extLst>
                <a:ext uri="{FF2B5EF4-FFF2-40B4-BE49-F238E27FC236}">
                  <a16:creationId xmlns:a16="http://schemas.microsoft.com/office/drawing/2014/main" id="{111F429A-3257-492D-8A29-84A1D13A36A6}"/>
                </a:ext>
              </a:extLst>
            </p:cNvPr>
            <p:cNvSpPr/>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rtl="0"/>
              <a:endParaRPr lang="en-GB" dirty="0"/>
            </a:p>
          </p:txBody>
        </p:sp>
        <p:sp>
          <p:nvSpPr>
            <p:cNvPr id="180" name="Freeform: Shape 179">
              <a:extLst>
                <a:ext uri="{FF2B5EF4-FFF2-40B4-BE49-F238E27FC236}">
                  <a16:creationId xmlns:a16="http://schemas.microsoft.com/office/drawing/2014/main" id="{92ECE09F-60A8-4210-93A0-A106F86E72D5}"/>
                </a:ext>
              </a:extLst>
            </p:cNvPr>
            <p:cNvSpPr/>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181" name="Freeform: Shape 180">
              <a:extLst>
                <a:ext uri="{FF2B5EF4-FFF2-40B4-BE49-F238E27FC236}">
                  <a16:creationId xmlns:a16="http://schemas.microsoft.com/office/drawing/2014/main" id="{2F6510AF-26CB-4C15-9721-25DAF4D11227}"/>
                </a:ext>
              </a:extLst>
            </p:cNvPr>
            <p:cNvSpPr/>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182" name="Freeform: Shape 181">
              <a:extLst>
                <a:ext uri="{FF2B5EF4-FFF2-40B4-BE49-F238E27FC236}">
                  <a16:creationId xmlns:a16="http://schemas.microsoft.com/office/drawing/2014/main" id="{3733FA97-3A4B-4FEC-9E4D-17709501D2CF}"/>
                </a:ext>
              </a:extLst>
            </p:cNvPr>
            <p:cNvSpPr/>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183" name="Freeform: Shape 182">
              <a:extLst>
                <a:ext uri="{FF2B5EF4-FFF2-40B4-BE49-F238E27FC236}">
                  <a16:creationId xmlns:a16="http://schemas.microsoft.com/office/drawing/2014/main" id="{C157C8E6-B080-484E-BC21-50304625D3C4}"/>
                </a:ext>
              </a:extLst>
            </p:cNvPr>
            <p:cNvSpPr/>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rtl="0"/>
              <a:endParaRPr lang="en-GB" dirty="0"/>
            </a:p>
          </p:txBody>
        </p:sp>
        <p:sp>
          <p:nvSpPr>
            <p:cNvPr id="184" name="Freeform: Shape 183">
              <a:extLst>
                <a:ext uri="{FF2B5EF4-FFF2-40B4-BE49-F238E27FC236}">
                  <a16:creationId xmlns:a16="http://schemas.microsoft.com/office/drawing/2014/main" id="{0489747D-9419-477E-9DDC-DB0013D6C38C}"/>
                </a:ext>
              </a:extLst>
            </p:cNvPr>
            <p:cNvSpPr/>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185" name="Freeform: Shape 184">
              <a:extLst>
                <a:ext uri="{FF2B5EF4-FFF2-40B4-BE49-F238E27FC236}">
                  <a16:creationId xmlns:a16="http://schemas.microsoft.com/office/drawing/2014/main" id="{A6275509-2E49-4FF1-9F40-856F58B8252F}"/>
                </a:ext>
              </a:extLst>
            </p:cNvPr>
            <p:cNvSpPr/>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186" name="Freeform: Shape 185">
              <a:extLst>
                <a:ext uri="{FF2B5EF4-FFF2-40B4-BE49-F238E27FC236}">
                  <a16:creationId xmlns:a16="http://schemas.microsoft.com/office/drawing/2014/main" id="{303736E0-472B-482C-928D-B5F49E4771B9}"/>
                </a:ext>
              </a:extLst>
            </p:cNvPr>
            <p:cNvSpPr/>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187" name="Freeform: Shape 186">
              <a:extLst>
                <a:ext uri="{FF2B5EF4-FFF2-40B4-BE49-F238E27FC236}">
                  <a16:creationId xmlns:a16="http://schemas.microsoft.com/office/drawing/2014/main" id="{7FBD502F-54A6-4808-BEAC-AC2D41D5643C}"/>
                </a:ext>
              </a:extLst>
            </p:cNvPr>
            <p:cNvSpPr/>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pPr rtl="0"/>
              <a:endParaRPr lang="en-GB" dirty="0"/>
            </a:p>
          </p:txBody>
        </p:sp>
        <p:sp>
          <p:nvSpPr>
            <p:cNvPr id="188" name="Freeform: Shape 187">
              <a:extLst>
                <a:ext uri="{FF2B5EF4-FFF2-40B4-BE49-F238E27FC236}">
                  <a16:creationId xmlns:a16="http://schemas.microsoft.com/office/drawing/2014/main" id="{F1ED3136-A06E-4DCC-88B2-3875E5743FFE}"/>
                </a:ext>
              </a:extLst>
            </p:cNvPr>
            <p:cNvSpPr/>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189" name="Freeform: Shape 188">
              <a:extLst>
                <a:ext uri="{FF2B5EF4-FFF2-40B4-BE49-F238E27FC236}">
                  <a16:creationId xmlns:a16="http://schemas.microsoft.com/office/drawing/2014/main" id="{4DE0F6C0-6228-48B9-9CAD-C38CE231CEEA}"/>
                </a:ext>
              </a:extLst>
            </p:cNvPr>
            <p:cNvSpPr/>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pPr rtl="0"/>
              <a:endParaRPr lang="en-GB" dirty="0"/>
            </a:p>
          </p:txBody>
        </p:sp>
        <p:sp>
          <p:nvSpPr>
            <p:cNvPr id="190" name="Freeform: Shape 189">
              <a:extLst>
                <a:ext uri="{FF2B5EF4-FFF2-40B4-BE49-F238E27FC236}">
                  <a16:creationId xmlns:a16="http://schemas.microsoft.com/office/drawing/2014/main" id="{5B7C3C42-11DB-4B15-B8CB-FE18C3105A2F}"/>
                </a:ext>
              </a:extLst>
            </p:cNvPr>
            <p:cNvSpPr/>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191" name="Freeform: Shape 190">
              <a:extLst>
                <a:ext uri="{FF2B5EF4-FFF2-40B4-BE49-F238E27FC236}">
                  <a16:creationId xmlns:a16="http://schemas.microsoft.com/office/drawing/2014/main" id="{A8886BDE-918B-4409-AAEF-72E92A4DC866}"/>
                </a:ext>
              </a:extLst>
            </p:cNvPr>
            <p:cNvSpPr/>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92" name="Freeform: Shape 191">
              <a:extLst>
                <a:ext uri="{FF2B5EF4-FFF2-40B4-BE49-F238E27FC236}">
                  <a16:creationId xmlns:a16="http://schemas.microsoft.com/office/drawing/2014/main" id="{B8C8E6BF-0F3A-4589-A8AF-B3714E74FDF4}"/>
                </a:ext>
              </a:extLst>
            </p:cNvPr>
            <p:cNvSpPr/>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93" name="Freeform: Shape 192">
              <a:extLst>
                <a:ext uri="{FF2B5EF4-FFF2-40B4-BE49-F238E27FC236}">
                  <a16:creationId xmlns:a16="http://schemas.microsoft.com/office/drawing/2014/main" id="{DDC44D30-863E-43FB-8742-44C1D9F3E531}"/>
                </a:ext>
              </a:extLst>
            </p:cNvPr>
            <p:cNvSpPr/>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rtl="0"/>
              <a:endParaRPr lang="en-GB" dirty="0"/>
            </a:p>
          </p:txBody>
        </p:sp>
        <p:sp>
          <p:nvSpPr>
            <p:cNvPr id="194" name="Freeform: Shape 193">
              <a:extLst>
                <a:ext uri="{FF2B5EF4-FFF2-40B4-BE49-F238E27FC236}">
                  <a16:creationId xmlns:a16="http://schemas.microsoft.com/office/drawing/2014/main" id="{D8DB85FA-14C6-4973-A4D7-44562B42CA44}"/>
                </a:ext>
              </a:extLst>
            </p:cNvPr>
            <p:cNvSpPr/>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95" name="Freeform: Shape 194">
              <a:extLst>
                <a:ext uri="{FF2B5EF4-FFF2-40B4-BE49-F238E27FC236}">
                  <a16:creationId xmlns:a16="http://schemas.microsoft.com/office/drawing/2014/main" id="{3E7FE024-6E32-462A-871F-8F6B72188B3C}"/>
                </a:ext>
              </a:extLst>
            </p:cNvPr>
            <p:cNvSpPr/>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rtl="0"/>
              <a:endParaRPr lang="en-GB" dirty="0"/>
            </a:p>
          </p:txBody>
        </p:sp>
        <p:sp>
          <p:nvSpPr>
            <p:cNvPr id="196" name="Freeform: Shape 195">
              <a:extLst>
                <a:ext uri="{FF2B5EF4-FFF2-40B4-BE49-F238E27FC236}">
                  <a16:creationId xmlns:a16="http://schemas.microsoft.com/office/drawing/2014/main" id="{E69BFA7E-0AB9-498B-BA39-EF3C3C5BEB21}"/>
                </a:ext>
              </a:extLst>
            </p:cNvPr>
            <p:cNvSpPr/>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rtl="0"/>
              <a:endParaRPr lang="en-GB" dirty="0"/>
            </a:p>
          </p:txBody>
        </p:sp>
        <p:sp>
          <p:nvSpPr>
            <p:cNvPr id="197" name="Freeform: Shape 196">
              <a:extLst>
                <a:ext uri="{FF2B5EF4-FFF2-40B4-BE49-F238E27FC236}">
                  <a16:creationId xmlns:a16="http://schemas.microsoft.com/office/drawing/2014/main" id="{3236D4A1-FC5C-4C5E-B889-9D912A0011BB}"/>
                </a:ext>
              </a:extLst>
            </p:cNvPr>
            <p:cNvSpPr/>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98" name="Freeform: Shape 197">
              <a:extLst>
                <a:ext uri="{FF2B5EF4-FFF2-40B4-BE49-F238E27FC236}">
                  <a16:creationId xmlns:a16="http://schemas.microsoft.com/office/drawing/2014/main" id="{BA5D4991-8CE2-4793-A6ED-3328CA691D90}"/>
                </a:ext>
              </a:extLst>
            </p:cNvPr>
            <p:cNvSpPr/>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199" name="Freeform: Shape 198">
              <a:extLst>
                <a:ext uri="{FF2B5EF4-FFF2-40B4-BE49-F238E27FC236}">
                  <a16:creationId xmlns:a16="http://schemas.microsoft.com/office/drawing/2014/main" id="{1AC542D8-71BB-423D-AF81-5DE3851C896C}"/>
                </a:ext>
              </a:extLst>
            </p:cNvPr>
            <p:cNvSpPr/>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rtl="0"/>
              <a:endParaRPr lang="en-GB" dirty="0"/>
            </a:p>
          </p:txBody>
        </p:sp>
        <p:sp>
          <p:nvSpPr>
            <p:cNvPr id="200" name="Freeform: Shape 199">
              <a:extLst>
                <a:ext uri="{FF2B5EF4-FFF2-40B4-BE49-F238E27FC236}">
                  <a16:creationId xmlns:a16="http://schemas.microsoft.com/office/drawing/2014/main" id="{3D45D6A6-37C0-42D7-8B67-0F131703EC77}"/>
                </a:ext>
              </a:extLst>
            </p:cNvPr>
            <p:cNvSpPr/>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201" name="Freeform: Shape 200">
              <a:extLst>
                <a:ext uri="{FF2B5EF4-FFF2-40B4-BE49-F238E27FC236}">
                  <a16:creationId xmlns:a16="http://schemas.microsoft.com/office/drawing/2014/main" id="{699C817A-290E-4BD1-9FAE-7AA9BFE7C3DB}"/>
                </a:ext>
              </a:extLst>
            </p:cNvPr>
            <p:cNvSpPr/>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rtl="0"/>
              <a:endParaRPr lang="en-GB" dirty="0"/>
            </a:p>
          </p:txBody>
        </p:sp>
        <p:sp>
          <p:nvSpPr>
            <p:cNvPr id="202" name="Freeform: Shape 201">
              <a:extLst>
                <a:ext uri="{FF2B5EF4-FFF2-40B4-BE49-F238E27FC236}">
                  <a16:creationId xmlns:a16="http://schemas.microsoft.com/office/drawing/2014/main" id="{D8DD7577-F544-4731-AC1E-4C33460CE0C1}"/>
                </a:ext>
              </a:extLst>
            </p:cNvPr>
            <p:cNvSpPr/>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203" name="Freeform: Shape 202">
              <a:extLst>
                <a:ext uri="{FF2B5EF4-FFF2-40B4-BE49-F238E27FC236}">
                  <a16:creationId xmlns:a16="http://schemas.microsoft.com/office/drawing/2014/main" id="{021297F1-D0B8-4026-8CC5-221E54FDD063}"/>
                </a:ext>
              </a:extLst>
            </p:cNvPr>
            <p:cNvSpPr/>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204" name="Freeform: Shape 203">
              <a:extLst>
                <a:ext uri="{FF2B5EF4-FFF2-40B4-BE49-F238E27FC236}">
                  <a16:creationId xmlns:a16="http://schemas.microsoft.com/office/drawing/2014/main" id="{04A984F3-E660-429F-AED9-04786475F634}"/>
                </a:ext>
              </a:extLst>
            </p:cNvPr>
            <p:cNvSpPr/>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205" name="Freeform: Shape 204">
              <a:extLst>
                <a:ext uri="{FF2B5EF4-FFF2-40B4-BE49-F238E27FC236}">
                  <a16:creationId xmlns:a16="http://schemas.microsoft.com/office/drawing/2014/main" id="{2DB17F0D-D77B-4483-9E8E-319177789665}"/>
                </a:ext>
              </a:extLst>
            </p:cNvPr>
            <p:cNvSpPr/>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rtl="0"/>
              <a:endParaRPr lang="en-GB" dirty="0"/>
            </a:p>
          </p:txBody>
        </p:sp>
        <p:sp>
          <p:nvSpPr>
            <p:cNvPr id="206" name="Freeform: Shape 205">
              <a:extLst>
                <a:ext uri="{FF2B5EF4-FFF2-40B4-BE49-F238E27FC236}">
                  <a16:creationId xmlns:a16="http://schemas.microsoft.com/office/drawing/2014/main" id="{9046B41E-0F2B-4082-A3E4-5548644371A4}"/>
                </a:ext>
              </a:extLst>
            </p:cNvPr>
            <p:cNvSpPr/>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207" name="Freeform: Shape 206">
              <a:extLst>
                <a:ext uri="{FF2B5EF4-FFF2-40B4-BE49-F238E27FC236}">
                  <a16:creationId xmlns:a16="http://schemas.microsoft.com/office/drawing/2014/main" id="{850BC367-3EFE-468D-9C0E-57BEEACBB42B}"/>
                </a:ext>
              </a:extLst>
            </p:cNvPr>
            <p:cNvSpPr/>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rtl="0"/>
              <a:endParaRPr lang="en-GB" dirty="0"/>
            </a:p>
          </p:txBody>
        </p:sp>
        <p:sp>
          <p:nvSpPr>
            <p:cNvPr id="208" name="Freeform: Shape 207">
              <a:extLst>
                <a:ext uri="{FF2B5EF4-FFF2-40B4-BE49-F238E27FC236}">
                  <a16:creationId xmlns:a16="http://schemas.microsoft.com/office/drawing/2014/main" id="{C9888921-C8FE-4492-B32A-237D6C8F7DC1}"/>
                </a:ext>
              </a:extLst>
            </p:cNvPr>
            <p:cNvSpPr/>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209" name="Freeform: Shape 208">
              <a:extLst>
                <a:ext uri="{FF2B5EF4-FFF2-40B4-BE49-F238E27FC236}">
                  <a16:creationId xmlns:a16="http://schemas.microsoft.com/office/drawing/2014/main" id="{E44D46CA-77FA-4BB6-87FB-E3B22CE18FAC}"/>
                </a:ext>
              </a:extLst>
            </p:cNvPr>
            <p:cNvSpPr/>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210" name="Freeform: Shape 209">
              <a:extLst>
                <a:ext uri="{FF2B5EF4-FFF2-40B4-BE49-F238E27FC236}">
                  <a16:creationId xmlns:a16="http://schemas.microsoft.com/office/drawing/2014/main" id="{222FFF28-1339-4CEC-9507-5712688B707A}"/>
                </a:ext>
              </a:extLst>
            </p:cNvPr>
            <p:cNvSpPr/>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211" name="Freeform: Shape 210">
              <a:extLst>
                <a:ext uri="{FF2B5EF4-FFF2-40B4-BE49-F238E27FC236}">
                  <a16:creationId xmlns:a16="http://schemas.microsoft.com/office/drawing/2014/main" id="{97046F8D-E7F8-4947-BD15-F7C277D10455}"/>
                </a:ext>
              </a:extLst>
            </p:cNvPr>
            <p:cNvSpPr/>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rtl="0"/>
              <a:endParaRPr lang="en-GB" dirty="0"/>
            </a:p>
          </p:txBody>
        </p:sp>
        <p:sp>
          <p:nvSpPr>
            <p:cNvPr id="212" name="Freeform: Shape 211">
              <a:extLst>
                <a:ext uri="{FF2B5EF4-FFF2-40B4-BE49-F238E27FC236}">
                  <a16:creationId xmlns:a16="http://schemas.microsoft.com/office/drawing/2014/main" id="{95C1D3F5-E6A3-481D-9011-52EB6B1F4E6A}"/>
                </a:ext>
              </a:extLst>
            </p:cNvPr>
            <p:cNvSpPr/>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213" name="Freeform: Shape 212">
              <a:extLst>
                <a:ext uri="{FF2B5EF4-FFF2-40B4-BE49-F238E27FC236}">
                  <a16:creationId xmlns:a16="http://schemas.microsoft.com/office/drawing/2014/main" id="{09E45670-225D-440E-B5FD-B4D2F8238333}"/>
                </a:ext>
              </a:extLst>
            </p:cNvPr>
            <p:cNvSpPr/>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rtl="0"/>
              <a:endParaRPr lang="en-GB" dirty="0"/>
            </a:p>
          </p:txBody>
        </p:sp>
        <p:sp>
          <p:nvSpPr>
            <p:cNvPr id="214" name="Freeform: Shape 213">
              <a:extLst>
                <a:ext uri="{FF2B5EF4-FFF2-40B4-BE49-F238E27FC236}">
                  <a16:creationId xmlns:a16="http://schemas.microsoft.com/office/drawing/2014/main" id="{B8901341-7B58-4B5C-B203-C00AC80C4AA2}"/>
                </a:ext>
              </a:extLst>
            </p:cNvPr>
            <p:cNvSpPr/>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215" name="Freeform: Shape 214">
              <a:extLst>
                <a:ext uri="{FF2B5EF4-FFF2-40B4-BE49-F238E27FC236}">
                  <a16:creationId xmlns:a16="http://schemas.microsoft.com/office/drawing/2014/main" id="{6721ACE4-99CD-4E6B-9A31-175DB6EFB94D}"/>
                </a:ext>
              </a:extLst>
            </p:cNvPr>
            <p:cNvSpPr/>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216" name="Freeform: Shape 215">
              <a:extLst>
                <a:ext uri="{FF2B5EF4-FFF2-40B4-BE49-F238E27FC236}">
                  <a16:creationId xmlns:a16="http://schemas.microsoft.com/office/drawing/2014/main" id="{B939B2D0-D432-4960-96D1-9ACE70E71B73}"/>
                </a:ext>
              </a:extLst>
            </p:cNvPr>
            <p:cNvSpPr/>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217" name="Freeform: Shape 216">
              <a:extLst>
                <a:ext uri="{FF2B5EF4-FFF2-40B4-BE49-F238E27FC236}">
                  <a16:creationId xmlns:a16="http://schemas.microsoft.com/office/drawing/2014/main" id="{837922C9-5AF6-4E8E-9DB4-8F356EFD836F}"/>
                </a:ext>
              </a:extLst>
            </p:cNvPr>
            <p:cNvSpPr/>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rtl="0"/>
              <a:endParaRPr lang="en-GB" dirty="0"/>
            </a:p>
          </p:txBody>
        </p:sp>
        <p:sp>
          <p:nvSpPr>
            <p:cNvPr id="218" name="Freeform: Shape 217">
              <a:extLst>
                <a:ext uri="{FF2B5EF4-FFF2-40B4-BE49-F238E27FC236}">
                  <a16:creationId xmlns:a16="http://schemas.microsoft.com/office/drawing/2014/main" id="{84F52B65-D542-4CB4-BBDA-44C1A78A81C9}"/>
                </a:ext>
              </a:extLst>
            </p:cNvPr>
            <p:cNvSpPr/>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219" name="Freeform: Shape 218">
              <a:extLst>
                <a:ext uri="{FF2B5EF4-FFF2-40B4-BE49-F238E27FC236}">
                  <a16:creationId xmlns:a16="http://schemas.microsoft.com/office/drawing/2014/main" id="{B61086A9-C1C4-4A2C-B6F1-5956D0261016}"/>
                </a:ext>
              </a:extLst>
            </p:cNvPr>
            <p:cNvSpPr/>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rtl="0"/>
              <a:endParaRPr lang="en-GB" dirty="0"/>
            </a:p>
          </p:txBody>
        </p:sp>
        <p:sp>
          <p:nvSpPr>
            <p:cNvPr id="220" name="Freeform: Shape 219">
              <a:extLst>
                <a:ext uri="{FF2B5EF4-FFF2-40B4-BE49-F238E27FC236}">
                  <a16:creationId xmlns:a16="http://schemas.microsoft.com/office/drawing/2014/main" id="{1AA397D9-9689-4FC7-ADA7-F05661CC4C54}"/>
                </a:ext>
              </a:extLst>
            </p:cNvPr>
            <p:cNvSpPr/>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rtl="0"/>
              <a:endParaRPr lang="en-GB" dirty="0"/>
            </a:p>
          </p:txBody>
        </p:sp>
      </p:grpSp>
      <p:grpSp>
        <p:nvGrpSpPr>
          <p:cNvPr id="221" name="Group 220">
            <a:extLst>
              <a:ext uri="{FF2B5EF4-FFF2-40B4-BE49-F238E27FC236}">
                <a16:creationId xmlns:a16="http://schemas.microsoft.com/office/drawing/2014/main" id="{EE1171A0-B1C0-438A-B262-BE014FA1F4BD}"/>
              </a:ext>
              <a:ext uri="{C183D7F6-B498-43B3-948B-1728B52AA6E4}">
                <adec:decorative xmlns:adec="http://schemas.microsoft.com/office/drawing/2017/decorative" val="1"/>
              </a:ext>
            </a:extLst>
          </p:cNvPr>
          <p:cNvGrpSpPr/>
          <p:nvPr userDrawn="1"/>
        </p:nvGrpSpPr>
        <p:grpSpPr>
          <a:xfrm>
            <a:off x="10579799" y="466375"/>
            <a:ext cx="1089022" cy="1089022"/>
            <a:chOff x="4741467" y="593941"/>
            <a:chExt cx="932200" cy="932200"/>
          </a:xfrm>
        </p:grpSpPr>
        <p:sp>
          <p:nvSpPr>
            <p:cNvPr id="222" name="Graphic 212">
              <a:extLst>
                <a:ext uri="{FF2B5EF4-FFF2-40B4-BE49-F238E27FC236}">
                  <a16:creationId xmlns:a16="http://schemas.microsoft.com/office/drawing/2014/main" id="{14F2FEF3-50D1-40FC-B4B4-77A1F7E21F16}"/>
                </a:ext>
                <a:ext uri="{C183D7F6-B498-43B3-948B-1728B52AA6E4}">
                  <adec:decorative xmlns:adec="http://schemas.microsoft.com/office/drawing/2017/decorative" val="1"/>
                </a:ext>
              </a:extLst>
            </p:cNvPr>
            <p:cNvSpPr/>
            <p:nvPr userDrawn="1"/>
          </p:nvSpPr>
          <p:spPr>
            <a:xfrm>
              <a:off x="4741467" y="593941"/>
              <a:ext cx="932200" cy="932200"/>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solidFill>
                  <a:schemeClr val="lt1"/>
                </a:solidFill>
              </a:endParaRPr>
            </a:p>
          </p:txBody>
        </p:sp>
        <p:sp>
          <p:nvSpPr>
            <p:cNvPr id="223" name="Graphic 212">
              <a:extLst>
                <a:ext uri="{FF2B5EF4-FFF2-40B4-BE49-F238E27FC236}">
                  <a16:creationId xmlns:a16="http://schemas.microsoft.com/office/drawing/2014/main" id="{BD9CE92B-22AD-4B2F-992F-14F8CEC882D4}"/>
                </a:ext>
                <a:ext uri="{C183D7F6-B498-43B3-948B-1728B52AA6E4}">
                  <adec:decorative xmlns:adec="http://schemas.microsoft.com/office/drawing/2017/decorative" val="1"/>
                </a:ext>
              </a:extLst>
            </p:cNvPr>
            <p:cNvSpPr/>
            <p:nvPr userDrawn="1"/>
          </p:nvSpPr>
          <p:spPr>
            <a:xfrm>
              <a:off x="4741467" y="593941"/>
              <a:ext cx="932200" cy="932200"/>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solidFill>
                  <a:schemeClr val="lt1"/>
                </a:solidFill>
              </a:endParaRPr>
            </a:p>
          </p:txBody>
        </p:sp>
      </p:grpSp>
      <p:grpSp>
        <p:nvGrpSpPr>
          <p:cNvPr id="224" name="Group 223">
            <a:extLst>
              <a:ext uri="{FF2B5EF4-FFF2-40B4-BE49-F238E27FC236}">
                <a16:creationId xmlns:a16="http://schemas.microsoft.com/office/drawing/2014/main" id="{C3915ABD-0965-4BFC-BC2C-9614D5970349}"/>
              </a:ext>
              <a:ext uri="{C183D7F6-B498-43B3-948B-1728B52AA6E4}">
                <adec:decorative xmlns:adec="http://schemas.microsoft.com/office/drawing/2017/decorative" val="1"/>
              </a:ext>
            </a:extLst>
          </p:cNvPr>
          <p:cNvGrpSpPr/>
          <p:nvPr userDrawn="1"/>
        </p:nvGrpSpPr>
        <p:grpSpPr>
          <a:xfrm>
            <a:off x="487753" y="5626538"/>
            <a:ext cx="319941" cy="319941"/>
            <a:chOff x="1185735" y="4917084"/>
            <a:chExt cx="319941" cy="319941"/>
          </a:xfrm>
        </p:grpSpPr>
        <p:sp>
          <p:nvSpPr>
            <p:cNvPr id="225" name="Oval 224">
              <a:extLst>
                <a:ext uri="{FF2B5EF4-FFF2-40B4-BE49-F238E27FC236}">
                  <a16:creationId xmlns:a16="http://schemas.microsoft.com/office/drawing/2014/main" id="{9FE4684E-2475-4E37-AA4F-264F7CA762D8}"/>
                </a:ext>
                <a:ext uri="{C183D7F6-B498-43B3-948B-1728B52AA6E4}">
                  <adec:decorative xmlns:adec="http://schemas.microsoft.com/office/drawing/2017/decorative" val="1"/>
                </a:ext>
              </a:extLst>
            </p:cNvPr>
            <p:cNvSpPr/>
            <p:nvPr userDrawn="1"/>
          </p:nvSpPr>
          <p:spPr>
            <a:xfrm>
              <a:off x="1185735" y="4917084"/>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p>
          </p:txBody>
        </p:sp>
        <p:sp>
          <p:nvSpPr>
            <p:cNvPr id="226" name="Oval 225">
              <a:extLst>
                <a:ext uri="{FF2B5EF4-FFF2-40B4-BE49-F238E27FC236}">
                  <a16:creationId xmlns:a16="http://schemas.microsoft.com/office/drawing/2014/main" id="{AF59A320-BCCE-4552-ABEC-E6072F986ED1}"/>
                </a:ext>
                <a:ext uri="{C183D7F6-B498-43B3-948B-1728B52AA6E4}">
                  <adec:decorative xmlns:adec="http://schemas.microsoft.com/office/drawing/2017/decorative" val="1"/>
                </a:ext>
              </a:extLst>
            </p:cNvPr>
            <p:cNvSpPr/>
            <p:nvPr userDrawn="1"/>
          </p:nvSpPr>
          <p:spPr>
            <a:xfrm>
              <a:off x="1185735" y="4917084"/>
              <a:ext cx="319941" cy="319941"/>
            </a:xfrm>
            <a:prstGeom prst="ellipse">
              <a:avLst/>
            </a:pr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p>
          </p:txBody>
        </p:sp>
      </p:grpSp>
    </p:spTree>
    <p:extLst>
      <p:ext uri="{BB962C8B-B14F-4D97-AF65-F5344CB8AC3E}">
        <p14:creationId xmlns:p14="http://schemas.microsoft.com/office/powerpoint/2010/main" val="1007528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F02A036E-555E-452E-A03E-C23B0204B568}"/>
              </a:ext>
              <a:ext uri="{C183D7F6-B498-43B3-948B-1728B52AA6E4}">
                <adec:decorative xmlns:adec="http://schemas.microsoft.com/office/drawing/2017/decorative" val="1"/>
              </a:ext>
            </a:extLst>
          </p:cNvPr>
          <p:cNvGrpSpPr/>
          <p:nvPr userDrawn="1"/>
        </p:nvGrpSpPr>
        <p:grpSpPr>
          <a:xfrm>
            <a:off x="9847291" y="292656"/>
            <a:ext cx="1861854" cy="717514"/>
            <a:chOff x="0" y="292656"/>
            <a:chExt cx="1861854" cy="717514"/>
          </a:xfrm>
        </p:grpSpPr>
        <p:sp>
          <p:nvSpPr>
            <p:cNvPr id="18" name="Freeform: Shape 17">
              <a:extLst>
                <a:ext uri="{FF2B5EF4-FFF2-40B4-BE49-F238E27FC236}">
                  <a16:creationId xmlns:a16="http://schemas.microsoft.com/office/drawing/2014/main" id="{D022D41B-79E8-48CF-B2C1-81682892F7AB}"/>
                </a:ext>
                <a:ext uri="{C183D7F6-B498-43B3-948B-1728B52AA6E4}">
                  <adec:decorative xmlns:adec="http://schemas.microsoft.com/office/drawing/2017/decorative" val="1"/>
                </a:ext>
              </a:extLst>
            </p:cNvPr>
            <p:cNvSpPr/>
            <p:nvPr userDrawn="1"/>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tx1"/>
            </a:solidFill>
            <a:ln w="9525" cap="flat">
              <a:noFill/>
              <a:prstDash val="solid"/>
              <a:miter/>
            </a:ln>
          </p:spPr>
          <p:txBody>
            <a:bodyPr wrap="square" rtlCol="0" anchor="ctr">
              <a:noAutofit/>
            </a:bodyPr>
            <a:lstStyle/>
            <a:p>
              <a:pPr rtl="0"/>
              <a:endParaRPr lang="en-GB" dirty="0"/>
            </a:p>
          </p:txBody>
        </p:sp>
        <p:sp>
          <p:nvSpPr>
            <p:cNvPr id="19" name="Freeform: Shape 18">
              <a:extLst>
                <a:ext uri="{FF2B5EF4-FFF2-40B4-BE49-F238E27FC236}">
                  <a16:creationId xmlns:a16="http://schemas.microsoft.com/office/drawing/2014/main" id="{B3C39C16-6EA8-4E23-96CD-35016A14A657}"/>
                </a:ext>
                <a:ext uri="{C183D7F6-B498-43B3-948B-1728B52AA6E4}">
                  <adec:decorative xmlns:adec="http://schemas.microsoft.com/office/drawing/2017/decorative" val="1"/>
                </a:ext>
              </a:extLst>
            </p:cNvPr>
            <p:cNvSpPr/>
            <p:nvPr userDrawn="1"/>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tx1"/>
            </a:solidFill>
            <a:ln w="9525" cap="flat">
              <a:noFill/>
              <a:prstDash val="solid"/>
              <a:miter/>
            </a:ln>
          </p:spPr>
          <p:txBody>
            <a:bodyPr wrap="square" rtlCol="0" anchor="ctr">
              <a:noAutofit/>
            </a:bodyPr>
            <a:lstStyle/>
            <a:p>
              <a:pPr rtl="0"/>
              <a:endParaRPr lang="en-GB" dirty="0"/>
            </a:p>
          </p:txBody>
        </p:sp>
      </p:grpSp>
      <p:grpSp>
        <p:nvGrpSpPr>
          <p:cNvPr id="34" name="Group 33">
            <a:extLst>
              <a:ext uri="{FF2B5EF4-FFF2-40B4-BE49-F238E27FC236}">
                <a16:creationId xmlns:a16="http://schemas.microsoft.com/office/drawing/2014/main" id="{88349EA7-4C35-41B7-ADAE-D5A8A2B6B935}"/>
              </a:ext>
              <a:ext uri="{C183D7F6-B498-43B3-948B-1728B52AA6E4}">
                <adec:decorative xmlns:adec="http://schemas.microsoft.com/office/drawing/2017/decorative" val="1"/>
              </a:ext>
            </a:extLst>
          </p:cNvPr>
          <p:cNvGrpSpPr/>
          <p:nvPr userDrawn="1"/>
        </p:nvGrpSpPr>
        <p:grpSpPr>
          <a:xfrm>
            <a:off x="-8878" y="-8878"/>
            <a:ext cx="1242819" cy="1314996"/>
            <a:chOff x="79900" y="122321"/>
            <a:chExt cx="2232251" cy="2361890"/>
          </a:xfrm>
        </p:grpSpPr>
        <p:sp>
          <p:nvSpPr>
            <p:cNvPr id="16" name="Freeform: Shape 15">
              <a:extLst>
                <a:ext uri="{FF2B5EF4-FFF2-40B4-BE49-F238E27FC236}">
                  <a16:creationId xmlns:a16="http://schemas.microsoft.com/office/drawing/2014/main" id="{40BB9AE5-B3F9-4910-8739-DCBEE4532722}"/>
                </a:ext>
                <a:ext uri="{C183D7F6-B498-43B3-948B-1728B52AA6E4}">
                  <adec:decorative xmlns:adec="http://schemas.microsoft.com/office/drawing/2017/decorative" val="1"/>
                </a:ext>
              </a:extLst>
            </p:cNvPr>
            <p:cNvSpPr/>
            <p:nvPr userDrawn="1"/>
          </p:nvSpPr>
          <p:spPr>
            <a:xfrm>
              <a:off x="79900" y="122321"/>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solidFill>
                  <a:schemeClr val="accent1"/>
                </a:solidFill>
              </a:endParaRPr>
            </a:p>
          </p:txBody>
        </p:sp>
        <p:sp>
          <p:nvSpPr>
            <p:cNvPr id="21" name="Freeform: Shape 20">
              <a:extLst>
                <a:ext uri="{FF2B5EF4-FFF2-40B4-BE49-F238E27FC236}">
                  <a16:creationId xmlns:a16="http://schemas.microsoft.com/office/drawing/2014/main" id="{03E19069-8C91-4A11-ABFB-54DACDBFBB11}"/>
                </a:ext>
                <a:ext uri="{C183D7F6-B498-43B3-948B-1728B52AA6E4}">
                  <adec:decorative xmlns:adec="http://schemas.microsoft.com/office/drawing/2017/decorative" val="1"/>
                </a:ext>
              </a:extLst>
            </p:cNvPr>
            <p:cNvSpPr/>
            <p:nvPr userDrawn="1"/>
          </p:nvSpPr>
          <p:spPr>
            <a:xfrm>
              <a:off x="79900" y="122321"/>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1">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solidFill>
                  <a:schemeClr val="accent1"/>
                </a:solidFill>
              </a:endParaRPr>
            </a:p>
          </p:txBody>
        </p:sp>
      </p:grpSp>
      <p:sp>
        <p:nvSpPr>
          <p:cNvPr id="40" name="Title 1">
            <a:extLst>
              <a:ext uri="{FF2B5EF4-FFF2-40B4-BE49-F238E27FC236}">
                <a16:creationId xmlns:a16="http://schemas.microsoft.com/office/drawing/2014/main" id="{5DFCC9E4-D2C1-4336-ADFB-27826CD054DE}"/>
              </a:ext>
            </a:extLst>
          </p:cNvPr>
          <p:cNvSpPr>
            <a:spLocks noGrp="1"/>
          </p:cNvSpPr>
          <p:nvPr>
            <p:ph type="title" hasCustomPrompt="1"/>
          </p:nvPr>
        </p:nvSpPr>
        <p:spPr>
          <a:xfrm>
            <a:off x="1691324" y="358614"/>
            <a:ext cx="7710127" cy="1044058"/>
          </a:xfrm>
        </p:spPr>
        <p:txBody>
          <a:bodyPr rtlCol="0" anchor="t"/>
          <a:lstStyle>
            <a:lvl1pPr>
              <a:defRPr/>
            </a:lvl1pPr>
          </a:lstStyle>
          <a:p>
            <a:pPr rtl="0"/>
            <a:r>
              <a:rPr lang="en-GB"/>
              <a:t>Click to add title</a:t>
            </a:r>
          </a:p>
        </p:txBody>
      </p:sp>
      <p:sp>
        <p:nvSpPr>
          <p:cNvPr id="35" name="Text Placeholder 23">
            <a:extLst>
              <a:ext uri="{FF2B5EF4-FFF2-40B4-BE49-F238E27FC236}">
                <a16:creationId xmlns:a16="http://schemas.microsoft.com/office/drawing/2014/main" id="{0F74E023-C0D5-41E7-919F-5C8B489C6509}"/>
              </a:ext>
            </a:extLst>
          </p:cNvPr>
          <p:cNvSpPr>
            <a:spLocks noGrp="1"/>
          </p:cNvSpPr>
          <p:nvPr>
            <p:ph type="body" sz="quarter" idx="13" hasCustomPrompt="1"/>
          </p:nvPr>
        </p:nvSpPr>
        <p:spPr>
          <a:xfrm>
            <a:off x="1691325" y="1765954"/>
            <a:ext cx="4307160" cy="518874"/>
          </a:xfrm>
        </p:spPr>
        <p:txBody>
          <a:bodyPr rtlCol="0"/>
          <a:lstStyle>
            <a:lvl1pPr>
              <a:buNone/>
              <a:defRPr b="1"/>
            </a:lvl1pPr>
          </a:lstStyle>
          <a:p>
            <a:pPr lvl="0" rtl="0"/>
            <a:r>
              <a:rPr lang="en-GB"/>
              <a:t>Click to add title</a:t>
            </a:r>
          </a:p>
        </p:txBody>
      </p:sp>
      <p:sp>
        <p:nvSpPr>
          <p:cNvPr id="36" name="Text Placeholder 25">
            <a:extLst>
              <a:ext uri="{FF2B5EF4-FFF2-40B4-BE49-F238E27FC236}">
                <a16:creationId xmlns:a16="http://schemas.microsoft.com/office/drawing/2014/main" id="{DFEFE027-FE1B-489A-A696-4FD8C4E65652}"/>
              </a:ext>
            </a:extLst>
          </p:cNvPr>
          <p:cNvSpPr>
            <a:spLocks noGrp="1"/>
          </p:cNvSpPr>
          <p:nvPr>
            <p:ph type="body" sz="quarter" idx="14" hasCustomPrompt="1"/>
          </p:nvPr>
        </p:nvSpPr>
        <p:spPr>
          <a:xfrm>
            <a:off x="1691325" y="2417734"/>
            <a:ext cx="4307160" cy="3295650"/>
          </a:xfrm>
        </p:spPr>
        <p:txBody>
          <a:bodyPr rtlCol="0">
            <a:normAutofit/>
          </a:bodyPr>
          <a:lstStyle>
            <a:lvl1pPr>
              <a:buFont typeface="Arial" panose="020B0604020202020204" pitchFamily="34" charset="0"/>
              <a:buChar char="•"/>
              <a:defRPr sz="1800"/>
            </a:lvl1pPr>
            <a:lvl2pPr>
              <a:buNone/>
              <a:defRPr/>
            </a:lvl2pPr>
            <a:lvl3pPr>
              <a:buNone/>
              <a:defRPr/>
            </a:lvl3pPr>
            <a:lvl4pPr>
              <a:buNone/>
              <a:defRPr/>
            </a:lvl4pPr>
            <a:lvl5pPr>
              <a:buNone/>
              <a:defRPr/>
            </a:lvl5pPr>
          </a:lstStyle>
          <a:p>
            <a:pPr lvl="0" rtl="0"/>
            <a:r>
              <a:rPr lang="en-GB"/>
              <a:t>Click to add text</a:t>
            </a:r>
          </a:p>
        </p:txBody>
      </p:sp>
      <p:sp>
        <p:nvSpPr>
          <p:cNvPr id="37" name="Text Placeholder 23">
            <a:extLst>
              <a:ext uri="{FF2B5EF4-FFF2-40B4-BE49-F238E27FC236}">
                <a16:creationId xmlns:a16="http://schemas.microsoft.com/office/drawing/2014/main" id="{3DB0FA80-1E07-4384-94AE-AC639E42FC7E}"/>
              </a:ext>
            </a:extLst>
          </p:cNvPr>
          <p:cNvSpPr>
            <a:spLocks noGrp="1"/>
          </p:cNvSpPr>
          <p:nvPr>
            <p:ph type="body" sz="quarter" idx="15" hasCustomPrompt="1"/>
          </p:nvPr>
        </p:nvSpPr>
        <p:spPr>
          <a:xfrm>
            <a:off x="6317484" y="1765954"/>
            <a:ext cx="4307160" cy="518874"/>
          </a:xfrm>
        </p:spPr>
        <p:txBody>
          <a:bodyPr rtlCol="0"/>
          <a:lstStyle>
            <a:lvl1pPr>
              <a:buNone/>
              <a:defRPr b="1"/>
            </a:lvl1pPr>
          </a:lstStyle>
          <a:p>
            <a:pPr lvl="0" rtl="0"/>
            <a:r>
              <a:rPr lang="en-GB"/>
              <a:t>Click to add title</a:t>
            </a:r>
          </a:p>
        </p:txBody>
      </p:sp>
      <p:sp>
        <p:nvSpPr>
          <p:cNvPr id="38" name="Text Placeholder 25">
            <a:extLst>
              <a:ext uri="{FF2B5EF4-FFF2-40B4-BE49-F238E27FC236}">
                <a16:creationId xmlns:a16="http://schemas.microsoft.com/office/drawing/2014/main" id="{99C1CF62-099A-440A-BEFC-058944B90845}"/>
              </a:ext>
            </a:extLst>
          </p:cNvPr>
          <p:cNvSpPr>
            <a:spLocks noGrp="1"/>
          </p:cNvSpPr>
          <p:nvPr>
            <p:ph type="body" sz="quarter" idx="16" hasCustomPrompt="1"/>
          </p:nvPr>
        </p:nvSpPr>
        <p:spPr>
          <a:xfrm>
            <a:off x="6317484" y="2417734"/>
            <a:ext cx="4307160" cy="3295650"/>
          </a:xfrm>
        </p:spPr>
        <p:txBody>
          <a:bodyPr rtlCol="0">
            <a:normAutofit/>
          </a:bodyPr>
          <a:lstStyle>
            <a:lvl1pPr>
              <a:buFont typeface="Arial" panose="020B0604020202020204" pitchFamily="34" charset="0"/>
              <a:buChar char="•"/>
              <a:defRPr sz="1800"/>
            </a:lvl1pPr>
            <a:lvl2pPr>
              <a:buNone/>
              <a:defRPr/>
            </a:lvl2pPr>
            <a:lvl3pPr>
              <a:buNone/>
              <a:defRPr/>
            </a:lvl3pPr>
            <a:lvl4pPr>
              <a:buNone/>
              <a:defRPr/>
            </a:lvl4pPr>
            <a:lvl5pPr>
              <a:buNone/>
              <a:defRPr/>
            </a:lvl5pPr>
          </a:lstStyle>
          <a:p>
            <a:pPr lvl="0" rtl="0"/>
            <a:r>
              <a:rPr lang="en-GB"/>
              <a:t>Click to add text</a:t>
            </a:r>
          </a:p>
        </p:txBody>
      </p:sp>
      <p:sp>
        <p:nvSpPr>
          <p:cNvPr id="25" name="Date Placeholder 178">
            <a:extLst>
              <a:ext uri="{FF2B5EF4-FFF2-40B4-BE49-F238E27FC236}">
                <a16:creationId xmlns:a16="http://schemas.microsoft.com/office/drawing/2014/main" id="{D233886F-CB8B-488F-AC80-91A3C6FC6812}"/>
              </a:ext>
            </a:extLst>
          </p:cNvPr>
          <p:cNvSpPr>
            <a:spLocks noGrp="1"/>
          </p:cNvSpPr>
          <p:nvPr>
            <p:ph type="dt" sz="half" idx="10"/>
          </p:nvPr>
        </p:nvSpPr>
        <p:spPr>
          <a:xfrm>
            <a:off x="838200" y="6356350"/>
            <a:ext cx="2743200" cy="365125"/>
          </a:xfrm>
        </p:spPr>
        <p:txBody>
          <a:bodyPr rtlCol="0"/>
          <a:lstStyle/>
          <a:p>
            <a:pPr rtl="0"/>
            <a:r>
              <a:rPr lang="en-GB" dirty="0"/>
              <a:t>2/1/20XX</a:t>
            </a:r>
          </a:p>
        </p:txBody>
      </p:sp>
      <p:sp>
        <p:nvSpPr>
          <p:cNvPr id="26" name="Footer Placeholder 179">
            <a:extLst>
              <a:ext uri="{FF2B5EF4-FFF2-40B4-BE49-F238E27FC236}">
                <a16:creationId xmlns:a16="http://schemas.microsoft.com/office/drawing/2014/main" id="{31C750C1-1A40-46E0-B48D-F1D78058D722}"/>
              </a:ext>
            </a:extLst>
          </p:cNvPr>
          <p:cNvSpPr>
            <a:spLocks noGrp="1"/>
          </p:cNvSpPr>
          <p:nvPr>
            <p:ph type="ftr" sz="quarter" idx="11"/>
          </p:nvPr>
        </p:nvSpPr>
        <p:spPr>
          <a:xfrm>
            <a:off x="4038600" y="6356350"/>
            <a:ext cx="4114800" cy="365125"/>
          </a:xfrm>
        </p:spPr>
        <p:txBody>
          <a:bodyPr rtlCol="0"/>
          <a:lstStyle/>
          <a:p>
            <a:pPr rtl="0"/>
            <a:r>
              <a:rPr lang="en-GB" dirty="0"/>
              <a:t>PRESENTATION TITLE</a:t>
            </a:r>
          </a:p>
        </p:txBody>
      </p:sp>
      <p:sp>
        <p:nvSpPr>
          <p:cNvPr id="33" name="Slide Number Placeholder 180">
            <a:extLst>
              <a:ext uri="{FF2B5EF4-FFF2-40B4-BE49-F238E27FC236}">
                <a16:creationId xmlns:a16="http://schemas.microsoft.com/office/drawing/2014/main" id="{8FDDDBE7-8A2B-4ABD-AA8A-56DAFD0C8665}"/>
              </a:ext>
            </a:extLst>
          </p:cNvPr>
          <p:cNvSpPr>
            <a:spLocks noGrp="1"/>
          </p:cNvSpPr>
          <p:nvPr>
            <p:ph type="sldNum" sz="quarter" idx="12"/>
          </p:nvPr>
        </p:nvSpPr>
        <p:spPr>
          <a:xfrm>
            <a:off x="8610600" y="6356350"/>
            <a:ext cx="2743200" cy="365125"/>
          </a:xfrm>
        </p:spPr>
        <p:txBody>
          <a:bodyPr rtlCol="0"/>
          <a:lstStyle>
            <a:lvl1pPr>
              <a:defRPr>
                <a:solidFill>
                  <a:schemeClr val="tx1"/>
                </a:solidFill>
              </a:defRPr>
            </a:lvl1pPr>
          </a:lstStyle>
          <a:p>
            <a:pPr rtl="0"/>
            <a:fld id="{5EA792F7-1D9E-4C7E-A103-E8EDFDC2691E}" type="slidenum">
              <a:rPr lang="en-GB" smtClean="0"/>
              <a:pPr rtl="0"/>
              <a:t>‹#›</a:t>
            </a:fld>
            <a:endParaRPr lang="en-GB" dirty="0"/>
          </a:p>
        </p:txBody>
      </p:sp>
      <p:grpSp>
        <p:nvGrpSpPr>
          <p:cNvPr id="56" name="Group 55">
            <a:extLst>
              <a:ext uri="{FF2B5EF4-FFF2-40B4-BE49-F238E27FC236}">
                <a16:creationId xmlns:a16="http://schemas.microsoft.com/office/drawing/2014/main" id="{094A3771-4C60-4CFE-8E9E-37289AB0317E}"/>
              </a:ext>
              <a:ext uri="{C183D7F6-B498-43B3-948B-1728B52AA6E4}">
                <adec:decorative xmlns:adec="http://schemas.microsoft.com/office/drawing/2017/decorative" val="1"/>
              </a:ext>
            </a:extLst>
          </p:cNvPr>
          <p:cNvGrpSpPr/>
          <p:nvPr userDrawn="1"/>
        </p:nvGrpSpPr>
        <p:grpSpPr>
          <a:xfrm>
            <a:off x="10056904" y="5782880"/>
            <a:ext cx="1054467" cy="469689"/>
            <a:chOff x="10056904" y="5720734"/>
            <a:chExt cx="1054467" cy="469689"/>
          </a:xfrm>
        </p:grpSpPr>
        <p:grpSp>
          <p:nvGrpSpPr>
            <p:cNvPr id="44" name="Graphic 185">
              <a:extLst>
                <a:ext uri="{FF2B5EF4-FFF2-40B4-BE49-F238E27FC236}">
                  <a16:creationId xmlns:a16="http://schemas.microsoft.com/office/drawing/2014/main" id="{82CA434A-3484-456D-AE0D-D55E9CABFA96}"/>
                </a:ext>
                <a:ext uri="{C183D7F6-B498-43B3-948B-1728B52AA6E4}">
                  <adec:decorative xmlns:adec="http://schemas.microsoft.com/office/drawing/2017/decorative" val="1"/>
                </a:ext>
              </a:extLst>
            </p:cNvPr>
            <p:cNvGrpSpPr/>
            <p:nvPr userDrawn="1"/>
          </p:nvGrpSpPr>
          <p:grpSpPr>
            <a:xfrm>
              <a:off x="10056904" y="5720734"/>
              <a:ext cx="1054467" cy="469689"/>
              <a:chOff x="9841624" y="4115729"/>
              <a:chExt cx="602170" cy="268223"/>
            </a:xfrm>
            <a:solidFill>
              <a:schemeClr val="tx1"/>
            </a:solidFill>
          </p:grpSpPr>
          <p:sp>
            <p:nvSpPr>
              <p:cNvPr id="45" name="Freeform: Shape 44">
                <a:extLst>
                  <a:ext uri="{FF2B5EF4-FFF2-40B4-BE49-F238E27FC236}">
                    <a16:creationId xmlns:a16="http://schemas.microsoft.com/office/drawing/2014/main" id="{1207C719-43F0-4665-8018-8838DD423DA7}"/>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sp>
            <p:nvSpPr>
              <p:cNvPr id="46" name="Freeform: Shape 45">
                <a:extLst>
                  <a:ext uri="{FF2B5EF4-FFF2-40B4-BE49-F238E27FC236}">
                    <a16:creationId xmlns:a16="http://schemas.microsoft.com/office/drawing/2014/main" id="{BC5E6BE1-0377-492E-8C35-C9751467B640}"/>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sp>
            <p:nvSpPr>
              <p:cNvPr id="47" name="Freeform: Shape 46">
                <a:extLst>
                  <a:ext uri="{FF2B5EF4-FFF2-40B4-BE49-F238E27FC236}">
                    <a16:creationId xmlns:a16="http://schemas.microsoft.com/office/drawing/2014/main" id="{7A539B71-0508-4FCA-9C39-AEC6A2EA9991}"/>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sp>
            <p:nvSpPr>
              <p:cNvPr id="48" name="Freeform: Shape 47">
                <a:extLst>
                  <a:ext uri="{FF2B5EF4-FFF2-40B4-BE49-F238E27FC236}">
                    <a16:creationId xmlns:a16="http://schemas.microsoft.com/office/drawing/2014/main" id="{8C5469B1-9998-4419-9D88-48A73CF4B76B}"/>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sp>
            <p:nvSpPr>
              <p:cNvPr id="49" name="Freeform: Shape 48">
                <a:extLst>
                  <a:ext uri="{FF2B5EF4-FFF2-40B4-BE49-F238E27FC236}">
                    <a16:creationId xmlns:a16="http://schemas.microsoft.com/office/drawing/2014/main" id="{CD09A9A1-8B7A-428A-825F-54D38DDB316B}"/>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grpSp>
        <p:grpSp>
          <p:nvGrpSpPr>
            <p:cNvPr id="50" name="Graphic 185">
              <a:extLst>
                <a:ext uri="{FF2B5EF4-FFF2-40B4-BE49-F238E27FC236}">
                  <a16:creationId xmlns:a16="http://schemas.microsoft.com/office/drawing/2014/main" id="{D4D999BA-0F0D-4C71-9EBD-B63A0BEAD62B}"/>
                </a:ext>
                <a:ext uri="{C183D7F6-B498-43B3-948B-1728B52AA6E4}">
                  <adec:decorative xmlns:adec="http://schemas.microsoft.com/office/drawing/2017/decorative" val="1"/>
                </a:ext>
              </a:extLst>
            </p:cNvPr>
            <p:cNvGrpSpPr/>
            <p:nvPr userDrawn="1"/>
          </p:nvGrpSpPr>
          <p:grpSpPr>
            <a:xfrm>
              <a:off x="10056904" y="5720734"/>
              <a:ext cx="1054467" cy="469689"/>
              <a:chOff x="9841624" y="4115729"/>
              <a:chExt cx="602170" cy="268223"/>
            </a:xfrm>
            <a:solidFill>
              <a:schemeClr val="accent3">
                <a:alpha val="20000"/>
              </a:schemeClr>
            </a:solidFill>
          </p:grpSpPr>
          <p:sp>
            <p:nvSpPr>
              <p:cNvPr id="51" name="Freeform: Shape 50">
                <a:extLst>
                  <a:ext uri="{FF2B5EF4-FFF2-40B4-BE49-F238E27FC236}">
                    <a16:creationId xmlns:a16="http://schemas.microsoft.com/office/drawing/2014/main" id="{FDE4F78B-7D0A-4A9C-8A51-279A4EE29834}"/>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sp>
            <p:nvSpPr>
              <p:cNvPr id="52" name="Freeform: Shape 51">
                <a:extLst>
                  <a:ext uri="{FF2B5EF4-FFF2-40B4-BE49-F238E27FC236}">
                    <a16:creationId xmlns:a16="http://schemas.microsoft.com/office/drawing/2014/main" id="{45979898-184B-4CB1-A3A0-FD02604EAD01}"/>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sp>
            <p:nvSpPr>
              <p:cNvPr id="53" name="Freeform: Shape 52">
                <a:extLst>
                  <a:ext uri="{FF2B5EF4-FFF2-40B4-BE49-F238E27FC236}">
                    <a16:creationId xmlns:a16="http://schemas.microsoft.com/office/drawing/2014/main" id="{A65087BF-15DB-40DB-AFFA-F8401659A2F7}"/>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sp>
            <p:nvSpPr>
              <p:cNvPr id="54" name="Freeform: Shape 53">
                <a:extLst>
                  <a:ext uri="{FF2B5EF4-FFF2-40B4-BE49-F238E27FC236}">
                    <a16:creationId xmlns:a16="http://schemas.microsoft.com/office/drawing/2014/main" id="{626290F3-DCED-4500-B758-5F184B3CEF17}"/>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sp>
            <p:nvSpPr>
              <p:cNvPr id="55" name="Freeform: Shape 54">
                <a:extLst>
                  <a:ext uri="{FF2B5EF4-FFF2-40B4-BE49-F238E27FC236}">
                    <a16:creationId xmlns:a16="http://schemas.microsoft.com/office/drawing/2014/main" id="{AF7E19E5-76ED-4A38-BB6F-CBF416DA8A78}"/>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grpSp>
      </p:grpSp>
    </p:spTree>
    <p:extLst>
      <p:ext uri="{BB962C8B-B14F-4D97-AF65-F5344CB8AC3E}">
        <p14:creationId xmlns:p14="http://schemas.microsoft.com/office/powerpoint/2010/main" val="39613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C588BAEF-9B22-4B78-838B-7DC11C0EA2C4}"/>
              </a:ext>
              <a:ext uri="{C183D7F6-B498-43B3-948B-1728B52AA6E4}">
                <adec:decorative xmlns:adec="http://schemas.microsoft.com/office/drawing/2017/decorative" val="1"/>
              </a:ext>
            </a:extLst>
          </p:cNvPr>
          <p:cNvGrpSpPr/>
          <p:nvPr userDrawn="1"/>
        </p:nvGrpSpPr>
        <p:grpSpPr>
          <a:xfrm>
            <a:off x="9847291" y="292656"/>
            <a:ext cx="1861854" cy="717514"/>
            <a:chOff x="0" y="292656"/>
            <a:chExt cx="1861854" cy="717514"/>
          </a:xfrm>
        </p:grpSpPr>
        <p:sp>
          <p:nvSpPr>
            <p:cNvPr id="16" name="Freeform: Shape 15">
              <a:extLst>
                <a:ext uri="{FF2B5EF4-FFF2-40B4-BE49-F238E27FC236}">
                  <a16:creationId xmlns:a16="http://schemas.microsoft.com/office/drawing/2014/main" id="{420212D7-7787-4FFC-B8D9-35F729D185FA}"/>
                </a:ext>
                <a:ext uri="{C183D7F6-B498-43B3-948B-1728B52AA6E4}">
                  <adec:decorative xmlns:adec="http://schemas.microsoft.com/office/drawing/2017/decorative" val="1"/>
                </a:ext>
              </a:extLst>
            </p:cNvPr>
            <p:cNvSpPr/>
            <p:nvPr userDrawn="1"/>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tx1"/>
            </a:solidFill>
            <a:ln w="9525" cap="flat">
              <a:noFill/>
              <a:prstDash val="solid"/>
              <a:miter/>
            </a:ln>
          </p:spPr>
          <p:txBody>
            <a:bodyPr wrap="square" rtlCol="0" anchor="ctr">
              <a:noAutofit/>
            </a:bodyPr>
            <a:lstStyle/>
            <a:p>
              <a:pPr rtl="0"/>
              <a:endParaRPr lang="en-GB" dirty="0"/>
            </a:p>
          </p:txBody>
        </p:sp>
        <p:sp>
          <p:nvSpPr>
            <p:cNvPr id="17" name="Freeform: Shape 16">
              <a:extLst>
                <a:ext uri="{FF2B5EF4-FFF2-40B4-BE49-F238E27FC236}">
                  <a16:creationId xmlns:a16="http://schemas.microsoft.com/office/drawing/2014/main" id="{67577D49-4464-484D-8792-C20C8556A145}"/>
                </a:ext>
                <a:ext uri="{C183D7F6-B498-43B3-948B-1728B52AA6E4}">
                  <adec:decorative xmlns:adec="http://schemas.microsoft.com/office/drawing/2017/decorative" val="1"/>
                </a:ext>
              </a:extLst>
            </p:cNvPr>
            <p:cNvSpPr/>
            <p:nvPr userDrawn="1"/>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tx1"/>
            </a:solidFill>
            <a:ln w="9525" cap="flat">
              <a:noFill/>
              <a:prstDash val="solid"/>
              <a:miter/>
            </a:ln>
          </p:spPr>
          <p:txBody>
            <a:bodyPr wrap="square" rtlCol="0" anchor="ctr">
              <a:noAutofit/>
            </a:bodyPr>
            <a:lstStyle/>
            <a:p>
              <a:pPr rtl="0"/>
              <a:endParaRPr lang="en-GB" dirty="0"/>
            </a:p>
          </p:txBody>
        </p:sp>
      </p:grpSp>
      <p:grpSp>
        <p:nvGrpSpPr>
          <p:cNvPr id="18" name="Group 17">
            <a:extLst>
              <a:ext uri="{FF2B5EF4-FFF2-40B4-BE49-F238E27FC236}">
                <a16:creationId xmlns:a16="http://schemas.microsoft.com/office/drawing/2014/main" id="{CFF06135-5FEE-41FD-9B18-A0441D2A7B3B}"/>
              </a:ext>
              <a:ext uri="{C183D7F6-B498-43B3-948B-1728B52AA6E4}">
                <adec:decorative xmlns:adec="http://schemas.microsoft.com/office/drawing/2017/decorative" val="1"/>
              </a:ext>
            </a:extLst>
          </p:cNvPr>
          <p:cNvGrpSpPr/>
          <p:nvPr userDrawn="1"/>
        </p:nvGrpSpPr>
        <p:grpSpPr>
          <a:xfrm>
            <a:off x="-8878" y="-8878"/>
            <a:ext cx="1242819" cy="1314996"/>
            <a:chOff x="79900" y="122321"/>
            <a:chExt cx="2232251" cy="2361890"/>
          </a:xfrm>
        </p:grpSpPr>
        <p:sp>
          <p:nvSpPr>
            <p:cNvPr id="19" name="Freeform: Shape 18">
              <a:extLst>
                <a:ext uri="{FF2B5EF4-FFF2-40B4-BE49-F238E27FC236}">
                  <a16:creationId xmlns:a16="http://schemas.microsoft.com/office/drawing/2014/main" id="{53AEB7B2-43A7-459D-9CFA-1C75B3351CC6}"/>
                </a:ext>
                <a:ext uri="{C183D7F6-B498-43B3-948B-1728B52AA6E4}">
                  <adec:decorative xmlns:adec="http://schemas.microsoft.com/office/drawing/2017/decorative" val="1"/>
                </a:ext>
              </a:extLst>
            </p:cNvPr>
            <p:cNvSpPr/>
            <p:nvPr userDrawn="1"/>
          </p:nvSpPr>
          <p:spPr>
            <a:xfrm>
              <a:off x="79900" y="122321"/>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solidFill>
                  <a:schemeClr val="accent1"/>
                </a:solidFill>
              </a:endParaRPr>
            </a:p>
          </p:txBody>
        </p:sp>
        <p:sp>
          <p:nvSpPr>
            <p:cNvPr id="20" name="Freeform: Shape 19">
              <a:extLst>
                <a:ext uri="{FF2B5EF4-FFF2-40B4-BE49-F238E27FC236}">
                  <a16:creationId xmlns:a16="http://schemas.microsoft.com/office/drawing/2014/main" id="{FA095D62-486F-47DD-A58F-7F4BE6617E8E}"/>
                </a:ext>
                <a:ext uri="{C183D7F6-B498-43B3-948B-1728B52AA6E4}">
                  <adec:decorative xmlns:adec="http://schemas.microsoft.com/office/drawing/2017/decorative" val="1"/>
                </a:ext>
              </a:extLst>
            </p:cNvPr>
            <p:cNvSpPr/>
            <p:nvPr userDrawn="1"/>
          </p:nvSpPr>
          <p:spPr>
            <a:xfrm>
              <a:off x="79900" y="122321"/>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1">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solidFill>
                  <a:schemeClr val="accent1"/>
                </a:solidFill>
              </a:endParaRPr>
            </a:p>
          </p:txBody>
        </p:sp>
      </p:grpSp>
      <p:sp>
        <p:nvSpPr>
          <p:cNvPr id="37" name="Title 1">
            <a:extLst>
              <a:ext uri="{FF2B5EF4-FFF2-40B4-BE49-F238E27FC236}">
                <a16:creationId xmlns:a16="http://schemas.microsoft.com/office/drawing/2014/main" id="{A4FD0935-8B36-453D-B28E-23C060B3E273}"/>
              </a:ext>
            </a:extLst>
          </p:cNvPr>
          <p:cNvSpPr>
            <a:spLocks noGrp="1"/>
          </p:cNvSpPr>
          <p:nvPr>
            <p:ph type="title" hasCustomPrompt="1"/>
          </p:nvPr>
        </p:nvSpPr>
        <p:spPr>
          <a:xfrm>
            <a:off x="1691324" y="358614"/>
            <a:ext cx="7710127" cy="1044058"/>
          </a:xfrm>
        </p:spPr>
        <p:txBody>
          <a:bodyPr rtlCol="0" anchor="t"/>
          <a:lstStyle>
            <a:lvl1pPr>
              <a:defRPr/>
            </a:lvl1pPr>
          </a:lstStyle>
          <a:p>
            <a:pPr rtl="0"/>
            <a:r>
              <a:rPr lang="en-GB"/>
              <a:t>Click to add title</a:t>
            </a:r>
          </a:p>
        </p:txBody>
      </p:sp>
      <p:sp>
        <p:nvSpPr>
          <p:cNvPr id="38" name="Text Placeholder 23">
            <a:extLst>
              <a:ext uri="{FF2B5EF4-FFF2-40B4-BE49-F238E27FC236}">
                <a16:creationId xmlns:a16="http://schemas.microsoft.com/office/drawing/2014/main" id="{FD196DEF-9124-464A-BE20-4F758F4E31C4}"/>
              </a:ext>
            </a:extLst>
          </p:cNvPr>
          <p:cNvSpPr>
            <a:spLocks noGrp="1"/>
          </p:cNvSpPr>
          <p:nvPr>
            <p:ph type="body" sz="quarter" idx="13" hasCustomPrompt="1"/>
          </p:nvPr>
        </p:nvSpPr>
        <p:spPr>
          <a:xfrm>
            <a:off x="470103" y="1758956"/>
            <a:ext cx="3534208" cy="518874"/>
          </a:xfrm>
        </p:spPr>
        <p:txBody>
          <a:bodyPr rtlCol="0"/>
          <a:lstStyle>
            <a:lvl1pPr>
              <a:buNone/>
              <a:defRPr b="1"/>
            </a:lvl1pPr>
          </a:lstStyle>
          <a:p>
            <a:pPr lvl="0" rtl="0"/>
            <a:r>
              <a:rPr lang="en-GB"/>
              <a:t>Click to add title</a:t>
            </a:r>
          </a:p>
        </p:txBody>
      </p:sp>
      <p:sp>
        <p:nvSpPr>
          <p:cNvPr id="39" name="Text Placeholder 25">
            <a:extLst>
              <a:ext uri="{FF2B5EF4-FFF2-40B4-BE49-F238E27FC236}">
                <a16:creationId xmlns:a16="http://schemas.microsoft.com/office/drawing/2014/main" id="{A0F85BB1-4795-429F-8AC3-DACE25FEB6F3}"/>
              </a:ext>
            </a:extLst>
          </p:cNvPr>
          <p:cNvSpPr>
            <a:spLocks noGrp="1"/>
          </p:cNvSpPr>
          <p:nvPr>
            <p:ph type="body" sz="quarter" idx="14" hasCustomPrompt="1"/>
          </p:nvPr>
        </p:nvSpPr>
        <p:spPr>
          <a:xfrm>
            <a:off x="470103" y="2410736"/>
            <a:ext cx="3534208" cy="3295650"/>
          </a:xfrm>
        </p:spPr>
        <p:txBody>
          <a:bodyPr rtlCol="0">
            <a:normAutofit/>
          </a:bodyPr>
          <a:lstStyle>
            <a:lvl1pPr>
              <a:buFont typeface="Arial" panose="020B0604020202020204" pitchFamily="34" charset="0"/>
              <a:buChar char="•"/>
              <a:defRPr sz="1800"/>
            </a:lvl1pPr>
            <a:lvl2pPr>
              <a:buNone/>
              <a:defRPr/>
            </a:lvl2pPr>
            <a:lvl3pPr>
              <a:buNone/>
              <a:defRPr/>
            </a:lvl3pPr>
            <a:lvl4pPr>
              <a:buNone/>
              <a:defRPr/>
            </a:lvl4pPr>
            <a:lvl5pPr>
              <a:buNone/>
              <a:defRPr/>
            </a:lvl5pPr>
          </a:lstStyle>
          <a:p>
            <a:pPr lvl="0" rtl="0"/>
            <a:r>
              <a:rPr lang="en-GB"/>
              <a:t>Click to add text</a:t>
            </a:r>
          </a:p>
        </p:txBody>
      </p:sp>
      <p:sp>
        <p:nvSpPr>
          <p:cNvPr id="40" name="Text Placeholder 23">
            <a:extLst>
              <a:ext uri="{FF2B5EF4-FFF2-40B4-BE49-F238E27FC236}">
                <a16:creationId xmlns:a16="http://schemas.microsoft.com/office/drawing/2014/main" id="{68F13C61-FEA2-4F84-ADB4-B072944A1F2E}"/>
              </a:ext>
            </a:extLst>
          </p:cNvPr>
          <p:cNvSpPr>
            <a:spLocks noGrp="1"/>
          </p:cNvSpPr>
          <p:nvPr>
            <p:ph type="body" sz="quarter" idx="15" hasCustomPrompt="1"/>
          </p:nvPr>
        </p:nvSpPr>
        <p:spPr>
          <a:xfrm>
            <a:off x="4322520" y="1758956"/>
            <a:ext cx="3534208" cy="518874"/>
          </a:xfrm>
        </p:spPr>
        <p:txBody>
          <a:bodyPr rtlCol="0"/>
          <a:lstStyle>
            <a:lvl1pPr>
              <a:buNone/>
              <a:defRPr b="1"/>
            </a:lvl1pPr>
          </a:lstStyle>
          <a:p>
            <a:pPr lvl="0" rtl="0"/>
            <a:r>
              <a:rPr lang="en-GB"/>
              <a:t>Click to add title</a:t>
            </a:r>
          </a:p>
        </p:txBody>
      </p:sp>
      <p:sp>
        <p:nvSpPr>
          <p:cNvPr id="41" name="Text Placeholder 25">
            <a:extLst>
              <a:ext uri="{FF2B5EF4-FFF2-40B4-BE49-F238E27FC236}">
                <a16:creationId xmlns:a16="http://schemas.microsoft.com/office/drawing/2014/main" id="{0931B5D4-0C97-40D5-93AF-A0CA590E8FE7}"/>
              </a:ext>
            </a:extLst>
          </p:cNvPr>
          <p:cNvSpPr>
            <a:spLocks noGrp="1"/>
          </p:cNvSpPr>
          <p:nvPr>
            <p:ph type="body" sz="quarter" idx="16" hasCustomPrompt="1"/>
          </p:nvPr>
        </p:nvSpPr>
        <p:spPr>
          <a:xfrm>
            <a:off x="4322520" y="2410736"/>
            <a:ext cx="3534208" cy="3295650"/>
          </a:xfrm>
        </p:spPr>
        <p:txBody>
          <a:bodyPr rtlCol="0">
            <a:normAutofit/>
          </a:bodyPr>
          <a:lstStyle>
            <a:lvl1pPr>
              <a:buFont typeface="Arial" panose="020B0604020202020204" pitchFamily="34" charset="0"/>
              <a:buChar char="•"/>
              <a:defRPr sz="1800"/>
            </a:lvl1pPr>
            <a:lvl2pPr>
              <a:buNone/>
              <a:defRPr/>
            </a:lvl2pPr>
            <a:lvl3pPr>
              <a:buNone/>
              <a:defRPr/>
            </a:lvl3pPr>
            <a:lvl4pPr>
              <a:buNone/>
              <a:defRPr/>
            </a:lvl4pPr>
            <a:lvl5pPr>
              <a:buNone/>
              <a:defRPr/>
            </a:lvl5pPr>
          </a:lstStyle>
          <a:p>
            <a:pPr lvl="0" rtl="0"/>
            <a:r>
              <a:rPr lang="en-GB"/>
              <a:t>Click to add text</a:t>
            </a:r>
          </a:p>
        </p:txBody>
      </p:sp>
      <p:sp>
        <p:nvSpPr>
          <p:cNvPr id="42" name="Text Placeholder 23">
            <a:extLst>
              <a:ext uri="{FF2B5EF4-FFF2-40B4-BE49-F238E27FC236}">
                <a16:creationId xmlns:a16="http://schemas.microsoft.com/office/drawing/2014/main" id="{57C721C7-54E7-4F91-AC64-A6CB4A58FBAC}"/>
              </a:ext>
            </a:extLst>
          </p:cNvPr>
          <p:cNvSpPr>
            <a:spLocks noGrp="1"/>
          </p:cNvSpPr>
          <p:nvPr>
            <p:ph type="body" sz="quarter" idx="17" hasCustomPrompt="1"/>
          </p:nvPr>
        </p:nvSpPr>
        <p:spPr>
          <a:xfrm>
            <a:off x="8174937" y="1758956"/>
            <a:ext cx="3534208" cy="518874"/>
          </a:xfrm>
        </p:spPr>
        <p:txBody>
          <a:bodyPr rtlCol="0"/>
          <a:lstStyle>
            <a:lvl1pPr>
              <a:buNone/>
              <a:defRPr b="1"/>
            </a:lvl1pPr>
          </a:lstStyle>
          <a:p>
            <a:pPr lvl="0" rtl="0"/>
            <a:r>
              <a:rPr lang="en-GB"/>
              <a:t>Click to add title</a:t>
            </a:r>
          </a:p>
        </p:txBody>
      </p:sp>
      <p:sp>
        <p:nvSpPr>
          <p:cNvPr id="43" name="Text Placeholder 25">
            <a:extLst>
              <a:ext uri="{FF2B5EF4-FFF2-40B4-BE49-F238E27FC236}">
                <a16:creationId xmlns:a16="http://schemas.microsoft.com/office/drawing/2014/main" id="{6F350A6E-AE98-42CD-9742-7F116F9AF609}"/>
              </a:ext>
            </a:extLst>
          </p:cNvPr>
          <p:cNvSpPr>
            <a:spLocks noGrp="1"/>
          </p:cNvSpPr>
          <p:nvPr>
            <p:ph type="body" sz="quarter" idx="18" hasCustomPrompt="1"/>
          </p:nvPr>
        </p:nvSpPr>
        <p:spPr>
          <a:xfrm>
            <a:off x="8174937" y="2410736"/>
            <a:ext cx="3534208" cy="3295650"/>
          </a:xfrm>
        </p:spPr>
        <p:txBody>
          <a:bodyPr rtlCol="0">
            <a:normAutofit/>
          </a:bodyPr>
          <a:lstStyle>
            <a:lvl1pPr>
              <a:buFont typeface="Arial" panose="020B0604020202020204" pitchFamily="34" charset="0"/>
              <a:buChar char="•"/>
              <a:defRPr sz="1800"/>
            </a:lvl1pPr>
            <a:lvl2pPr>
              <a:buNone/>
              <a:defRPr/>
            </a:lvl2pPr>
            <a:lvl3pPr>
              <a:buNone/>
              <a:defRPr/>
            </a:lvl3pPr>
            <a:lvl4pPr>
              <a:buNone/>
              <a:defRPr/>
            </a:lvl4pPr>
            <a:lvl5pPr>
              <a:buNone/>
              <a:defRPr/>
            </a:lvl5pPr>
          </a:lstStyle>
          <a:p>
            <a:pPr lvl="0" rtl="0"/>
            <a:r>
              <a:rPr lang="en-GB"/>
              <a:t>Click to add text</a:t>
            </a:r>
          </a:p>
        </p:txBody>
      </p:sp>
      <p:sp>
        <p:nvSpPr>
          <p:cNvPr id="24" name="Date Placeholder 178">
            <a:extLst>
              <a:ext uri="{FF2B5EF4-FFF2-40B4-BE49-F238E27FC236}">
                <a16:creationId xmlns:a16="http://schemas.microsoft.com/office/drawing/2014/main" id="{C04F291D-0D54-49CD-9169-A039D453D8C7}"/>
              </a:ext>
            </a:extLst>
          </p:cNvPr>
          <p:cNvSpPr>
            <a:spLocks noGrp="1"/>
          </p:cNvSpPr>
          <p:nvPr>
            <p:ph type="dt" sz="half" idx="10"/>
          </p:nvPr>
        </p:nvSpPr>
        <p:spPr>
          <a:xfrm>
            <a:off x="838200" y="6356350"/>
            <a:ext cx="2743200" cy="365125"/>
          </a:xfrm>
        </p:spPr>
        <p:txBody>
          <a:bodyPr rtlCol="0"/>
          <a:lstStyle/>
          <a:p>
            <a:pPr rtl="0"/>
            <a:r>
              <a:rPr lang="en-GB" dirty="0"/>
              <a:t>2/1/20XX</a:t>
            </a:r>
          </a:p>
        </p:txBody>
      </p:sp>
      <p:sp>
        <p:nvSpPr>
          <p:cNvPr id="25" name="Footer Placeholder 179">
            <a:extLst>
              <a:ext uri="{FF2B5EF4-FFF2-40B4-BE49-F238E27FC236}">
                <a16:creationId xmlns:a16="http://schemas.microsoft.com/office/drawing/2014/main" id="{0625F097-2116-4450-AC09-0BB7311D0E76}"/>
              </a:ext>
            </a:extLst>
          </p:cNvPr>
          <p:cNvSpPr>
            <a:spLocks noGrp="1"/>
          </p:cNvSpPr>
          <p:nvPr>
            <p:ph type="ftr" sz="quarter" idx="11"/>
          </p:nvPr>
        </p:nvSpPr>
        <p:spPr>
          <a:xfrm>
            <a:off x="4038600" y="6356350"/>
            <a:ext cx="4114800" cy="365125"/>
          </a:xfrm>
        </p:spPr>
        <p:txBody>
          <a:bodyPr rtlCol="0"/>
          <a:lstStyle/>
          <a:p>
            <a:pPr rtl="0"/>
            <a:r>
              <a:rPr lang="en-GB" dirty="0"/>
              <a:t>PRESENTATION TITLE</a:t>
            </a:r>
          </a:p>
        </p:txBody>
      </p:sp>
      <p:sp>
        <p:nvSpPr>
          <p:cNvPr id="32" name="Slide Number Placeholder 180">
            <a:extLst>
              <a:ext uri="{FF2B5EF4-FFF2-40B4-BE49-F238E27FC236}">
                <a16:creationId xmlns:a16="http://schemas.microsoft.com/office/drawing/2014/main" id="{5936DA3D-F2F0-4997-A41B-0FE9AFEDC22E}"/>
              </a:ext>
            </a:extLst>
          </p:cNvPr>
          <p:cNvSpPr>
            <a:spLocks noGrp="1"/>
          </p:cNvSpPr>
          <p:nvPr>
            <p:ph type="sldNum" sz="quarter" idx="12"/>
          </p:nvPr>
        </p:nvSpPr>
        <p:spPr>
          <a:xfrm>
            <a:off x="8610600" y="6356350"/>
            <a:ext cx="2743200" cy="365125"/>
          </a:xfrm>
        </p:spPr>
        <p:txBody>
          <a:bodyPr rtlCol="0"/>
          <a:lstStyle>
            <a:lvl1pPr>
              <a:defRPr>
                <a:solidFill>
                  <a:schemeClr val="tx1"/>
                </a:solidFill>
              </a:defRPr>
            </a:lvl1pPr>
          </a:lstStyle>
          <a:p>
            <a:pPr rtl="0"/>
            <a:fld id="{5EA792F7-1D9E-4C7E-A103-E8EDFDC2691E}" type="slidenum">
              <a:rPr lang="en-GB" smtClean="0"/>
              <a:pPr rtl="0"/>
              <a:t>‹#›</a:t>
            </a:fld>
            <a:endParaRPr lang="en-GB" dirty="0"/>
          </a:p>
        </p:txBody>
      </p:sp>
      <p:grpSp>
        <p:nvGrpSpPr>
          <p:cNvPr id="44" name="Group 43">
            <a:extLst>
              <a:ext uri="{FF2B5EF4-FFF2-40B4-BE49-F238E27FC236}">
                <a16:creationId xmlns:a16="http://schemas.microsoft.com/office/drawing/2014/main" id="{2AC563FF-7AA4-42A5-8F4E-9C62398C16A5}"/>
              </a:ext>
              <a:ext uri="{C183D7F6-B498-43B3-948B-1728B52AA6E4}">
                <adec:decorative xmlns:adec="http://schemas.microsoft.com/office/drawing/2017/decorative" val="1"/>
              </a:ext>
            </a:extLst>
          </p:cNvPr>
          <p:cNvGrpSpPr/>
          <p:nvPr userDrawn="1"/>
        </p:nvGrpSpPr>
        <p:grpSpPr>
          <a:xfrm>
            <a:off x="10056904" y="5782880"/>
            <a:ext cx="1054467" cy="469689"/>
            <a:chOff x="10056904" y="5720734"/>
            <a:chExt cx="1054467" cy="469689"/>
          </a:xfrm>
        </p:grpSpPr>
        <p:grpSp>
          <p:nvGrpSpPr>
            <p:cNvPr id="45" name="Graphic 185">
              <a:extLst>
                <a:ext uri="{FF2B5EF4-FFF2-40B4-BE49-F238E27FC236}">
                  <a16:creationId xmlns:a16="http://schemas.microsoft.com/office/drawing/2014/main" id="{2F57252D-B141-4A8D-A8E0-321B5580CF62}"/>
                </a:ext>
                <a:ext uri="{C183D7F6-B498-43B3-948B-1728B52AA6E4}">
                  <adec:decorative xmlns:adec="http://schemas.microsoft.com/office/drawing/2017/decorative" val="1"/>
                </a:ext>
              </a:extLst>
            </p:cNvPr>
            <p:cNvGrpSpPr/>
            <p:nvPr userDrawn="1"/>
          </p:nvGrpSpPr>
          <p:grpSpPr>
            <a:xfrm>
              <a:off x="10056904" y="5720734"/>
              <a:ext cx="1054467" cy="469689"/>
              <a:chOff x="9841624" y="4115729"/>
              <a:chExt cx="602170" cy="268223"/>
            </a:xfrm>
            <a:solidFill>
              <a:schemeClr val="tx1"/>
            </a:solidFill>
          </p:grpSpPr>
          <p:sp>
            <p:nvSpPr>
              <p:cNvPr id="52" name="Freeform: Shape 51">
                <a:extLst>
                  <a:ext uri="{FF2B5EF4-FFF2-40B4-BE49-F238E27FC236}">
                    <a16:creationId xmlns:a16="http://schemas.microsoft.com/office/drawing/2014/main" id="{297FCD16-1C56-4DA4-B8C9-51BFC88A889B}"/>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sp>
            <p:nvSpPr>
              <p:cNvPr id="53" name="Freeform: Shape 52">
                <a:extLst>
                  <a:ext uri="{FF2B5EF4-FFF2-40B4-BE49-F238E27FC236}">
                    <a16:creationId xmlns:a16="http://schemas.microsoft.com/office/drawing/2014/main" id="{47497B0E-345C-4CE9-99D5-BE1A7B8D1725}"/>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sp>
            <p:nvSpPr>
              <p:cNvPr id="54" name="Freeform: Shape 53">
                <a:extLst>
                  <a:ext uri="{FF2B5EF4-FFF2-40B4-BE49-F238E27FC236}">
                    <a16:creationId xmlns:a16="http://schemas.microsoft.com/office/drawing/2014/main" id="{E669A919-E94D-4EBD-9BEF-E0D88107D0EB}"/>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sp>
            <p:nvSpPr>
              <p:cNvPr id="55" name="Freeform: Shape 54">
                <a:extLst>
                  <a:ext uri="{FF2B5EF4-FFF2-40B4-BE49-F238E27FC236}">
                    <a16:creationId xmlns:a16="http://schemas.microsoft.com/office/drawing/2014/main" id="{D1BA1768-AECB-478D-8E11-2C1B926C1203}"/>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sp>
            <p:nvSpPr>
              <p:cNvPr id="56" name="Freeform: Shape 55">
                <a:extLst>
                  <a:ext uri="{FF2B5EF4-FFF2-40B4-BE49-F238E27FC236}">
                    <a16:creationId xmlns:a16="http://schemas.microsoft.com/office/drawing/2014/main" id="{3DC23997-45DE-4735-AC40-8284598C4E7B}"/>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grpSp>
        <p:grpSp>
          <p:nvGrpSpPr>
            <p:cNvPr id="46" name="Graphic 185">
              <a:extLst>
                <a:ext uri="{FF2B5EF4-FFF2-40B4-BE49-F238E27FC236}">
                  <a16:creationId xmlns:a16="http://schemas.microsoft.com/office/drawing/2014/main" id="{C4D33E31-7264-4B2D-B2DD-12BE09194094}"/>
                </a:ext>
                <a:ext uri="{C183D7F6-B498-43B3-948B-1728B52AA6E4}">
                  <adec:decorative xmlns:adec="http://schemas.microsoft.com/office/drawing/2017/decorative" val="1"/>
                </a:ext>
              </a:extLst>
            </p:cNvPr>
            <p:cNvGrpSpPr/>
            <p:nvPr userDrawn="1"/>
          </p:nvGrpSpPr>
          <p:grpSpPr>
            <a:xfrm>
              <a:off x="10056904" y="5720734"/>
              <a:ext cx="1054467" cy="469689"/>
              <a:chOff x="9841624" y="4115729"/>
              <a:chExt cx="602170" cy="268223"/>
            </a:xfrm>
            <a:solidFill>
              <a:schemeClr val="accent3">
                <a:alpha val="20000"/>
              </a:schemeClr>
            </a:solidFill>
          </p:grpSpPr>
          <p:sp>
            <p:nvSpPr>
              <p:cNvPr id="47" name="Freeform: Shape 46">
                <a:extLst>
                  <a:ext uri="{FF2B5EF4-FFF2-40B4-BE49-F238E27FC236}">
                    <a16:creationId xmlns:a16="http://schemas.microsoft.com/office/drawing/2014/main" id="{06E4DFCB-D813-48EA-886A-E63C75F25516}"/>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sp>
            <p:nvSpPr>
              <p:cNvPr id="48" name="Freeform: Shape 47">
                <a:extLst>
                  <a:ext uri="{FF2B5EF4-FFF2-40B4-BE49-F238E27FC236}">
                    <a16:creationId xmlns:a16="http://schemas.microsoft.com/office/drawing/2014/main" id="{88750DAC-820B-45EB-8027-61B308D93D68}"/>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sp>
            <p:nvSpPr>
              <p:cNvPr id="49" name="Freeform: Shape 48">
                <a:extLst>
                  <a:ext uri="{FF2B5EF4-FFF2-40B4-BE49-F238E27FC236}">
                    <a16:creationId xmlns:a16="http://schemas.microsoft.com/office/drawing/2014/main" id="{77CDEC08-9D69-429D-B9FE-8CD9D1808BA8}"/>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sp>
            <p:nvSpPr>
              <p:cNvPr id="50" name="Freeform: Shape 49">
                <a:extLst>
                  <a:ext uri="{FF2B5EF4-FFF2-40B4-BE49-F238E27FC236}">
                    <a16:creationId xmlns:a16="http://schemas.microsoft.com/office/drawing/2014/main" id="{FA1D2AF9-5184-4BCB-9C38-AED1CF745378}"/>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sp>
            <p:nvSpPr>
              <p:cNvPr id="51" name="Freeform: Shape 50">
                <a:extLst>
                  <a:ext uri="{FF2B5EF4-FFF2-40B4-BE49-F238E27FC236}">
                    <a16:creationId xmlns:a16="http://schemas.microsoft.com/office/drawing/2014/main" id="{DAF345D8-C962-4DCF-9681-C4051FBDF178}"/>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grpSp>
      </p:grpSp>
    </p:spTree>
    <p:extLst>
      <p:ext uri="{BB962C8B-B14F-4D97-AF65-F5344CB8AC3E}">
        <p14:creationId xmlns:p14="http://schemas.microsoft.com/office/powerpoint/2010/main" val="13095110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grpSp>
        <p:nvGrpSpPr>
          <p:cNvPr id="23" name="Graphic 185">
            <a:extLst>
              <a:ext uri="{FF2B5EF4-FFF2-40B4-BE49-F238E27FC236}">
                <a16:creationId xmlns:a16="http://schemas.microsoft.com/office/drawing/2014/main" id="{03C23AC4-0E0E-4B04-94AB-656B79835708}"/>
              </a:ext>
              <a:ext uri="{C183D7F6-B498-43B3-948B-1728B52AA6E4}">
                <adec:decorative xmlns:adec="http://schemas.microsoft.com/office/drawing/2017/decorative" val="1"/>
              </a:ext>
            </a:extLst>
          </p:cNvPr>
          <p:cNvGrpSpPr/>
          <p:nvPr userDrawn="1"/>
        </p:nvGrpSpPr>
        <p:grpSpPr>
          <a:xfrm>
            <a:off x="5150984" y="5322067"/>
            <a:ext cx="1054467" cy="469689"/>
            <a:chOff x="9841624" y="4115729"/>
            <a:chExt cx="602170" cy="268223"/>
          </a:xfrm>
          <a:solidFill>
            <a:schemeClr val="tx1"/>
          </a:solidFill>
        </p:grpSpPr>
        <p:sp>
          <p:nvSpPr>
            <p:cNvPr id="24" name="Freeform: Shape 23">
              <a:extLst>
                <a:ext uri="{FF2B5EF4-FFF2-40B4-BE49-F238E27FC236}">
                  <a16:creationId xmlns:a16="http://schemas.microsoft.com/office/drawing/2014/main" id="{264AAD27-15A5-42BC-BF66-178316D4A9B3}"/>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sp>
          <p:nvSpPr>
            <p:cNvPr id="25" name="Freeform: Shape 24">
              <a:extLst>
                <a:ext uri="{FF2B5EF4-FFF2-40B4-BE49-F238E27FC236}">
                  <a16:creationId xmlns:a16="http://schemas.microsoft.com/office/drawing/2014/main" id="{28151D8B-16F6-4DFA-84A7-74C1CA765C4C}"/>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sp>
          <p:nvSpPr>
            <p:cNvPr id="26" name="Freeform: Shape 25">
              <a:extLst>
                <a:ext uri="{FF2B5EF4-FFF2-40B4-BE49-F238E27FC236}">
                  <a16:creationId xmlns:a16="http://schemas.microsoft.com/office/drawing/2014/main" id="{9928ED69-CA55-4819-B094-40A5461EF357}"/>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sp>
          <p:nvSpPr>
            <p:cNvPr id="27" name="Freeform: Shape 26">
              <a:extLst>
                <a:ext uri="{FF2B5EF4-FFF2-40B4-BE49-F238E27FC236}">
                  <a16:creationId xmlns:a16="http://schemas.microsoft.com/office/drawing/2014/main" id="{C19F1DB6-063C-4ACD-8F9E-7C75D4EB3F37}"/>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sp>
          <p:nvSpPr>
            <p:cNvPr id="28" name="Freeform: Shape 27">
              <a:extLst>
                <a:ext uri="{FF2B5EF4-FFF2-40B4-BE49-F238E27FC236}">
                  <a16:creationId xmlns:a16="http://schemas.microsoft.com/office/drawing/2014/main" id="{A871AB0B-7EF1-42FC-B508-B3FC6DF4063C}"/>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grpSp>
      <p:sp>
        <p:nvSpPr>
          <p:cNvPr id="7" name="Title 1">
            <a:extLst>
              <a:ext uri="{FF2B5EF4-FFF2-40B4-BE49-F238E27FC236}">
                <a16:creationId xmlns:a16="http://schemas.microsoft.com/office/drawing/2014/main" id="{1F761865-6361-457C-9D13-6D8F084B21B5}"/>
              </a:ext>
            </a:extLst>
          </p:cNvPr>
          <p:cNvSpPr>
            <a:spLocks noGrp="1"/>
          </p:cNvSpPr>
          <p:nvPr>
            <p:ph type="title" hasCustomPrompt="1"/>
          </p:nvPr>
        </p:nvSpPr>
        <p:spPr>
          <a:xfrm>
            <a:off x="6562063" y="401247"/>
            <a:ext cx="4617803" cy="1154400"/>
          </a:xfrm>
        </p:spPr>
        <p:txBody>
          <a:bodyPr rtlCol="0" anchor="b"/>
          <a:lstStyle>
            <a:lvl1pPr>
              <a:defRPr/>
            </a:lvl1pPr>
          </a:lstStyle>
          <a:p>
            <a:pPr rtl="0"/>
            <a:r>
              <a:rPr lang="en-GB"/>
              <a:t>Click to add title</a:t>
            </a:r>
          </a:p>
        </p:txBody>
      </p:sp>
      <p:sp>
        <p:nvSpPr>
          <p:cNvPr id="32" name="Picture Placeholder 31">
            <a:extLst>
              <a:ext uri="{FF2B5EF4-FFF2-40B4-BE49-F238E27FC236}">
                <a16:creationId xmlns:a16="http://schemas.microsoft.com/office/drawing/2014/main" id="{961125EE-E1B2-4624-A70D-CA37680B140A}"/>
              </a:ext>
            </a:extLst>
          </p:cNvPr>
          <p:cNvSpPr>
            <a:spLocks noGrp="1"/>
          </p:cNvSpPr>
          <p:nvPr>
            <p:ph type="pic" sz="quarter" idx="13" hasCustomPrompt="1"/>
          </p:nvPr>
        </p:nvSpPr>
        <p:spPr>
          <a:xfrm>
            <a:off x="477542" y="269355"/>
            <a:ext cx="3296556" cy="3296556"/>
          </a:xfrm>
          <a:custGeom>
            <a:avLst/>
            <a:gdLst>
              <a:gd name="connsiteX0" fmla="*/ 1648278 w 3296556"/>
              <a:gd name="connsiteY0" fmla="*/ 0 h 3296556"/>
              <a:gd name="connsiteX1" fmla="*/ 3296556 w 3296556"/>
              <a:gd name="connsiteY1" fmla="*/ 1648278 h 3296556"/>
              <a:gd name="connsiteX2" fmla="*/ 1648278 w 3296556"/>
              <a:gd name="connsiteY2" fmla="*/ 3296556 h 3296556"/>
              <a:gd name="connsiteX3" fmla="*/ 0 w 3296556"/>
              <a:gd name="connsiteY3" fmla="*/ 1648278 h 3296556"/>
              <a:gd name="connsiteX4" fmla="*/ 1648278 w 3296556"/>
              <a:gd name="connsiteY4" fmla="*/ 0 h 3296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6556" h="3296556">
                <a:moveTo>
                  <a:pt x="1648278" y="0"/>
                </a:moveTo>
                <a:cubicBezTo>
                  <a:pt x="2558596" y="0"/>
                  <a:pt x="3296556" y="737960"/>
                  <a:pt x="3296556" y="1648278"/>
                </a:cubicBezTo>
                <a:cubicBezTo>
                  <a:pt x="3296556" y="2558596"/>
                  <a:pt x="2558596" y="3296556"/>
                  <a:pt x="1648278" y="3296556"/>
                </a:cubicBezTo>
                <a:cubicBezTo>
                  <a:pt x="737960" y="3296556"/>
                  <a:pt x="0" y="2558596"/>
                  <a:pt x="0" y="1648278"/>
                </a:cubicBezTo>
                <a:cubicBezTo>
                  <a:pt x="0" y="737960"/>
                  <a:pt x="737960" y="0"/>
                  <a:pt x="1648278" y="0"/>
                </a:cubicBezTo>
                <a:close/>
              </a:path>
            </a:pathLst>
          </a:custGeom>
        </p:spPr>
        <p:txBody>
          <a:bodyPr wrap="square" rtlCol="0" anchor="ctr">
            <a:noAutofit/>
          </a:bodyPr>
          <a:lstStyle>
            <a:lvl1pPr algn="ctr">
              <a:buNone/>
              <a:defRPr/>
            </a:lvl1pPr>
          </a:lstStyle>
          <a:p>
            <a:pPr rtl="0"/>
            <a:r>
              <a:rPr lang="en-GB" dirty="0"/>
              <a:t>Click to add photo</a:t>
            </a:r>
          </a:p>
        </p:txBody>
      </p:sp>
      <p:sp>
        <p:nvSpPr>
          <p:cNvPr id="35" name="Picture Placeholder 34">
            <a:extLst>
              <a:ext uri="{FF2B5EF4-FFF2-40B4-BE49-F238E27FC236}">
                <a16:creationId xmlns:a16="http://schemas.microsoft.com/office/drawing/2014/main" id="{BEDC59BC-2638-4FC0-B7A9-40AC4E437E1A}"/>
              </a:ext>
            </a:extLst>
          </p:cNvPr>
          <p:cNvSpPr>
            <a:spLocks noGrp="1"/>
          </p:cNvSpPr>
          <p:nvPr>
            <p:ph type="pic" sz="quarter" idx="14" hasCustomPrompt="1"/>
          </p:nvPr>
        </p:nvSpPr>
        <p:spPr>
          <a:xfrm>
            <a:off x="3820701" y="1675969"/>
            <a:ext cx="2167719" cy="2167719"/>
          </a:xfrm>
          <a:custGeom>
            <a:avLst/>
            <a:gdLst>
              <a:gd name="connsiteX0" fmla="*/ 1083860 w 2167719"/>
              <a:gd name="connsiteY0" fmla="*/ 0 h 2167719"/>
              <a:gd name="connsiteX1" fmla="*/ 2167719 w 2167719"/>
              <a:gd name="connsiteY1" fmla="*/ 1083860 h 2167719"/>
              <a:gd name="connsiteX2" fmla="*/ 1083860 w 2167719"/>
              <a:gd name="connsiteY2" fmla="*/ 2167719 h 2167719"/>
              <a:gd name="connsiteX3" fmla="*/ 0 w 2167719"/>
              <a:gd name="connsiteY3" fmla="*/ 1083860 h 2167719"/>
              <a:gd name="connsiteX4" fmla="*/ 1083860 w 2167719"/>
              <a:gd name="connsiteY4" fmla="*/ 0 h 2167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7719" h="2167719">
                <a:moveTo>
                  <a:pt x="1083860" y="0"/>
                </a:moveTo>
                <a:cubicBezTo>
                  <a:pt x="1682458" y="0"/>
                  <a:pt x="2167719" y="485261"/>
                  <a:pt x="2167719" y="1083860"/>
                </a:cubicBezTo>
                <a:cubicBezTo>
                  <a:pt x="2167719" y="1682458"/>
                  <a:pt x="1682458" y="2167719"/>
                  <a:pt x="1083860" y="2167719"/>
                </a:cubicBezTo>
                <a:cubicBezTo>
                  <a:pt x="485261" y="2167719"/>
                  <a:pt x="0" y="1682458"/>
                  <a:pt x="0" y="1083860"/>
                </a:cubicBezTo>
                <a:cubicBezTo>
                  <a:pt x="0" y="485261"/>
                  <a:pt x="485261" y="0"/>
                  <a:pt x="1083860" y="0"/>
                </a:cubicBezTo>
                <a:close/>
              </a:path>
            </a:pathLst>
          </a:custGeom>
        </p:spPr>
        <p:txBody>
          <a:bodyPr wrap="square" rtlCol="0" anchor="ctr">
            <a:noAutofit/>
          </a:bodyPr>
          <a:lstStyle>
            <a:lvl1pPr marL="0" algn="ctr">
              <a:buNone/>
              <a:defRPr/>
            </a:lvl1pPr>
          </a:lstStyle>
          <a:p>
            <a:pPr rtl="0"/>
            <a:r>
              <a:rPr lang="en-GB" dirty="0"/>
              <a:t>Click to add photo</a:t>
            </a:r>
          </a:p>
        </p:txBody>
      </p:sp>
      <p:sp>
        <p:nvSpPr>
          <p:cNvPr id="38" name="Picture Placeholder 37">
            <a:extLst>
              <a:ext uri="{FF2B5EF4-FFF2-40B4-BE49-F238E27FC236}">
                <a16:creationId xmlns:a16="http://schemas.microsoft.com/office/drawing/2014/main" id="{5AF1A638-9A7A-4550-A710-9678AFAA6BD3}"/>
              </a:ext>
            </a:extLst>
          </p:cNvPr>
          <p:cNvSpPr>
            <a:spLocks noGrp="1"/>
          </p:cNvSpPr>
          <p:nvPr>
            <p:ph type="pic" sz="quarter" idx="15" hasCustomPrompt="1"/>
          </p:nvPr>
        </p:nvSpPr>
        <p:spPr>
          <a:xfrm>
            <a:off x="1828492" y="3481328"/>
            <a:ext cx="2965878" cy="2965878"/>
          </a:xfrm>
          <a:custGeom>
            <a:avLst/>
            <a:gdLst>
              <a:gd name="connsiteX0" fmla="*/ 1482939 w 2965878"/>
              <a:gd name="connsiteY0" fmla="*/ 0 h 2965878"/>
              <a:gd name="connsiteX1" fmla="*/ 2965878 w 2965878"/>
              <a:gd name="connsiteY1" fmla="*/ 1482939 h 2965878"/>
              <a:gd name="connsiteX2" fmla="*/ 1482939 w 2965878"/>
              <a:gd name="connsiteY2" fmla="*/ 2965878 h 2965878"/>
              <a:gd name="connsiteX3" fmla="*/ 0 w 2965878"/>
              <a:gd name="connsiteY3" fmla="*/ 1482939 h 2965878"/>
              <a:gd name="connsiteX4" fmla="*/ 1482939 w 2965878"/>
              <a:gd name="connsiteY4" fmla="*/ 0 h 2965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5878" h="2965878">
                <a:moveTo>
                  <a:pt x="1482939" y="0"/>
                </a:moveTo>
                <a:cubicBezTo>
                  <a:pt x="2301943" y="0"/>
                  <a:pt x="2965878" y="663935"/>
                  <a:pt x="2965878" y="1482939"/>
                </a:cubicBezTo>
                <a:cubicBezTo>
                  <a:pt x="2965878" y="2301943"/>
                  <a:pt x="2301943" y="2965878"/>
                  <a:pt x="1482939" y="2965878"/>
                </a:cubicBezTo>
                <a:cubicBezTo>
                  <a:pt x="663935" y="2965878"/>
                  <a:pt x="0" y="2301943"/>
                  <a:pt x="0" y="1482939"/>
                </a:cubicBezTo>
                <a:cubicBezTo>
                  <a:pt x="0" y="663935"/>
                  <a:pt x="663935" y="0"/>
                  <a:pt x="1482939" y="0"/>
                </a:cubicBezTo>
                <a:close/>
              </a:path>
            </a:pathLst>
          </a:custGeom>
        </p:spPr>
        <p:txBody>
          <a:bodyPr wrap="square" rtlCol="0" anchor="ctr">
            <a:noAutofit/>
          </a:bodyPr>
          <a:lstStyle>
            <a:lvl1pPr algn="ctr">
              <a:buNone/>
              <a:defRPr/>
            </a:lvl1pPr>
          </a:lstStyle>
          <a:p>
            <a:pPr rtl="0"/>
            <a:r>
              <a:rPr lang="en-GB" dirty="0"/>
              <a:t>Click to add photo</a:t>
            </a:r>
          </a:p>
        </p:txBody>
      </p:sp>
      <p:grpSp>
        <p:nvGrpSpPr>
          <p:cNvPr id="8" name="Group 7">
            <a:extLst>
              <a:ext uri="{FF2B5EF4-FFF2-40B4-BE49-F238E27FC236}">
                <a16:creationId xmlns:a16="http://schemas.microsoft.com/office/drawing/2014/main" id="{3210EA05-DF52-42EC-BE02-1A684F299F20}"/>
              </a:ext>
              <a:ext uri="{C183D7F6-B498-43B3-948B-1728B52AA6E4}">
                <adec:decorative xmlns:adec="http://schemas.microsoft.com/office/drawing/2017/decorative" val="1"/>
              </a:ext>
            </a:extLst>
          </p:cNvPr>
          <p:cNvGrpSpPr/>
          <p:nvPr userDrawn="1"/>
        </p:nvGrpSpPr>
        <p:grpSpPr>
          <a:xfrm>
            <a:off x="0" y="377893"/>
            <a:ext cx="1861854" cy="717514"/>
            <a:chOff x="0" y="377893"/>
            <a:chExt cx="1861854" cy="717514"/>
          </a:xfrm>
          <a:solidFill>
            <a:schemeClr val="tx1"/>
          </a:solidFill>
        </p:grpSpPr>
        <p:sp>
          <p:nvSpPr>
            <p:cNvPr id="9" name="Freeform: Shape 8" descr="Tag=AccentColor&#10;Flavor=Light&#10;Target=Fill">
              <a:extLst>
                <a:ext uri="{FF2B5EF4-FFF2-40B4-BE49-F238E27FC236}">
                  <a16:creationId xmlns:a16="http://schemas.microsoft.com/office/drawing/2014/main" id="{756EB315-89ED-469B-A0F9-0C9E1BB3C7C3}"/>
                </a:ext>
              </a:extLst>
            </p:cNvPr>
            <p:cNvSpPr/>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pPr rtl="0"/>
              <a:endParaRPr lang="en-GB" dirty="0"/>
            </a:p>
          </p:txBody>
        </p:sp>
        <p:sp>
          <p:nvSpPr>
            <p:cNvPr id="10" name="Freeform: Shape 9" descr="Tag=AccentColor&#10;Flavor=Light&#10;Target=Fill">
              <a:extLst>
                <a:ext uri="{FF2B5EF4-FFF2-40B4-BE49-F238E27FC236}">
                  <a16:creationId xmlns:a16="http://schemas.microsoft.com/office/drawing/2014/main" id="{A90B356A-9828-4D6C-A05C-383FB9E1418F}"/>
                </a:ext>
              </a:extLst>
            </p:cNvPr>
            <p:cNvSpPr/>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pPr rtl="0"/>
              <a:endParaRPr lang="en-GB" dirty="0"/>
            </a:p>
          </p:txBody>
        </p:sp>
      </p:grpSp>
      <p:sp>
        <p:nvSpPr>
          <p:cNvPr id="20" name="Content Placeholder 2">
            <a:extLst>
              <a:ext uri="{FF2B5EF4-FFF2-40B4-BE49-F238E27FC236}">
                <a16:creationId xmlns:a16="http://schemas.microsoft.com/office/drawing/2014/main" id="{18AAF910-D618-41EF-9B84-D33581DF79CF}"/>
              </a:ext>
            </a:extLst>
          </p:cNvPr>
          <p:cNvSpPr>
            <a:spLocks noGrp="1"/>
          </p:cNvSpPr>
          <p:nvPr>
            <p:ph idx="1" hasCustomPrompt="1"/>
          </p:nvPr>
        </p:nvSpPr>
        <p:spPr>
          <a:xfrm>
            <a:off x="6562065" y="1820369"/>
            <a:ext cx="4590487" cy="3971387"/>
          </a:xfrm>
        </p:spPr>
        <p:txBody>
          <a:bodyPr rtlCol="0">
            <a:normAutofit/>
          </a:bodyPr>
          <a:lstStyle>
            <a:lvl1pPr marL="0" indent="0">
              <a:lnSpc>
                <a:spcPct val="100000"/>
              </a:lnSpc>
              <a:buNone/>
              <a:defRPr sz="1800" baseline="0"/>
            </a:lvl1pPr>
          </a:lstStyle>
          <a:p>
            <a:pPr rtl="0">
              <a:lnSpc>
                <a:spcPct val="130000"/>
              </a:lnSpc>
            </a:pPr>
            <a:r>
              <a:rPr lang="en-GB"/>
              <a:t>Click to add text</a:t>
            </a:r>
          </a:p>
        </p:txBody>
      </p:sp>
      <p:sp>
        <p:nvSpPr>
          <p:cNvPr id="21" name="Date Placeholder 178">
            <a:extLst>
              <a:ext uri="{FF2B5EF4-FFF2-40B4-BE49-F238E27FC236}">
                <a16:creationId xmlns:a16="http://schemas.microsoft.com/office/drawing/2014/main" id="{2B539AEF-461D-40D1-BF76-AA7A3A1ED49D}"/>
              </a:ext>
            </a:extLst>
          </p:cNvPr>
          <p:cNvSpPr>
            <a:spLocks noGrp="1"/>
          </p:cNvSpPr>
          <p:nvPr>
            <p:ph type="dt" sz="half" idx="10"/>
          </p:nvPr>
        </p:nvSpPr>
        <p:spPr>
          <a:xfrm>
            <a:off x="838200" y="6356350"/>
            <a:ext cx="1549400" cy="365125"/>
          </a:xfrm>
        </p:spPr>
        <p:txBody>
          <a:bodyPr rtlCol="0"/>
          <a:lstStyle/>
          <a:p>
            <a:pPr rtl="0"/>
            <a:r>
              <a:rPr lang="en-GB" dirty="0"/>
              <a:t>2/1/20XX</a:t>
            </a:r>
          </a:p>
        </p:txBody>
      </p:sp>
      <p:sp>
        <p:nvSpPr>
          <p:cNvPr id="22" name="Footer Placeholder 179">
            <a:extLst>
              <a:ext uri="{FF2B5EF4-FFF2-40B4-BE49-F238E27FC236}">
                <a16:creationId xmlns:a16="http://schemas.microsoft.com/office/drawing/2014/main" id="{3F52EA80-4345-42EF-95FE-8BFE88A44514}"/>
              </a:ext>
            </a:extLst>
          </p:cNvPr>
          <p:cNvSpPr>
            <a:spLocks noGrp="1"/>
          </p:cNvSpPr>
          <p:nvPr>
            <p:ph type="ftr" sz="quarter" idx="11"/>
          </p:nvPr>
        </p:nvSpPr>
        <p:spPr>
          <a:xfrm>
            <a:off x="4038600" y="6356350"/>
            <a:ext cx="4114800" cy="365125"/>
          </a:xfrm>
        </p:spPr>
        <p:txBody>
          <a:bodyPr rtlCol="0"/>
          <a:lstStyle/>
          <a:p>
            <a:pPr rtl="0"/>
            <a:r>
              <a:rPr lang="en-GB" dirty="0"/>
              <a:t>PRESENTATION TITLE</a:t>
            </a:r>
          </a:p>
        </p:txBody>
      </p:sp>
      <p:sp>
        <p:nvSpPr>
          <p:cNvPr id="29" name="Slide Number Placeholder 180">
            <a:extLst>
              <a:ext uri="{FF2B5EF4-FFF2-40B4-BE49-F238E27FC236}">
                <a16:creationId xmlns:a16="http://schemas.microsoft.com/office/drawing/2014/main" id="{99E3E6FF-6858-443A-AC8C-AD49CC1D3EBF}"/>
              </a:ext>
            </a:extLst>
          </p:cNvPr>
          <p:cNvSpPr>
            <a:spLocks noGrp="1"/>
          </p:cNvSpPr>
          <p:nvPr>
            <p:ph type="sldNum" sz="quarter" idx="12"/>
          </p:nvPr>
        </p:nvSpPr>
        <p:spPr>
          <a:xfrm>
            <a:off x="8610600" y="6356350"/>
            <a:ext cx="2743200" cy="365125"/>
          </a:xfrm>
        </p:spPr>
        <p:txBody>
          <a:bodyPr rtlCol="0"/>
          <a:lstStyle/>
          <a:p>
            <a:pPr rtl="0"/>
            <a:fld id="{5EA792F7-1D9E-4C7E-A103-E8EDFDC2691E}" type="slidenum">
              <a:rPr lang="en-GB" smtClean="0"/>
              <a:t>‹#›</a:t>
            </a:fld>
            <a:endParaRPr lang="en-GB" dirty="0"/>
          </a:p>
        </p:txBody>
      </p:sp>
      <p:grpSp>
        <p:nvGrpSpPr>
          <p:cNvPr id="19" name="Group 18">
            <a:extLst>
              <a:ext uri="{FF2B5EF4-FFF2-40B4-BE49-F238E27FC236}">
                <a16:creationId xmlns:a16="http://schemas.microsoft.com/office/drawing/2014/main" id="{BE5F9943-296E-47D0-AE23-CAD9E510A6C8}"/>
              </a:ext>
              <a:ext uri="{C183D7F6-B498-43B3-948B-1728B52AA6E4}">
                <adec:decorative xmlns:adec="http://schemas.microsoft.com/office/drawing/2017/decorative" val="1"/>
              </a:ext>
            </a:extLst>
          </p:cNvPr>
          <p:cNvGrpSpPr/>
          <p:nvPr userDrawn="1"/>
        </p:nvGrpSpPr>
        <p:grpSpPr>
          <a:xfrm>
            <a:off x="750064" y="3797696"/>
            <a:ext cx="805908" cy="805908"/>
            <a:chOff x="750064" y="2828266"/>
            <a:chExt cx="805908" cy="805908"/>
          </a:xfrm>
        </p:grpSpPr>
        <p:grpSp>
          <p:nvGrpSpPr>
            <p:cNvPr id="30" name="Group 29">
              <a:extLst>
                <a:ext uri="{FF2B5EF4-FFF2-40B4-BE49-F238E27FC236}">
                  <a16:creationId xmlns:a16="http://schemas.microsoft.com/office/drawing/2014/main" id="{9F7B3EA0-9668-4864-8EAB-87002E634FF3}"/>
                </a:ext>
                <a:ext uri="{C183D7F6-B498-43B3-948B-1728B52AA6E4}">
                  <adec:decorative xmlns:adec="http://schemas.microsoft.com/office/drawing/2017/decorative" val="1"/>
                </a:ext>
              </a:extLst>
            </p:cNvPr>
            <p:cNvGrpSpPr/>
            <p:nvPr userDrawn="1"/>
          </p:nvGrpSpPr>
          <p:grpSpPr>
            <a:xfrm>
              <a:off x="750064" y="2828266"/>
              <a:ext cx="805908" cy="805908"/>
              <a:chOff x="817371" y="4276255"/>
              <a:chExt cx="413564" cy="413564"/>
            </a:xfrm>
            <a:solidFill>
              <a:srgbClr val="FFFFFF"/>
            </a:solidFill>
          </p:grpSpPr>
          <p:sp>
            <p:nvSpPr>
              <p:cNvPr id="36" name="Graphic 212" descr="Tag=AccentColor&#10;Flavor=Light&#10;Target=Fill">
                <a:extLst>
                  <a:ext uri="{FF2B5EF4-FFF2-40B4-BE49-F238E27FC236}">
                    <a16:creationId xmlns:a16="http://schemas.microsoft.com/office/drawing/2014/main" id="{9422C49C-25CD-4F71-83CF-6DCCF530C086}"/>
                  </a:ext>
                </a:extLst>
              </p:cNvPr>
              <p:cNvSpPr/>
              <p:nvPr/>
            </p:nvSpPr>
            <p:spPr>
              <a:xfrm>
                <a:off x="817371" y="4276255"/>
                <a:ext cx="413564"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solidFill>
                    <a:schemeClr val="lt1"/>
                  </a:solidFill>
                </a:endParaRPr>
              </a:p>
            </p:txBody>
          </p:sp>
          <p:sp>
            <p:nvSpPr>
              <p:cNvPr id="37" name="Graphic 212" descr="Tag=AccentColor&#10;Flavor=Light&#10;Target=Fill">
                <a:extLst>
                  <a:ext uri="{FF2B5EF4-FFF2-40B4-BE49-F238E27FC236}">
                    <a16:creationId xmlns:a16="http://schemas.microsoft.com/office/drawing/2014/main" id="{CCFCB46B-E9CD-466D-A54D-E2936C236CB5}"/>
                  </a:ext>
                </a:extLst>
              </p:cNvPr>
              <p:cNvSpPr/>
              <p:nvPr/>
            </p:nvSpPr>
            <p:spPr>
              <a:xfrm>
                <a:off x="817371" y="4276255"/>
                <a:ext cx="413564"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solidFill>
                    <a:schemeClr val="lt1"/>
                  </a:solidFill>
                </a:endParaRPr>
              </a:p>
            </p:txBody>
          </p:sp>
        </p:grpSp>
        <p:grpSp>
          <p:nvGrpSpPr>
            <p:cNvPr id="31" name="Group 30">
              <a:extLst>
                <a:ext uri="{FF2B5EF4-FFF2-40B4-BE49-F238E27FC236}">
                  <a16:creationId xmlns:a16="http://schemas.microsoft.com/office/drawing/2014/main" id="{3E62CF97-C608-4582-968F-CB4B12F9EF8F}"/>
                </a:ext>
                <a:ext uri="{C183D7F6-B498-43B3-948B-1728B52AA6E4}">
                  <adec:decorative xmlns:adec="http://schemas.microsoft.com/office/drawing/2017/decorative" val="1"/>
                </a:ext>
              </a:extLst>
            </p:cNvPr>
            <p:cNvGrpSpPr/>
            <p:nvPr userDrawn="1"/>
          </p:nvGrpSpPr>
          <p:grpSpPr>
            <a:xfrm>
              <a:off x="750064" y="2828266"/>
              <a:ext cx="805908" cy="805908"/>
              <a:chOff x="817371" y="4276255"/>
              <a:chExt cx="413564" cy="413564"/>
            </a:xfrm>
            <a:solidFill>
              <a:schemeClr val="accent1">
                <a:alpha val="20000"/>
              </a:schemeClr>
            </a:solidFill>
          </p:grpSpPr>
          <p:sp>
            <p:nvSpPr>
              <p:cNvPr id="33" name="Graphic 212" descr="Tag=AccentColor&#10;Flavor=Light&#10;Target=Fill">
                <a:extLst>
                  <a:ext uri="{FF2B5EF4-FFF2-40B4-BE49-F238E27FC236}">
                    <a16:creationId xmlns:a16="http://schemas.microsoft.com/office/drawing/2014/main" id="{E53D6F2D-CDAD-40B9-92F1-57BE444CCBB8}"/>
                  </a:ext>
                </a:extLst>
              </p:cNvPr>
              <p:cNvSpPr/>
              <p:nvPr/>
            </p:nvSpPr>
            <p:spPr>
              <a:xfrm>
                <a:off x="817371" y="4276255"/>
                <a:ext cx="413564"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solidFill>
                    <a:schemeClr val="lt1"/>
                  </a:solidFill>
                </a:endParaRPr>
              </a:p>
            </p:txBody>
          </p:sp>
          <p:sp>
            <p:nvSpPr>
              <p:cNvPr id="34" name="Graphic 212" descr="Tag=AccentColor&#10;Flavor=Light&#10;Target=Fill">
                <a:extLst>
                  <a:ext uri="{FF2B5EF4-FFF2-40B4-BE49-F238E27FC236}">
                    <a16:creationId xmlns:a16="http://schemas.microsoft.com/office/drawing/2014/main" id="{8331FF8E-7BEE-4B6B-8CAF-D211BB3AB155}"/>
                  </a:ext>
                </a:extLst>
              </p:cNvPr>
              <p:cNvSpPr/>
              <p:nvPr/>
            </p:nvSpPr>
            <p:spPr>
              <a:xfrm>
                <a:off x="817371" y="4276255"/>
                <a:ext cx="413564"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solidFill>
                    <a:schemeClr val="lt1"/>
                  </a:solidFill>
                </a:endParaRPr>
              </a:p>
            </p:txBody>
          </p:sp>
        </p:grpSp>
      </p:grpSp>
    </p:spTree>
    <p:extLst>
      <p:ext uri="{BB962C8B-B14F-4D97-AF65-F5344CB8AC3E}">
        <p14:creationId xmlns:p14="http://schemas.microsoft.com/office/powerpoint/2010/main" val="35137293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C1DC5A68-D71B-430D-A02A-5A4C7608C2C2}"/>
              </a:ext>
              <a:ext uri="{C183D7F6-B498-43B3-948B-1728B52AA6E4}">
                <adec:decorative xmlns:adec="http://schemas.microsoft.com/office/drawing/2017/decorative" val="1"/>
              </a:ext>
            </a:extLst>
          </p:cNvPr>
          <p:cNvGrpSpPr/>
          <p:nvPr userDrawn="1"/>
        </p:nvGrpSpPr>
        <p:grpSpPr>
          <a:xfrm>
            <a:off x="566550" y="555675"/>
            <a:ext cx="4860256" cy="5696169"/>
            <a:chOff x="1481312" y="743744"/>
            <a:chExt cx="4860256" cy="4589316"/>
          </a:xfrm>
        </p:grpSpPr>
        <p:sp>
          <p:nvSpPr>
            <p:cNvPr id="8" name="Rectangle 7" descr="Tag=AccentColor&#10;Flavor=Light&#10;Target=Fill">
              <a:extLst>
                <a:ext uri="{FF2B5EF4-FFF2-40B4-BE49-F238E27FC236}">
                  <a16:creationId xmlns:a16="http://schemas.microsoft.com/office/drawing/2014/main" id="{C6645C41-2751-4BBE-A22D-C583AD4858E4}"/>
                </a:ext>
              </a:extLst>
            </p:cNvPr>
            <p:cNvSpPr/>
            <p:nvPr/>
          </p:nvSpPr>
          <p:spPr>
            <a:xfrm>
              <a:off x="1481312" y="743744"/>
              <a:ext cx="4860256" cy="4589316"/>
            </a:xfrm>
            <a:prstGeom prst="rect">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solidFill>
                  <a:schemeClr val="accent1"/>
                </a:solidFill>
              </a:endParaRPr>
            </a:p>
          </p:txBody>
        </p:sp>
        <p:sp>
          <p:nvSpPr>
            <p:cNvPr id="9" name="Rectangle 8" descr="Tag=AccentColor&#10;Flavor=Light&#10;Target=Fill">
              <a:extLst>
                <a:ext uri="{FF2B5EF4-FFF2-40B4-BE49-F238E27FC236}">
                  <a16:creationId xmlns:a16="http://schemas.microsoft.com/office/drawing/2014/main" id="{D1FA9207-2C4F-44B5-8662-99610A796453}"/>
                </a:ext>
              </a:extLst>
            </p:cNvPr>
            <p:cNvSpPr/>
            <p:nvPr/>
          </p:nvSpPr>
          <p:spPr>
            <a:xfrm>
              <a:off x="1481312" y="743744"/>
              <a:ext cx="4860256" cy="4589316"/>
            </a:xfrm>
            <a:prstGeom prst="rect">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p>
          </p:txBody>
        </p:sp>
      </p:grpSp>
      <p:sp useBgFill="1">
        <p:nvSpPr>
          <p:cNvPr id="10" name="Rectangle 9">
            <a:extLst>
              <a:ext uri="{FF2B5EF4-FFF2-40B4-BE49-F238E27FC236}">
                <a16:creationId xmlns:a16="http://schemas.microsoft.com/office/drawing/2014/main" id="{B9987485-764D-493B-8597-A03C406EE546}"/>
              </a:ext>
              <a:ext uri="{C183D7F6-B498-43B3-948B-1728B52AA6E4}">
                <adec:decorative xmlns:adec="http://schemas.microsoft.com/office/drawing/2017/decorative" val="1"/>
              </a:ext>
            </a:extLst>
          </p:cNvPr>
          <p:cNvSpPr/>
          <p:nvPr userDrawn="1"/>
        </p:nvSpPr>
        <p:spPr>
          <a:xfrm>
            <a:off x="464967" y="460296"/>
            <a:ext cx="4860256" cy="5696169"/>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p>
        </p:txBody>
      </p:sp>
      <p:sp>
        <p:nvSpPr>
          <p:cNvPr id="11" name="Title 1">
            <a:extLst>
              <a:ext uri="{FF2B5EF4-FFF2-40B4-BE49-F238E27FC236}">
                <a16:creationId xmlns:a16="http://schemas.microsoft.com/office/drawing/2014/main" id="{D670EFC6-682D-4CB0-BAC5-9AAF57E77B81}"/>
              </a:ext>
            </a:extLst>
          </p:cNvPr>
          <p:cNvSpPr>
            <a:spLocks noGrp="1"/>
          </p:cNvSpPr>
          <p:nvPr>
            <p:ph type="ctrTitle" hasCustomPrompt="1"/>
          </p:nvPr>
        </p:nvSpPr>
        <p:spPr>
          <a:xfrm>
            <a:off x="677119" y="810623"/>
            <a:ext cx="4429556" cy="3210961"/>
          </a:xfrm>
        </p:spPr>
        <p:txBody>
          <a:bodyPr rtlCol="0" anchor="b">
            <a:normAutofit/>
          </a:bodyPr>
          <a:lstStyle>
            <a:lvl1pPr>
              <a:defRPr sz="6000" b="1" spc="1500" baseline="0"/>
            </a:lvl1pPr>
          </a:lstStyle>
          <a:p>
            <a:pPr rtl="0"/>
            <a:r>
              <a:rPr lang="en-GB"/>
              <a:t>CLICK TO ADD TITLE</a:t>
            </a:r>
          </a:p>
        </p:txBody>
      </p:sp>
      <p:sp>
        <p:nvSpPr>
          <p:cNvPr id="12" name="Subtitle 2">
            <a:extLst>
              <a:ext uri="{FF2B5EF4-FFF2-40B4-BE49-F238E27FC236}">
                <a16:creationId xmlns:a16="http://schemas.microsoft.com/office/drawing/2014/main" id="{9FBF58CF-163B-4119-997D-4989A40755B7}"/>
              </a:ext>
            </a:extLst>
          </p:cNvPr>
          <p:cNvSpPr>
            <a:spLocks noGrp="1"/>
          </p:cNvSpPr>
          <p:nvPr>
            <p:ph type="subTitle" idx="1" hasCustomPrompt="1"/>
          </p:nvPr>
        </p:nvSpPr>
        <p:spPr>
          <a:xfrm>
            <a:off x="677119" y="4276532"/>
            <a:ext cx="4429556" cy="1559117"/>
          </a:xfrm>
        </p:spPr>
        <p:txBody>
          <a:bodyPr rtlCol="0"/>
          <a:lstStyle>
            <a:lvl1pPr marL="0">
              <a:lnSpc>
                <a:spcPct val="100000"/>
              </a:lnSpc>
              <a:spcBef>
                <a:spcPts val="0"/>
              </a:spcBef>
              <a:buNone/>
              <a:defRPr sz="2400" spc="400" baseline="0"/>
            </a:lvl1pPr>
          </a:lstStyle>
          <a:p>
            <a:pPr rtl="0"/>
            <a:r>
              <a:rPr lang="en-GB"/>
              <a:t>CLICK TO ADD SUBTITLE</a:t>
            </a:r>
          </a:p>
        </p:txBody>
      </p:sp>
      <p:sp>
        <p:nvSpPr>
          <p:cNvPr id="24" name="Date Placeholder 8">
            <a:extLst>
              <a:ext uri="{FF2B5EF4-FFF2-40B4-BE49-F238E27FC236}">
                <a16:creationId xmlns:a16="http://schemas.microsoft.com/office/drawing/2014/main" id="{4D26C2E6-A562-4AE8-9971-3FA6E680B9B9}"/>
              </a:ext>
            </a:extLst>
          </p:cNvPr>
          <p:cNvSpPr>
            <a:spLocks noGrp="1"/>
          </p:cNvSpPr>
          <p:nvPr>
            <p:ph type="dt" sz="half" idx="10"/>
          </p:nvPr>
        </p:nvSpPr>
        <p:spPr>
          <a:xfrm>
            <a:off x="838200" y="6356350"/>
            <a:ext cx="2743200" cy="365125"/>
          </a:xfrm>
        </p:spPr>
        <p:txBody>
          <a:bodyPr rtlCol="0"/>
          <a:lstStyle/>
          <a:p>
            <a:pPr rtl="0"/>
            <a:r>
              <a:rPr lang="en-GB" dirty="0"/>
              <a:t>2/1/20XX</a:t>
            </a:r>
          </a:p>
        </p:txBody>
      </p:sp>
      <p:sp>
        <p:nvSpPr>
          <p:cNvPr id="25" name="Footer Placeholder 9">
            <a:extLst>
              <a:ext uri="{FF2B5EF4-FFF2-40B4-BE49-F238E27FC236}">
                <a16:creationId xmlns:a16="http://schemas.microsoft.com/office/drawing/2014/main" id="{1E3E3462-0536-4693-81D5-FC7894149D0D}"/>
              </a:ext>
            </a:extLst>
          </p:cNvPr>
          <p:cNvSpPr>
            <a:spLocks noGrp="1"/>
          </p:cNvSpPr>
          <p:nvPr>
            <p:ph type="ftr" sz="quarter" idx="11"/>
          </p:nvPr>
        </p:nvSpPr>
        <p:spPr>
          <a:xfrm>
            <a:off x="4038600" y="6356350"/>
            <a:ext cx="4114800" cy="365125"/>
          </a:xfrm>
        </p:spPr>
        <p:txBody>
          <a:bodyPr rtlCol="0"/>
          <a:lstStyle/>
          <a:p>
            <a:pPr rtl="0"/>
            <a:r>
              <a:rPr lang="en-GB" dirty="0"/>
              <a:t>PRESENTATION TITLE</a:t>
            </a:r>
          </a:p>
        </p:txBody>
      </p:sp>
      <p:sp>
        <p:nvSpPr>
          <p:cNvPr id="26" name="Slide Number Placeholder 10">
            <a:extLst>
              <a:ext uri="{FF2B5EF4-FFF2-40B4-BE49-F238E27FC236}">
                <a16:creationId xmlns:a16="http://schemas.microsoft.com/office/drawing/2014/main" id="{EAFE03D5-6EE3-4408-BA56-7D68B937F8CE}"/>
              </a:ext>
            </a:extLst>
          </p:cNvPr>
          <p:cNvSpPr>
            <a:spLocks noGrp="1"/>
          </p:cNvSpPr>
          <p:nvPr>
            <p:ph type="sldNum" sz="quarter" idx="12"/>
          </p:nvPr>
        </p:nvSpPr>
        <p:spPr>
          <a:xfrm>
            <a:off x="8610600" y="6356350"/>
            <a:ext cx="2743200" cy="365125"/>
          </a:xfrm>
        </p:spPr>
        <p:txBody>
          <a:bodyPr rtlCol="0"/>
          <a:lstStyle/>
          <a:p>
            <a:pPr rtl="0"/>
            <a:fld id="{F3450C42-9A0B-4425-92C2-70FCF7C45734}" type="slidenum">
              <a:rPr lang="en-GB" smtClean="0"/>
              <a:t>‹#›</a:t>
            </a:fld>
            <a:endParaRPr lang="en-GB" dirty="0"/>
          </a:p>
        </p:txBody>
      </p:sp>
      <p:sp>
        <p:nvSpPr>
          <p:cNvPr id="29" name="Picture Placeholder 27">
            <a:extLst>
              <a:ext uri="{FF2B5EF4-FFF2-40B4-BE49-F238E27FC236}">
                <a16:creationId xmlns:a16="http://schemas.microsoft.com/office/drawing/2014/main" id="{87E4E16D-DE97-4F27-86B1-CC1E0A280965}"/>
              </a:ext>
            </a:extLst>
          </p:cNvPr>
          <p:cNvSpPr>
            <a:spLocks noGrp="1"/>
          </p:cNvSpPr>
          <p:nvPr>
            <p:ph type="pic" sz="quarter" idx="13" hasCustomPrompt="1"/>
          </p:nvPr>
        </p:nvSpPr>
        <p:spPr>
          <a:xfrm>
            <a:off x="6359307" y="470931"/>
            <a:ext cx="4833901" cy="5696168"/>
          </a:xfrm>
        </p:spPr>
        <p:txBody>
          <a:bodyPr rtlCol="0"/>
          <a:lstStyle>
            <a:lvl1pPr>
              <a:buNone/>
              <a:defRPr/>
            </a:lvl1pPr>
          </a:lstStyle>
          <a:p>
            <a:pPr rtl="0"/>
            <a:r>
              <a:rPr lang="en-GB" dirty="0"/>
              <a:t>Click to add photo</a:t>
            </a:r>
          </a:p>
        </p:txBody>
      </p:sp>
      <p:grpSp>
        <p:nvGrpSpPr>
          <p:cNvPr id="13" name="Group 12">
            <a:extLst>
              <a:ext uri="{FF2B5EF4-FFF2-40B4-BE49-F238E27FC236}">
                <a16:creationId xmlns:a16="http://schemas.microsoft.com/office/drawing/2014/main" id="{CC2E123B-B6D5-4E11-97BB-5D6909C3AC89}"/>
              </a:ext>
            </a:extLst>
          </p:cNvPr>
          <p:cNvGrpSpPr/>
          <p:nvPr userDrawn="1"/>
        </p:nvGrpSpPr>
        <p:grpSpPr>
          <a:xfrm>
            <a:off x="10762917" y="937735"/>
            <a:ext cx="891066" cy="891066"/>
            <a:chOff x="10762917" y="937735"/>
            <a:chExt cx="891066" cy="891066"/>
          </a:xfrm>
        </p:grpSpPr>
        <p:sp>
          <p:nvSpPr>
            <p:cNvPr id="14" name="Graphic 212">
              <a:extLst>
                <a:ext uri="{FF2B5EF4-FFF2-40B4-BE49-F238E27FC236}">
                  <a16:creationId xmlns:a16="http://schemas.microsoft.com/office/drawing/2014/main" id="{5316CEBD-338C-402C-BCD3-A4F16BC89E10}"/>
                </a:ext>
                <a:ext uri="{C183D7F6-B498-43B3-948B-1728B52AA6E4}">
                  <adec:decorative xmlns:adec="http://schemas.microsoft.com/office/drawing/2017/decorative" val="1"/>
                </a:ext>
              </a:extLst>
            </p:cNvPr>
            <p:cNvSpPr/>
            <p:nvPr userDrawn="1"/>
          </p:nvSpPr>
          <p:spPr>
            <a:xfrm>
              <a:off x="10762917" y="937735"/>
              <a:ext cx="891066" cy="891066"/>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solidFill>
                  <a:schemeClr val="lt1"/>
                </a:solidFill>
              </a:endParaRPr>
            </a:p>
          </p:txBody>
        </p:sp>
        <p:sp>
          <p:nvSpPr>
            <p:cNvPr id="15" name="Graphic 212">
              <a:extLst>
                <a:ext uri="{FF2B5EF4-FFF2-40B4-BE49-F238E27FC236}">
                  <a16:creationId xmlns:a16="http://schemas.microsoft.com/office/drawing/2014/main" id="{C3EC749F-067B-4ADC-9D73-17D3DBA09152}"/>
                </a:ext>
                <a:ext uri="{C183D7F6-B498-43B3-948B-1728B52AA6E4}">
                  <adec:decorative xmlns:adec="http://schemas.microsoft.com/office/drawing/2017/decorative" val="1"/>
                </a:ext>
              </a:extLst>
            </p:cNvPr>
            <p:cNvSpPr/>
            <p:nvPr userDrawn="1"/>
          </p:nvSpPr>
          <p:spPr>
            <a:xfrm>
              <a:off x="10762917" y="937735"/>
              <a:ext cx="891066" cy="891066"/>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p>
          </p:txBody>
        </p:sp>
      </p:grpSp>
      <p:grpSp>
        <p:nvGrpSpPr>
          <p:cNvPr id="16" name="Graphic 185">
            <a:extLst>
              <a:ext uri="{FF2B5EF4-FFF2-40B4-BE49-F238E27FC236}">
                <a16:creationId xmlns:a16="http://schemas.microsoft.com/office/drawing/2014/main" id="{CC5B33D5-B61A-4BB3-BE24-ED2DC91EA9CE}"/>
              </a:ext>
              <a:ext uri="{C183D7F6-B498-43B3-948B-1728B52AA6E4}">
                <adec:decorative xmlns:adec="http://schemas.microsoft.com/office/drawing/2017/decorative" val="1"/>
              </a:ext>
            </a:extLst>
          </p:cNvPr>
          <p:cNvGrpSpPr/>
          <p:nvPr userDrawn="1"/>
        </p:nvGrpSpPr>
        <p:grpSpPr>
          <a:xfrm>
            <a:off x="5858293" y="2360859"/>
            <a:ext cx="1054467" cy="469689"/>
            <a:chOff x="9841624" y="4115729"/>
            <a:chExt cx="602170" cy="268223"/>
          </a:xfrm>
          <a:solidFill>
            <a:schemeClr val="tx1"/>
          </a:solidFill>
        </p:grpSpPr>
        <p:sp>
          <p:nvSpPr>
            <p:cNvPr id="17" name="Freeform: Shape 16">
              <a:extLst>
                <a:ext uri="{FF2B5EF4-FFF2-40B4-BE49-F238E27FC236}">
                  <a16:creationId xmlns:a16="http://schemas.microsoft.com/office/drawing/2014/main" id="{573DED6B-3BBB-434A-81CA-EC0E5C4F28BD}"/>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sp>
          <p:nvSpPr>
            <p:cNvPr id="18" name="Freeform: Shape 17">
              <a:extLst>
                <a:ext uri="{FF2B5EF4-FFF2-40B4-BE49-F238E27FC236}">
                  <a16:creationId xmlns:a16="http://schemas.microsoft.com/office/drawing/2014/main" id="{51325D91-D828-468A-ABC7-85FEF8A4B219}"/>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sp>
          <p:nvSpPr>
            <p:cNvPr id="19" name="Freeform: Shape 18">
              <a:extLst>
                <a:ext uri="{FF2B5EF4-FFF2-40B4-BE49-F238E27FC236}">
                  <a16:creationId xmlns:a16="http://schemas.microsoft.com/office/drawing/2014/main" id="{5B2A711B-93D3-4A4D-AA14-BD7367134B45}"/>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sp>
          <p:nvSpPr>
            <p:cNvPr id="20" name="Freeform: Shape 19">
              <a:extLst>
                <a:ext uri="{FF2B5EF4-FFF2-40B4-BE49-F238E27FC236}">
                  <a16:creationId xmlns:a16="http://schemas.microsoft.com/office/drawing/2014/main" id="{01AC7889-6DFF-4D32-859C-D0C55DE4CA13}"/>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sp>
          <p:nvSpPr>
            <p:cNvPr id="21" name="Freeform: Shape 20">
              <a:extLst>
                <a:ext uri="{FF2B5EF4-FFF2-40B4-BE49-F238E27FC236}">
                  <a16:creationId xmlns:a16="http://schemas.microsoft.com/office/drawing/2014/main" id="{48E8AC13-5239-47BE-ABE6-C1A3FEA721E3}"/>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rtl="0"/>
              <a:endParaRPr lang="en-GB" dirty="0"/>
            </a:p>
          </p:txBody>
        </p:sp>
      </p:grpSp>
      <p:grpSp>
        <p:nvGrpSpPr>
          <p:cNvPr id="22" name="Group 21">
            <a:extLst>
              <a:ext uri="{FF2B5EF4-FFF2-40B4-BE49-F238E27FC236}">
                <a16:creationId xmlns:a16="http://schemas.microsoft.com/office/drawing/2014/main" id="{BDCB67E8-A47C-4BBF-8167-443736632FB0}"/>
              </a:ext>
            </a:extLst>
          </p:cNvPr>
          <p:cNvGrpSpPr/>
          <p:nvPr userDrawn="1"/>
        </p:nvGrpSpPr>
        <p:grpSpPr>
          <a:xfrm>
            <a:off x="6162610" y="5308473"/>
            <a:ext cx="445835" cy="445835"/>
            <a:chOff x="6162610" y="5308473"/>
            <a:chExt cx="445835" cy="445835"/>
          </a:xfrm>
        </p:grpSpPr>
        <p:sp>
          <p:nvSpPr>
            <p:cNvPr id="23" name="Oval 22">
              <a:extLst>
                <a:ext uri="{FF2B5EF4-FFF2-40B4-BE49-F238E27FC236}">
                  <a16:creationId xmlns:a16="http://schemas.microsoft.com/office/drawing/2014/main" id="{EE2409D7-BC76-4E3D-A9C1-491922D3534F}"/>
                </a:ext>
                <a:ext uri="{C183D7F6-B498-43B3-948B-1728B52AA6E4}">
                  <adec:decorative xmlns:adec="http://schemas.microsoft.com/office/drawing/2017/decorative" val="1"/>
                </a:ext>
              </a:extLst>
            </p:cNvPr>
            <p:cNvSpPr/>
            <p:nvPr userDrawn="1"/>
          </p:nvSpPr>
          <p:spPr>
            <a:xfrm>
              <a:off x="6162610" y="5308473"/>
              <a:ext cx="445835" cy="445835"/>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p>
          </p:txBody>
        </p:sp>
        <p:sp>
          <p:nvSpPr>
            <p:cNvPr id="27" name="Oval 26">
              <a:extLst>
                <a:ext uri="{FF2B5EF4-FFF2-40B4-BE49-F238E27FC236}">
                  <a16:creationId xmlns:a16="http://schemas.microsoft.com/office/drawing/2014/main" id="{80211AD5-F7D3-45F7-8766-86B7813C2643}"/>
                </a:ext>
                <a:ext uri="{C183D7F6-B498-43B3-948B-1728B52AA6E4}">
                  <adec:decorative xmlns:adec="http://schemas.microsoft.com/office/drawing/2017/decorative" val="1"/>
                </a:ext>
              </a:extLst>
            </p:cNvPr>
            <p:cNvSpPr/>
            <p:nvPr userDrawn="1"/>
          </p:nvSpPr>
          <p:spPr>
            <a:xfrm>
              <a:off x="6162610" y="5308473"/>
              <a:ext cx="445835" cy="445835"/>
            </a:xfrm>
            <a:prstGeom prst="ellipse">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p>
          </p:txBody>
        </p:sp>
      </p:grpSp>
    </p:spTree>
    <p:extLst>
      <p:ext uri="{BB962C8B-B14F-4D97-AF65-F5344CB8AC3E}">
        <p14:creationId xmlns:p14="http://schemas.microsoft.com/office/powerpoint/2010/main" val="2760177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33F5C3-CD4B-4472-B59A-49D460CB1C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en-US"/>
              <a:t>Click to edit Master title style</a:t>
            </a:r>
            <a:endParaRPr lang="en-GB"/>
          </a:p>
        </p:txBody>
      </p:sp>
      <p:sp>
        <p:nvSpPr>
          <p:cNvPr id="3" name="Text Placeholder 2">
            <a:extLst>
              <a:ext uri="{FF2B5EF4-FFF2-40B4-BE49-F238E27FC236}">
                <a16:creationId xmlns:a16="http://schemas.microsoft.com/office/drawing/2014/main" id="{7772236B-AB2C-4D6F-AE15-700992DA91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4" name="Date Placeholder 3">
            <a:extLst>
              <a:ext uri="{FF2B5EF4-FFF2-40B4-BE49-F238E27FC236}">
                <a16:creationId xmlns:a16="http://schemas.microsoft.com/office/drawing/2014/main" id="{8090F509-07BE-4446-8772-F44E09936B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cap="all" spc="100" baseline="0">
                <a:solidFill>
                  <a:schemeClr val="tx1">
                    <a:tint val="75000"/>
                  </a:schemeClr>
                </a:solidFill>
                <a:latin typeface="+mn-lt"/>
                <a:ea typeface="Source Sans Pro SemiBold" panose="020B0603030403020204" pitchFamily="34" charset="0"/>
              </a:defRPr>
            </a:lvl1pPr>
          </a:lstStyle>
          <a:p>
            <a:pPr rtl="0"/>
            <a:r>
              <a:rPr lang="en-GB" dirty="0"/>
              <a:t>2/1/20XX</a:t>
            </a:r>
            <a:endParaRPr lang="en-GB" b="1" dirty="0"/>
          </a:p>
        </p:txBody>
      </p:sp>
      <p:sp>
        <p:nvSpPr>
          <p:cNvPr id="5" name="Footer Placeholder 4">
            <a:extLst>
              <a:ext uri="{FF2B5EF4-FFF2-40B4-BE49-F238E27FC236}">
                <a16:creationId xmlns:a16="http://schemas.microsoft.com/office/drawing/2014/main" id="{501B927E-3833-4F85-99B5-56B5F1E540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cap="all" spc="100" baseline="0">
                <a:solidFill>
                  <a:schemeClr val="tx1">
                    <a:tint val="75000"/>
                  </a:schemeClr>
                </a:solidFill>
                <a:latin typeface="+mn-lt"/>
                <a:ea typeface="Source Sans Pro SemiBold" panose="020B0603030403020204" pitchFamily="34" charset="0"/>
              </a:defRPr>
            </a:lvl1pPr>
          </a:lstStyle>
          <a:p>
            <a:pPr rtl="0"/>
            <a:r>
              <a:rPr lang="en-GB" b="1" dirty="0"/>
              <a:t>PRESENTATION TITLE</a:t>
            </a:r>
          </a:p>
        </p:txBody>
      </p:sp>
      <p:sp>
        <p:nvSpPr>
          <p:cNvPr id="6" name="Slide Number Placeholder 5">
            <a:extLst>
              <a:ext uri="{FF2B5EF4-FFF2-40B4-BE49-F238E27FC236}">
                <a16:creationId xmlns:a16="http://schemas.microsoft.com/office/drawing/2014/main" id="{E628CB64-4E98-43DE-B543-7BE5B329D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cap="all" spc="100" baseline="0">
                <a:solidFill>
                  <a:schemeClr val="tx1">
                    <a:tint val="75000"/>
                  </a:schemeClr>
                </a:solidFill>
                <a:latin typeface="+mn-lt"/>
                <a:ea typeface="Source Sans Pro SemiBold" panose="020B0603030403020204" pitchFamily="34" charset="0"/>
              </a:defRPr>
            </a:lvl1pPr>
          </a:lstStyle>
          <a:p>
            <a:pPr rtl="0"/>
            <a:fld id="{F3450C42-9A0B-4425-92C2-70FCF7C45734}" type="slidenum">
              <a:rPr lang="en-GB" smtClean="0"/>
              <a:pPr rtl="0"/>
              <a:t>‹#›</a:t>
            </a:fld>
            <a:endParaRPr lang="en-GB" b="1" dirty="0"/>
          </a:p>
        </p:txBody>
      </p:sp>
    </p:spTree>
    <p:extLst>
      <p:ext uri="{BB962C8B-B14F-4D97-AF65-F5344CB8AC3E}">
        <p14:creationId xmlns:p14="http://schemas.microsoft.com/office/powerpoint/2010/main" val="16948020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p:txStyles>
    <p:titleStyle>
      <a:lvl1pPr algn="l" defTabSz="914400" rtl="0" eaLnBrk="1" latinLnBrk="0" hangingPunct="1">
        <a:lnSpc>
          <a:spcPct val="90000"/>
        </a:lnSpc>
        <a:spcBef>
          <a:spcPct val="0"/>
        </a:spcBef>
        <a:buNone/>
        <a:defRPr sz="4400" b="1" i="0"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2BFE5-8802-E686-9E4B-A191C0AD9F49}"/>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B9F0210A-7308-8235-F8E4-E9B1CAC2EE85}"/>
              </a:ext>
            </a:extLst>
          </p:cNvPr>
          <p:cNvSpPr>
            <a:spLocks noGrp="1"/>
          </p:cNvSpPr>
          <p:nvPr>
            <p:ph type="ctrTitle"/>
          </p:nvPr>
        </p:nvSpPr>
        <p:spPr>
          <a:xfrm>
            <a:off x="735702" y="503497"/>
            <a:ext cx="4223000" cy="3845891"/>
          </a:xfrm>
        </p:spPr>
        <p:txBody>
          <a:bodyPr rtlCol="0"/>
          <a:lstStyle/>
          <a:p>
            <a:pPr rtl="0"/>
            <a:r>
              <a:rPr lang="en-GB" dirty="0"/>
              <a:t>Hollow Rooms</a:t>
            </a:r>
          </a:p>
        </p:txBody>
      </p:sp>
      <p:sp>
        <p:nvSpPr>
          <p:cNvPr id="10" name="Subtitle 9">
            <a:extLst>
              <a:ext uri="{FF2B5EF4-FFF2-40B4-BE49-F238E27FC236}">
                <a16:creationId xmlns:a16="http://schemas.microsoft.com/office/drawing/2014/main" id="{23C7B518-4F34-AD98-879D-47E2BB6971E4}"/>
              </a:ext>
            </a:extLst>
          </p:cNvPr>
          <p:cNvSpPr>
            <a:spLocks noGrp="1"/>
          </p:cNvSpPr>
          <p:nvPr>
            <p:ph type="subTitle" idx="1"/>
          </p:nvPr>
        </p:nvSpPr>
        <p:spPr>
          <a:xfrm>
            <a:off x="735702" y="4441463"/>
            <a:ext cx="4223000" cy="1781123"/>
          </a:xfrm>
        </p:spPr>
        <p:txBody>
          <a:bodyPr rtlCol="0">
            <a:normAutofit/>
          </a:bodyPr>
          <a:lstStyle/>
          <a:p>
            <a:pPr rtl="0"/>
            <a:r>
              <a:rPr lang="en-GB" dirty="0"/>
              <a:t>Cheris Quessou</a:t>
            </a:r>
          </a:p>
          <a:p>
            <a:pPr rtl="0"/>
            <a:r>
              <a:rPr lang="en-GB" dirty="0"/>
              <a:t>q017158n</a:t>
            </a:r>
          </a:p>
          <a:p>
            <a:pPr rtl="0"/>
            <a:endParaRPr lang="en-GB" dirty="0"/>
          </a:p>
          <a:p>
            <a:pPr rtl="0"/>
            <a:r>
              <a:rPr lang="en-GB" sz="1200" dirty="0"/>
              <a:t>MID-POINT REVIEW</a:t>
            </a:r>
          </a:p>
        </p:txBody>
      </p:sp>
      <p:pic>
        <p:nvPicPr>
          <p:cNvPr id="5" name="Picture Placeholder 4">
            <a:extLst>
              <a:ext uri="{FF2B5EF4-FFF2-40B4-BE49-F238E27FC236}">
                <a16:creationId xmlns:a16="http://schemas.microsoft.com/office/drawing/2014/main" id="{1FE90E06-F41F-494C-DB63-841F2B7B7872}"/>
              </a:ext>
            </a:extLst>
          </p:cNvPr>
          <p:cNvPicPr>
            <a:picLocks noGrp="1" noChangeAspect="1"/>
          </p:cNvPicPr>
          <p:nvPr>
            <p:ph type="pic" sz="quarter" idx="13"/>
          </p:nvPr>
        </p:nvPicPr>
        <p:blipFill>
          <a:blip r:embed="rId3"/>
          <a:srcRect l="20078" r="20078"/>
          <a:stretch/>
        </p:blipFill>
        <p:spPr>
          <a:custGeom>
            <a:avLst/>
            <a:gdLst>
              <a:gd name="connsiteX0" fmla="*/ 2645499 w 5290998"/>
              <a:gd name="connsiteY0" fmla="*/ 0 h 5290998"/>
              <a:gd name="connsiteX1" fmla="*/ 5290998 w 5290998"/>
              <a:gd name="connsiteY1" fmla="*/ 2645499 h 5290998"/>
              <a:gd name="connsiteX2" fmla="*/ 2645499 w 5290998"/>
              <a:gd name="connsiteY2" fmla="*/ 5290998 h 5290998"/>
              <a:gd name="connsiteX3" fmla="*/ 0 w 5290998"/>
              <a:gd name="connsiteY3" fmla="*/ 2645499 h 5290998"/>
              <a:gd name="connsiteX4" fmla="*/ 2645499 w 5290998"/>
              <a:gd name="connsiteY4" fmla="*/ 0 h 5290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0998" h="5290998">
                <a:moveTo>
                  <a:pt x="2645499" y="0"/>
                </a:moveTo>
                <a:cubicBezTo>
                  <a:pt x="4106568" y="0"/>
                  <a:pt x="5290998" y="1184430"/>
                  <a:pt x="5290998" y="2645499"/>
                </a:cubicBezTo>
                <a:cubicBezTo>
                  <a:pt x="5290998" y="4106568"/>
                  <a:pt x="4106568" y="5290998"/>
                  <a:pt x="2645499" y="5290998"/>
                </a:cubicBezTo>
                <a:cubicBezTo>
                  <a:pt x="1184430" y="5290998"/>
                  <a:pt x="0" y="4106568"/>
                  <a:pt x="0" y="2645499"/>
                </a:cubicBezTo>
                <a:cubicBezTo>
                  <a:pt x="0" y="1184430"/>
                  <a:pt x="1184430" y="0"/>
                  <a:pt x="2645499" y="0"/>
                </a:cubicBezTo>
                <a:close/>
              </a:path>
            </a:pathLst>
          </a:custGeom>
        </p:spPr>
      </p:pic>
    </p:spTree>
    <p:extLst>
      <p:ext uri="{BB962C8B-B14F-4D97-AF65-F5344CB8AC3E}">
        <p14:creationId xmlns:p14="http://schemas.microsoft.com/office/powerpoint/2010/main" val="3253470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8AD4E-3D69-445C-BDE7-14507249A99F}"/>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EA21C02D-F593-40EB-50E2-5F0E7FB09F86}"/>
              </a:ext>
            </a:extLst>
          </p:cNvPr>
          <p:cNvSpPr>
            <a:spLocks noGrp="1"/>
          </p:cNvSpPr>
          <p:nvPr>
            <p:ph type="title"/>
          </p:nvPr>
        </p:nvSpPr>
        <p:spPr>
          <a:xfrm>
            <a:off x="946521" y="396117"/>
            <a:ext cx="5217172" cy="1158857"/>
          </a:xfrm>
        </p:spPr>
        <p:txBody>
          <a:bodyPr rtlCol="0"/>
          <a:lstStyle/>
          <a:p>
            <a:pPr rtl="0"/>
            <a:r>
              <a:rPr lang="en-GB" dirty="0"/>
              <a:t>List of Content</a:t>
            </a:r>
          </a:p>
        </p:txBody>
      </p:sp>
      <p:sp>
        <p:nvSpPr>
          <p:cNvPr id="15" name="Content Placeholder 14">
            <a:extLst>
              <a:ext uri="{FF2B5EF4-FFF2-40B4-BE49-F238E27FC236}">
                <a16:creationId xmlns:a16="http://schemas.microsoft.com/office/drawing/2014/main" id="{60FEF208-772F-DF66-9B0D-7CA431B02D30}"/>
              </a:ext>
            </a:extLst>
          </p:cNvPr>
          <p:cNvSpPr>
            <a:spLocks noGrp="1"/>
          </p:cNvSpPr>
          <p:nvPr>
            <p:ph idx="1"/>
          </p:nvPr>
        </p:nvSpPr>
        <p:spPr>
          <a:xfrm>
            <a:off x="946520" y="1747592"/>
            <a:ext cx="5217173" cy="4351338"/>
          </a:xfrm>
        </p:spPr>
        <p:txBody>
          <a:bodyPr rtlCol="0">
            <a:normAutofit/>
          </a:bodyPr>
          <a:lstStyle/>
          <a:p>
            <a:pPr marL="342900" indent="-342900" rtl="0">
              <a:buFont typeface="Wingdings" panose="05000000000000000000" pitchFamily="2" charset="2"/>
              <a:buChar char="§"/>
            </a:pPr>
            <a:r>
              <a:rPr lang="en-GB" dirty="0"/>
              <a:t>Project Introduction</a:t>
            </a:r>
          </a:p>
          <a:p>
            <a:pPr marL="342900" indent="-342900" rtl="0">
              <a:buFont typeface="Wingdings" panose="05000000000000000000" pitchFamily="2" charset="2"/>
              <a:buChar char="§"/>
            </a:pPr>
            <a:r>
              <a:rPr lang="en-GB" dirty="0"/>
              <a:t>Project Aim and Objectives</a:t>
            </a:r>
          </a:p>
          <a:p>
            <a:pPr marL="342900" indent="-342900" rtl="0">
              <a:buFont typeface="Wingdings" panose="05000000000000000000" pitchFamily="2" charset="2"/>
              <a:buChar char="§"/>
            </a:pPr>
            <a:r>
              <a:rPr lang="en-GB" dirty="0"/>
              <a:t>Research </a:t>
            </a:r>
          </a:p>
          <a:p>
            <a:pPr marL="342900" indent="-342900" rtl="0">
              <a:buFont typeface="Wingdings" panose="05000000000000000000" pitchFamily="2" charset="2"/>
              <a:buChar char="§"/>
            </a:pPr>
            <a:r>
              <a:rPr lang="en-GB" dirty="0"/>
              <a:t>Developments </a:t>
            </a:r>
          </a:p>
          <a:p>
            <a:pPr marL="800100" lvl="1" indent="-342900">
              <a:buFont typeface="Wingdings" panose="05000000000000000000" pitchFamily="2" charset="2"/>
              <a:buChar char="§"/>
            </a:pPr>
            <a:r>
              <a:rPr lang="en-GB" dirty="0"/>
              <a:t>Phase one – set up</a:t>
            </a:r>
          </a:p>
          <a:p>
            <a:pPr marL="800100" lvl="1" indent="-342900">
              <a:buFont typeface="Wingdings" panose="05000000000000000000" pitchFamily="2" charset="2"/>
              <a:buChar char="§"/>
            </a:pPr>
            <a:r>
              <a:rPr lang="en-GB" dirty="0"/>
              <a:t>Phase two – puzzles</a:t>
            </a:r>
          </a:p>
          <a:p>
            <a:pPr marL="800100" lvl="1" indent="-342900">
              <a:buFont typeface="Wingdings" panose="05000000000000000000" pitchFamily="2" charset="2"/>
              <a:buChar char="§"/>
            </a:pPr>
            <a:r>
              <a:rPr lang="en-GB" dirty="0"/>
              <a:t>Phase three – Meshing</a:t>
            </a:r>
          </a:p>
          <a:p>
            <a:pPr marL="342900" indent="-342900" rtl="0">
              <a:buFont typeface="Wingdings" panose="05000000000000000000" pitchFamily="2" charset="2"/>
              <a:buChar char="§"/>
            </a:pPr>
            <a:r>
              <a:rPr lang="en-GB" dirty="0"/>
              <a:t>Evaluation</a:t>
            </a:r>
          </a:p>
          <a:p>
            <a:pPr marL="342900" indent="-342900" rtl="0">
              <a:buFont typeface="Wingdings" panose="05000000000000000000" pitchFamily="2" charset="2"/>
              <a:buChar char="§"/>
            </a:pPr>
            <a:endParaRPr lang="en-GB" dirty="0"/>
          </a:p>
        </p:txBody>
      </p:sp>
      <p:grpSp>
        <p:nvGrpSpPr>
          <p:cNvPr id="358" name="Group 357">
            <a:extLst>
              <a:ext uri="{FF2B5EF4-FFF2-40B4-BE49-F238E27FC236}">
                <a16:creationId xmlns:a16="http://schemas.microsoft.com/office/drawing/2014/main" id="{074E16BE-90C8-552B-A218-E9D314A7A3C0}"/>
              </a:ext>
              <a:ext uri="{C183D7F6-B498-43B3-948B-1728B52AA6E4}">
                <adec:decorative xmlns:adec="http://schemas.microsoft.com/office/drawing/2017/decorative" val="1"/>
              </a:ext>
            </a:extLst>
          </p:cNvPr>
          <p:cNvGrpSpPr/>
          <p:nvPr/>
        </p:nvGrpSpPr>
        <p:grpSpPr>
          <a:xfrm>
            <a:off x="6285771" y="4474366"/>
            <a:ext cx="1443404" cy="1443418"/>
            <a:chOff x="10154386" y="4452483"/>
            <a:chExt cx="1443404" cy="1443418"/>
          </a:xfrm>
          <a:solidFill>
            <a:schemeClr val="tx1"/>
          </a:solidFill>
        </p:grpSpPr>
        <p:grpSp>
          <p:nvGrpSpPr>
            <p:cNvPr id="359" name="Graphic 4">
              <a:extLst>
                <a:ext uri="{FF2B5EF4-FFF2-40B4-BE49-F238E27FC236}">
                  <a16:creationId xmlns:a16="http://schemas.microsoft.com/office/drawing/2014/main" id="{CDD3FB8A-5778-A0D1-9041-B71D67202046}"/>
                </a:ext>
              </a:extLst>
            </p:cNvPr>
            <p:cNvGrpSpPr/>
            <p:nvPr/>
          </p:nvGrpSpPr>
          <p:grpSpPr>
            <a:xfrm>
              <a:off x="10154386" y="4452483"/>
              <a:ext cx="1443404" cy="1443418"/>
              <a:chOff x="5734037" y="3067039"/>
              <a:chExt cx="724483" cy="724489"/>
            </a:xfrm>
            <a:grpFill/>
          </p:grpSpPr>
          <p:sp>
            <p:nvSpPr>
              <p:cNvPr id="530" name="Freeform: Shape 529">
                <a:extLst>
                  <a:ext uri="{FF2B5EF4-FFF2-40B4-BE49-F238E27FC236}">
                    <a16:creationId xmlns:a16="http://schemas.microsoft.com/office/drawing/2014/main" id="{6B5CF1F0-865D-8FA9-77EB-5735356F4619}"/>
                  </a:ext>
                </a:extLst>
              </p:cNvPr>
              <p:cNvSpPr/>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rtl="0"/>
                <a:endParaRPr lang="en-GB" dirty="0"/>
              </a:p>
            </p:txBody>
          </p:sp>
          <p:sp>
            <p:nvSpPr>
              <p:cNvPr id="531" name="Freeform: Shape 530">
                <a:extLst>
                  <a:ext uri="{FF2B5EF4-FFF2-40B4-BE49-F238E27FC236}">
                    <a16:creationId xmlns:a16="http://schemas.microsoft.com/office/drawing/2014/main" id="{94EB08EF-2C7A-24AC-6AFD-6DB1BED85EC8}"/>
                  </a:ext>
                </a:extLst>
              </p:cNvPr>
              <p:cNvSpPr/>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532" name="Freeform: Shape 531">
                <a:extLst>
                  <a:ext uri="{FF2B5EF4-FFF2-40B4-BE49-F238E27FC236}">
                    <a16:creationId xmlns:a16="http://schemas.microsoft.com/office/drawing/2014/main" id="{265AA63C-F599-73B3-A119-910A61ADF1F3}"/>
                  </a:ext>
                </a:extLst>
              </p:cNvPr>
              <p:cNvSpPr/>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533" name="Freeform: Shape 532">
                <a:extLst>
                  <a:ext uri="{FF2B5EF4-FFF2-40B4-BE49-F238E27FC236}">
                    <a16:creationId xmlns:a16="http://schemas.microsoft.com/office/drawing/2014/main" id="{84CC3266-1858-C5AD-91F2-3C9BDC6CA8E3}"/>
                  </a:ext>
                </a:extLst>
              </p:cNvPr>
              <p:cNvSpPr/>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534" name="Freeform: Shape 533">
                <a:extLst>
                  <a:ext uri="{FF2B5EF4-FFF2-40B4-BE49-F238E27FC236}">
                    <a16:creationId xmlns:a16="http://schemas.microsoft.com/office/drawing/2014/main" id="{76EE6FF0-FE03-33BE-D73F-D2D1A3F95286}"/>
                  </a:ext>
                </a:extLst>
              </p:cNvPr>
              <p:cNvSpPr/>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535" name="Freeform: Shape 534">
                <a:extLst>
                  <a:ext uri="{FF2B5EF4-FFF2-40B4-BE49-F238E27FC236}">
                    <a16:creationId xmlns:a16="http://schemas.microsoft.com/office/drawing/2014/main" id="{4C740066-0C36-66AC-DDC3-05A2AFFECCBC}"/>
                  </a:ext>
                </a:extLst>
              </p:cNvPr>
              <p:cNvSpPr/>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536" name="Freeform: Shape 535">
                <a:extLst>
                  <a:ext uri="{FF2B5EF4-FFF2-40B4-BE49-F238E27FC236}">
                    <a16:creationId xmlns:a16="http://schemas.microsoft.com/office/drawing/2014/main" id="{60814F0E-A939-423E-B456-79BFBFE32A26}"/>
                  </a:ext>
                </a:extLst>
              </p:cNvPr>
              <p:cNvSpPr/>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537" name="Freeform: Shape 536">
                <a:extLst>
                  <a:ext uri="{FF2B5EF4-FFF2-40B4-BE49-F238E27FC236}">
                    <a16:creationId xmlns:a16="http://schemas.microsoft.com/office/drawing/2014/main" id="{8A16368F-89F3-DBB5-17F9-4531CAAB16C2}"/>
                  </a:ext>
                </a:extLst>
              </p:cNvPr>
              <p:cNvSpPr/>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rtl="0"/>
                <a:endParaRPr lang="en-GB" dirty="0"/>
              </a:p>
            </p:txBody>
          </p:sp>
          <p:sp>
            <p:nvSpPr>
              <p:cNvPr id="538" name="Freeform: Shape 537">
                <a:extLst>
                  <a:ext uri="{FF2B5EF4-FFF2-40B4-BE49-F238E27FC236}">
                    <a16:creationId xmlns:a16="http://schemas.microsoft.com/office/drawing/2014/main" id="{C5AC6ACE-9339-17DC-29B1-342795D01B35}"/>
                  </a:ext>
                </a:extLst>
              </p:cNvPr>
              <p:cNvSpPr/>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539" name="Freeform: Shape 538">
                <a:extLst>
                  <a:ext uri="{FF2B5EF4-FFF2-40B4-BE49-F238E27FC236}">
                    <a16:creationId xmlns:a16="http://schemas.microsoft.com/office/drawing/2014/main" id="{5B655998-DD81-3812-3961-97D93A7CDDBC}"/>
                  </a:ext>
                </a:extLst>
              </p:cNvPr>
              <p:cNvSpPr/>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540" name="Freeform: Shape 539">
                <a:extLst>
                  <a:ext uri="{FF2B5EF4-FFF2-40B4-BE49-F238E27FC236}">
                    <a16:creationId xmlns:a16="http://schemas.microsoft.com/office/drawing/2014/main" id="{12A1BFE6-4DDD-3516-1DD7-C53A78FC2EB9}"/>
                  </a:ext>
                </a:extLst>
              </p:cNvPr>
              <p:cNvSpPr/>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541" name="Freeform: Shape 540">
                <a:extLst>
                  <a:ext uri="{FF2B5EF4-FFF2-40B4-BE49-F238E27FC236}">
                    <a16:creationId xmlns:a16="http://schemas.microsoft.com/office/drawing/2014/main" id="{59A28816-83B1-C30A-54B0-B55E4A7D886E}"/>
                  </a:ext>
                </a:extLst>
              </p:cNvPr>
              <p:cNvSpPr/>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542" name="Freeform: Shape 541">
                <a:extLst>
                  <a:ext uri="{FF2B5EF4-FFF2-40B4-BE49-F238E27FC236}">
                    <a16:creationId xmlns:a16="http://schemas.microsoft.com/office/drawing/2014/main" id="{5BA2C11B-159B-CAEA-507C-D89EC58402BB}"/>
                  </a:ext>
                </a:extLst>
              </p:cNvPr>
              <p:cNvSpPr/>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543" name="Freeform: Shape 542">
                <a:extLst>
                  <a:ext uri="{FF2B5EF4-FFF2-40B4-BE49-F238E27FC236}">
                    <a16:creationId xmlns:a16="http://schemas.microsoft.com/office/drawing/2014/main" id="{50D277F6-1D2B-BB2E-61C4-71768566B65A}"/>
                  </a:ext>
                </a:extLst>
              </p:cNvPr>
              <p:cNvSpPr/>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544" name="Freeform: Shape 543">
                <a:extLst>
                  <a:ext uri="{FF2B5EF4-FFF2-40B4-BE49-F238E27FC236}">
                    <a16:creationId xmlns:a16="http://schemas.microsoft.com/office/drawing/2014/main" id="{0FDFA37F-9527-B5AD-5359-18BB81FBED68}"/>
                  </a:ext>
                </a:extLst>
              </p:cNvPr>
              <p:cNvSpPr/>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545" name="Freeform: Shape 544">
                <a:extLst>
                  <a:ext uri="{FF2B5EF4-FFF2-40B4-BE49-F238E27FC236}">
                    <a16:creationId xmlns:a16="http://schemas.microsoft.com/office/drawing/2014/main" id="{69B4A2C4-5148-08EE-76B7-6ED650A399CB}"/>
                  </a:ext>
                </a:extLst>
              </p:cNvPr>
              <p:cNvSpPr/>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546" name="Freeform: Shape 545">
                <a:extLst>
                  <a:ext uri="{FF2B5EF4-FFF2-40B4-BE49-F238E27FC236}">
                    <a16:creationId xmlns:a16="http://schemas.microsoft.com/office/drawing/2014/main" id="{4461108D-9B5A-A354-D971-850D1204786D}"/>
                  </a:ext>
                </a:extLst>
              </p:cNvPr>
              <p:cNvSpPr/>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47" name="Freeform: Shape 546">
                <a:extLst>
                  <a:ext uri="{FF2B5EF4-FFF2-40B4-BE49-F238E27FC236}">
                    <a16:creationId xmlns:a16="http://schemas.microsoft.com/office/drawing/2014/main" id="{F5AF949D-FDDF-CF25-263B-6BCA7DF803A0}"/>
                  </a:ext>
                </a:extLst>
              </p:cNvPr>
              <p:cNvSpPr/>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48" name="Freeform: Shape 547">
                <a:extLst>
                  <a:ext uri="{FF2B5EF4-FFF2-40B4-BE49-F238E27FC236}">
                    <a16:creationId xmlns:a16="http://schemas.microsoft.com/office/drawing/2014/main" id="{F5EC6A2A-E19D-BFD3-1B46-755B0C0B18DF}"/>
                  </a:ext>
                </a:extLst>
              </p:cNvPr>
              <p:cNvSpPr/>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49" name="Freeform: Shape 548">
                <a:extLst>
                  <a:ext uri="{FF2B5EF4-FFF2-40B4-BE49-F238E27FC236}">
                    <a16:creationId xmlns:a16="http://schemas.microsoft.com/office/drawing/2014/main" id="{CC468079-193C-B308-72AB-F4F1CDD4465E}"/>
                  </a:ext>
                </a:extLst>
              </p:cNvPr>
              <p:cNvSpPr/>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550" name="Freeform: Shape 549">
                <a:extLst>
                  <a:ext uri="{FF2B5EF4-FFF2-40B4-BE49-F238E27FC236}">
                    <a16:creationId xmlns:a16="http://schemas.microsoft.com/office/drawing/2014/main" id="{6A5A2CC5-FAE9-6BB2-302A-2CF2011E93AC}"/>
                  </a:ext>
                </a:extLst>
              </p:cNvPr>
              <p:cNvSpPr/>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51" name="Freeform: Shape 550">
                <a:extLst>
                  <a:ext uri="{FF2B5EF4-FFF2-40B4-BE49-F238E27FC236}">
                    <a16:creationId xmlns:a16="http://schemas.microsoft.com/office/drawing/2014/main" id="{C3D5F362-7C94-4089-BA3D-BE7B58A32ACE}"/>
                  </a:ext>
                </a:extLst>
              </p:cNvPr>
              <p:cNvSpPr/>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552" name="Freeform: Shape 551">
                <a:extLst>
                  <a:ext uri="{FF2B5EF4-FFF2-40B4-BE49-F238E27FC236}">
                    <a16:creationId xmlns:a16="http://schemas.microsoft.com/office/drawing/2014/main" id="{7516443D-A4EC-D8AE-8BC4-5A067975EFF1}"/>
                  </a:ext>
                </a:extLst>
              </p:cNvPr>
              <p:cNvSpPr/>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553" name="Freeform: Shape 552">
                <a:extLst>
                  <a:ext uri="{FF2B5EF4-FFF2-40B4-BE49-F238E27FC236}">
                    <a16:creationId xmlns:a16="http://schemas.microsoft.com/office/drawing/2014/main" id="{08010891-9713-524A-EF46-1FA35B5365F2}"/>
                  </a:ext>
                </a:extLst>
              </p:cNvPr>
              <p:cNvSpPr/>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554" name="Freeform: Shape 553">
                <a:extLst>
                  <a:ext uri="{FF2B5EF4-FFF2-40B4-BE49-F238E27FC236}">
                    <a16:creationId xmlns:a16="http://schemas.microsoft.com/office/drawing/2014/main" id="{F267B2F2-A0BD-F7FE-38E8-A425AC1A6BDE}"/>
                  </a:ext>
                </a:extLst>
              </p:cNvPr>
              <p:cNvSpPr/>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555" name="Freeform: Shape 554">
                <a:extLst>
                  <a:ext uri="{FF2B5EF4-FFF2-40B4-BE49-F238E27FC236}">
                    <a16:creationId xmlns:a16="http://schemas.microsoft.com/office/drawing/2014/main" id="{D82FD706-FC5C-FF53-38CB-9345F5B0700B}"/>
                  </a:ext>
                </a:extLst>
              </p:cNvPr>
              <p:cNvSpPr/>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556" name="Freeform: Shape 555">
                <a:extLst>
                  <a:ext uri="{FF2B5EF4-FFF2-40B4-BE49-F238E27FC236}">
                    <a16:creationId xmlns:a16="http://schemas.microsoft.com/office/drawing/2014/main" id="{61239915-F5DB-C7EC-200C-111EC196447C}"/>
                  </a:ext>
                </a:extLst>
              </p:cNvPr>
              <p:cNvSpPr/>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57" name="Freeform: Shape 556">
                <a:extLst>
                  <a:ext uri="{FF2B5EF4-FFF2-40B4-BE49-F238E27FC236}">
                    <a16:creationId xmlns:a16="http://schemas.microsoft.com/office/drawing/2014/main" id="{2FAB84D6-1619-48FE-C396-A66CC91BF674}"/>
                  </a:ext>
                </a:extLst>
              </p:cNvPr>
              <p:cNvSpPr/>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558" name="Freeform: Shape 557">
                <a:extLst>
                  <a:ext uri="{FF2B5EF4-FFF2-40B4-BE49-F238E27FC236}">
                    <a16:creationId xmlns:a16="http://schemas.microsoft.com/office/drawing/2014/main" id="{DFE981F7-187F-7A03-0872-33B6F15469A5}"/>
                  </a:ext>
                </a:extLst>
              </p:cNvPr>
              <p:cNvSpPr/>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559" name="Freeform: Shape 558">
                <a:extLst>
                  <a:ext uri="{FF2B5EF4-FFF2-40B4-BE49-F238E27FC236}">
                    <a16:creationId xmlns:a16="http://schemas.microsoft.com/office/drawing/2014/main" id="{B8635D8D-EF07-7D24-3B85-6F0EE6BC1D15}"/>
                  </a:ext>
                </a:extLst>
              </p:cNvPr>
              <p:cNvSpPr/>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60" name="Freeform: Shape 559">
                <a:extLst>
                  <a:ext uri="{FF2B5EF4-FFF2-40B4-BE49-F238E27FC236}">
                    <a16:creationId xmlns:a16="http://schemas.microsoft.com/office/drawing/2014/main" id="{94DCD487-756D-9763-E161-7EC2253014E1}"/>
                  </a:ext>
                </a:extLst>
              </p:cNvPr>
              <p:cNvSpPr/>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61" name="Freeform: Shape 560">
                <a:extLst>
                  <a:ext uri="{FF2B5EF4-FFF2-40B4-BE49-F238E27FC236}">
                    <a16:creationId xmlns:a16="http://schemas.microsoft.com/office/drawing/2014/main" id="{E89017E6-89C6-C020-F5B2-A5CA4EB0CA85}"/>
                  </a:ext>
                </a:extLst>
              </p:cNvPr>
              <p:cNvSpPr/>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62" name="Freeform: Shape 561">
                <a:extLst>
                  <a:ext uri="{FF2B5EF4-FFF2-40B4-BE49-F238E27FC236}">
                    <a16:creationId xmlns:a16="http://schemas.microsoft.com/office/drawing/2014/main" id="{0941870C-3FB2-70C4-98B7-339A6759C7A6}"/>
                  </a:ext>
                </a:extLst>
              </p:cNvPr>
              <p:cNvSpPr/>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63" name="Freeform: Shape 562">
                <a:extLst>
                  <a:ext uri="{FF2B5EF4-FFF2-40B4-BE49-F238E27FC236}">
                    <a16:creationId xmlns:a16="http://schemas.microsoft.com/office/drawing/2014/main" id="{AF493C9E-A51D-C286-7CAB-EF6DFE4ADA58}"/>
                  </a:ext>
                </a:extLst>
              </p:cNvPr>
              <p:cNvSpPr/>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64" name="Freeform: Shape 563">
                <a:extLst>
                  <a:ext uri="{FF2B5EF4-FFF2-40B4-BE49-F238E27FC236}">
                    <a16:creationId xmlns:a16="http://schemas.microsoft.com/office/drawing/2014/main" id="{4E661377-AFCA-1F7A-970B-A31177D2FBDA}"/>
                  </a:ext>
                </a:extLst>
              </p:cNvPr>
              <p:cNvSpPr/>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65" name="Freeform: Shape 564">
                <a:extLst>
                  <a:ext uri="{FF2B5EF4-FFF2-40B4-BE49-F238E27FC236}">
                    <a16:creationId xmlns:a16="http://schemas.microsoft.com/office/drawing/2014/main" id="{5FFD740F-04F2-5F92-C58D-0820BCD07ABA}"/>
                  </a:ext>
                </a:extLst>
              </p:cNvPr>
              <p:cNvSpPr/>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566" name="Freeform: Shape 565">
                <a:extLst>
                  <a:ext uri="{FF2B5EF4-FFF2-40B4-BE49-F238E27FC236}">
                    <a16:creationId xmlns:a16="http://schemas.microsoft.com/office/drawing/2014/main" id="{C35258D6-314A-F38C-7F9A-146798EC6E39}"/>
                  </a:ext>
                </a:extLst>
              </p:cNvPr>
              <p:cNvSpPr/>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567" name="Freeform: Shape 566">
                <a:extLst>
                  <a:ext uri="{FF2B5EF4-FFF2-40B4-BE49-F238E27FC236}">
                    <a16:creationId xmlns:a16="http://schemas.microsoft.com/office/drawing/2014/main" id="{55B3A3F2-E726-E4B7-77E6-FBEE3EA44268}"/>
                  </a:ext>
                </a:extLst>
              </p:cNvPr>
              <p:cNvSpPr/>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568" name="Freeform: Shape 567">
                <a:extLst>
                  <a:ext uri="{FF2B5EF4-FFF2-40B4-BE49-F238E27FC236}">
                    <a16:creationId xmlns:a16="http://schemas.microsoft.com/office/drawing/2014/main" id="{EA421DA1-EF10-DF15-08A5-8FF90463ACCF}"/>
                  </a:ext>
                </a:extLst>
              </p:cNvPr>
              <p:cNvSpPr/>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569" name="Freeform: Shape 568">
                <a:extLst>
                  <a:ext uri="{FF2B5EF4-FFF2-40B4-BE49-F238E27FC236}">
                    <a16:creationId xmlns:a16="http://schemas.microsoft.com/office/drawing/2014/main" id="{BC89694F-C799-F859-5151-4FFBB106FD66}"/>
                  </a:ext>
                </a:extLst>
              </p:cNvPr>
              <p:cNvSpPr/>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570" name="Freeform: Shape 569">
                <a:extLst>
                  <a:ext uri="{FF2B5EF4-FFF2-40B4-BE49-F238E27FC236}">
                    <a16:creationId xmlns:a16="http://schemas.microsoft.com/office/drawing/2014/main" id="{616DE2E1-BC56-9DD2-FFF7-29389040BC12}"/>
                  </a:ext>
                </a:extLst>
              </p:cNvPr>
              <p:cNvSpPr/>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71" name="Freeform: Shape 570">
                <a:extLst>
                  <a:ext uri="{FF2B5EF4-FFF2-40B4-BE49-F238E27FC236}">
                    <a16:creationId xmlns:a16="http://schemas.microsoft.com/office/drawing/2014/main" id="{6D952F17-E14C-C743-FD1A-FA1EAADF40B5}"/>
                  </a:ext>
                </a:extLst>
              </p:cNvPr>
              <p:cNvSpPr/>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572" name="Freeform: Shape 571">
                <a:extLst>
                  <a:ext uri="{FF2B5EF4-FFF2-40B4-BE49-F238E27FC236}">
                    <a16:creationId xmlns:a16="http://schemas.microsoft.com/office/drawing/2014/main" id="{2CC6E79E-4EF8-9E7D-917C-91704434769A}"/>
                  </a:ext>
                </a:extLst>
              </p:cNvPr>
              <p:cNvSpPr/>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573" name="Freeform: Shape 572">
                <a:extLst>
                  <a:ext uri="{FF2B5EF4-FFF2-40B4-BE49-F238E27FC236}">
                    <a16:creationId xmlns:a16="http://schemas.microsoft.com/office/drawing/2014/main" id="{9D78E359-390E-DA7E-E4D5-D1E0F35946E9}"/>
                  </a:ext>
                </a:extLst>
              </p:cNvPr>
              <p:cNvSpPr/>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74" name="Freeform: Shape 573">
                <a:extLst>
                  <a:ext uri="{FF2B5EF4-FFF2-40B4-BE49-F238E27FC236}">
                    <a16:creationId xmlns:a16="http://schemas.microsoft.com/office/drawing/2014/main" id="{05ED44E3-984B-B581-DA10-CC2DCA298D7D}"/>
                  </a:ext>
                </a:extLst>
              </p:cNvPr>
              <p:cNvSpPr/>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75" name="Freeform: Shape 574">
                <a:extLst>
                  <a:ext uri="{FF2B5EF4-FFF2-40B4-BE49-F238E27FC236}">
                    <a16:creationId xmlns:a16="http://schemas.microsoft.com/office/drawing/2014/main" id="{804E4A86-88AB-AE7A-DB57-AECDB604C0C7}"/>
                  </a:ext>
                </a:extLst>
              </p:cNvPr>
              <p:cNvSpPr/>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76" name="Freeform: Shape 575">
                <a:extLst>
                  <a:ext uri="{FF2B5EF4-FFF2-40B4-BE49-F238E27FC236}">
                    <a16:creationId xmlns:a16="http://schemas.microsoft.com/office/drawing/2014/main" id="{3A17FE5D-FCE1-EAC5-0406-2F9A5D5E0C7A}"/>
                  </a:ext>
                </a:extLst>
              </p:cNvPr>
              <p:cNvSpPr/>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77" name="Freeform: Shape 576">
                <a:extLst>
                  <a:ext uri="{FF2B5EF4-FFF2-40B4-BE49-F238E27FC236}">
                    <a16:creationId xmlns:a16="http://schemas.microsoft.com/office/drawing/2014/main" id="{0997004D-0765-05BF-F981-7D75ACBBC12B}"/>
                  </a:ext>
                </a:extLst>
              </p:cNvPr>
              <p:cNvSpPr/>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78" name="Freeform: Shape 577">
                <a:extLst>
                  <a:ext uri="{FF2B5EF4-FFF2-40B4-BE49-F238E27FC236}">
                    <a16:creationId xmlns:a16="http://schemas.microsoft.com/office/drawing/2014/main" id="{641E84CB-2087-9765-E1FC-285122016057}"/>
                  </a:ext>
                </a:extLst>
              </p:cNvPr>
              <p:cNvSpPr/>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79" name="Freeform: Shape 578">
                <a:extLst>
                  <a:ext uri="{FF2B5EF4-FFF2-40B4-BE49-F238E27FC236}">
                    <a16:creationId xmlns:a16="http://schemas.microsoft.com/office/drawing/2014/main" id="{4FE9B50F-59C0-5A08-8E47-BCAA3D21ACE3}"/>
                  </a:ext>
                </a:extLst>
              </p:cNvPr>
              <p:cNvSpPr/>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580" name="Freeform: Shape 579">
                <a:extLst>
                  <a:ext uri="{FF2B5EF4-FFF2-40B4-BE49-F238E27FC236}">
                    <a16:creationId xmlns:a16="http://schemas.microsoft.com/office/drawing/2014/main" id="{4D67EC25-2895-6BEE-3C3D-25A76B178685}"/>
                  </a:ext>
                </a:extLst>
              </p:cNvPr>
              <p:cNvSpPr/>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581" name="Freeform: Shape 580">
                <a:extLst>
                  <a:ext uri="{FF2B5EF4-FFF2-40B4-BE49-F238E27FC236}">
                    <a16:creationId xmlns:a16="http://schemas.microsoft.com/office/drawing/2014/main" id="{F0B8CE3F-0910-71B0-CB66-1ED1E303F6C0}"/>
                  </a:ext>
                </a:extLst>
              </p:cNvPr>
              <p:cNvSpPr/>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pPr rtl="0"/>
                <a:endParaRPr lang="en-GB" dirty="0"/>
              </a:p>
            </p:txBody>
          </p:sp>
          <p:sp>
            <p:nvSpPr>
              <p:cNvPr id="582" name="Freeform: Shape 581">
                <a:extLst>
                  <a:ext uri="{FF2B5EF4-FFF2-40B4-BE49-F238E27FC236}">
                    <a16:creationId xmlns:a16="http://schemas.microsoft.com/office/drawing/2014/main" id="{2262EF66-5EBA-E690-FF0B-621A91E32DAE}"/>
                  </a:ext>
                </a:extLst>
              </p:cNvPr>
              <p:cNvSpPr/>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583" name="Freeform: Shape 582">
                <a:extLst>
                  <a:ext uri="{FF2B5EF4-FFF2-40B4-BE49-F238E27FC236}">
                    <a16:creationId xmlns:a16="http://schemas.microsoft.com/office/drawing/2014/main" id="{CB440FB0-2406-7127-CFF1-3BB06B6E5A7E}"/>
                  </a:ext>
                </a:extLst>
              </p:cNvPr>
              <p:cNvSpPr/>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pPr rtl="0"/>
                <a:endParaRPr lang="en-GB" dirty="0"/>
              </a:p>
            </p:txBody>
          </p:sp>
          <p:sp>
            <p:nvSpPr>
              <p:cNvPr id="584" name="Freeform: Shape 583">
                <a:extLst>
                  <a:ext uri="{FF2B5EF4-FFF2-40B4-BE49-F238E27FC236}">
                    <a16:creationId xmlns:a16="http://schemas.microsoft.com/office/drawing/2014/main" id="{8237E520-45F5-43F1-511A-AD13066AC593}"/>
                  </a:ext>
                </a:extLst>
              </p:cNvPr>
              <p:cNvSpPr/>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585" name="Freeform: Shape 584">
                <a:extLst>
                  <a:ext uri="{FF2B5EF4-FFF2-40B4-BE49-F238E27FC236}">
                    <a16:creationId xmlns:a16="http://schemas.microsoft.com/office/drawing/2014/main" id="{FA5139B1-3037-75F8-9B18-323E777C0B3D}"/>
                  </a:ext>
                </a:extLst>
              </p:cNvPr>
              <p:cNvSpPr/>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586" name="Freeform: Shape 585">
                <a:extLst>
                  <a:ext uri="{FF2B5EF4-FFF2-40B4-BE49-F238E27FC236}">
                    <a16:creationId xmlns:a16="http://schemas.microsoft.com/office/drawing/2014/main" id="{32A30BC2-3A37-5ACF-8198-BC4BD085AD95}"/>
                  </a:ext>
                </a:extLst>
              </p:cNvPr>
              <p:cNvSpPr/>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587" name="Freeform: Shape 586">
                <a:extLst>
                  <a:ext uri="{FF2B5EF4-FFF2-40B4-BE49-F238E27FC236}">
                    <a16:creationId xmlns:a16="http://schemas.microsoft.com/office/drawing/2014/main" id="{E8AA8B8E-910D-E2CD-77F0-5D1471ED6AE1}"/>
                  </a:ext>
                </a:extLst>
              </p:cNvPr>
              <p:cNvSpPr/>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rtl="0"/>
                <a:endParaRPr lang="en-GB" dirty="0"/>
              </a:p>
            </p:txBody>
          </p:sp>
          <p:sp>
            <p:nvSpPr>
              <p:cNvPr id="588" name="Freeform: Shape 587">
                <a:extLst>
                  <a:ext uri="{FF2B5EF4-FFF2-40B4-BE49-F238E27FC236}">
                    <a16:creationId xmlns:a16="http://schemas.microsoft.com/office/drawing/2014/main" id="{8FD0C048-017B-8DE9-DDB3-6B394A806F46}"/>
                  </a:ext>
                </a:extLst>
              </p:cNvPr>
              <p:cNvSpPr/>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589" name="Freeform: Shape 588">
                <a:extLst>
                  <a:ext uri="{FF2B5EF4-FFF2-40B4-BE49-F238E27FC236}">
                    <a16:creationId xmlns:a16="http://schemas.microsoft.com/office/drawing/2014/main" id="{A22EE70B-10EC-5D7A-FBE7-E60AE3735D63}"/>
                  </a:ext>
                </a:extLst>
              </p:cNvPr>
              <p:cNvSpPr/>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rtl="0"/>
                <a:endParaRPr lang="en-GB" dirty="0"/>
              </a:p>
            </p:txBody>
          </p:sp>
          <p:sp>
            <p:nvSpPr>
              <p:cNvPr id="590" name="Freeform: Shape 589">
                <a:extLst>
                  <a:ext uri="{FF2B5EF4-FFF2-40B4-BE49-F238E27FC236}">
                    <a16:creationId xmlns:a16="http://schemas.microsoft.com/office/drawing/2014/main" id="{9096D566-F18F-9B23-56C0-19F63A095BE1}"/>
                  </a:ext>
                </a:extLst>
              </p:cNvPr>
              <p:cNvSpPr/>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591" name="Freeform: Shape 590">
                <a:extLst>
                  <a:ext uri="{FF2B5EF4-FFF2-40B4-BE49-F238E27FC236}">
                    <a16:creationId xmlns:a16="http://schemas.microsoft.com/office/drawing/2014/main" id="{705F85C8-069E-2BC7-BF7A-8F8DF2B280D7}"/>
                  </a:ext>
                </a:extLst>
              </p:cNvPr>
              <p:cNvSpPr/>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92" name="Freeform: Shape 591">
                <a:extLst>
                  <a:ext uri="{FF2B5EF4-FFF2-40B4-BE49-F238E27FC236}">
                    <a16:creationId xmlns:a16="http://schemas.microsoft.com/office/drawing/2014/main" id="{71B3FA68-0EFB-0FDF-F17F-DE2C9768B9B0}"/>
                  </a:ext>
                </a:extLst>
              </p:cNvPr>
              <p:cNvSpPr/>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93" name="Freeform: Shape 592">
                <a:extLst>
                  <a:ext uri="{FF2B5EF4-FFF2-40B4-BE49-F238E27FC236}">
                    <a16:creationId xmlns:a16="http://schemas.microsoft.com/office/drawing/2014/main" id="{BFA179BC-5431-54C4-CE84-40408E850071}"/>
                  </a:ext>
                </a:extLst>
              </p:cNvPr>
              <p:cNvSpPr/>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rtl="0"/>
                <a:endParaRPr lang="en-GB" dirty="0"/>
              </a:p>
            </p:txBody>
          </p:sp>
          <p:sp>
            <p:nvSpPr>
              <p:cNvPr id="594" name="Freeform: Shape 593">
                <a:extLst>
                  <a:ext uri="{FF2B5EF4-FFF2-40B4-BE49-F238E27FC236}">
                    <a16:creationId xmlns:a16="http://schemas.microsoft.com/office/drawing/2014/main" id="{1D7FCCCD-ACA9-7A27-2C18-C0DF5B9B3AD2}"/>
                  </a:ext>
                </a:extLst>
              </p:cNvPr>
              <p:cNvSpPr/>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95" name="Freeform: Shape 594">
                <a:extLst>
                  <a:ext uri="{FF2B5EF4-FFF2-40B4-BE49-F238E27FC236}">
                    <a16:creationId xmlns:a16="http://schemas.microsoft.com/office/drawing/2014/main" id="{28984E8C-3048-BAD4-CB4A-DEA7232DA322}"/>
                  </a:ext>
                </a:extLst>
              </p:cNvPr>
              <p:cNvSpPr/>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rtl="0"/>
                <a:endParaRPr lang="en-GB" dirty="0"/>
              </a:p>
            </p:txBody>
          </p:sp>
          <p:sp>
            <p:nvSpPr>
              <p:cNvPr id="596" name="Freeform: Shape 595">
                <a:extLst>
                  <a:ext uri="{FF2B5EF4-FFF2-40B4-BE49-F238E27FC236}">
                    <a16:creationId xmlns:a16="http://schemas.microsoft.com/office/drawing/2014/main" id="{BADF67C5-3BE6-8DBB-734C-7A3670209D70}"/>
                  </a:ext>
                </a:extLst>
              </p:cNvPr>
              <p:cNvSpPr/>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597" name="Freeform: Shape 596">
                <a:extLst>
                  <a:ext uri="{FF2B5EF4-FFF2-40B4-BE49-F238E27FC236}">
                    <a16:creationId xmlns:a16="http://schemas.microsoft.com/office/drawing/2014/main" id="{13E3DC5E-AD78-B214-2875-604F8F447023}"/>
                  </a:ext>
                </a:extLst>
              </p:cNvPr>
              <p:cNvSpPr/>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598" name="Freeform: Shape 597">
                <a:extLst>
                  <a:ext uri="{FF2B5EF4-FFF2-40B4-BE49-F238E27FC236}">
                    <a16:creationId xmlns:a16="http://schemas.microsoft.com/office/drawing/2014/main" id="{CA53616B-E222-8465-E032-67CE8CE49F9E}"/>
                  </a:ext>
                </a:extLst>
              </p:cNvPr>
              <p:cNvSpPr/>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599" name="Freeform: Shape 598">
                <a:extLst>
                  <a:ext uri="{FF2B5EF4-FFF2-40B4-BE49-F238E27FC236}">
                    <a16:creationId xmlns:a16="http://schemas.microsoft.com/office/drawing/2014/main" id="{950FA3CA-D984-81C8-AFF4-100E52409819}"/>
                  </a:ext>
                </a:extLst>
              </p:cNvPr>
              <p:cNvSpPr/>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rtl="0"/>
                <a:endParaRPr lang="en-GB" dirty="0"/>
              </a:p>
            </p:txBody>
          </p:sp>
          <p:sp>
            <p:nvSpPr>
              <p:cNvPr id="600" name="Freeform: Shape 599">
                <a:extLst>
                  <a:ext uri="{FF2B5EF4-FFF2-40B4-BE49-F238E27FC236}">
                    <a16:creationId xmlns:a16="http://schemas.microsoft.com/office/drawing/2014/main" id="{782930CF-7AAA-6753-232F-322629B58A2A}"/>
                  </a:ext>
                </a:extLst>
              </p:cNvPr>
              <p:cNvSpPr/>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601" name="Freeform: Shape 600">
                <a:extLst>
                  <a:ext uri="{FF2B5EF4-FFF2-40B4-BE49-F238E27FC236}">
                    <a16:creationId xmlns:a16="http://schemas.microsoft.com/office/drawing/2014/main" id="{4A99B3D0-8BC4-F72E-1AB9-0EC13F560E59}"/>
                  </a:ext>
                </a:extLst>
              </p:cNvPr>
              <p:cNvSpPr/>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rtl="0"/>
                <a:endParaRPr lang="en-GB" dirty="0"/>
              </a:p>
            </p:txBody>
          </p:sp>
          <p:sp>
            <p:nvSpPr>
              <p:cNvPr id="602" name="Freeform: Shape 601">
                <a:extLst>
                  <a:ext uri="{FF2B5EF4-FFF2-40B4-BE49-F238E27FC236}">
                    <a16:creationId xmlns:a16="http://schemas.microsoft.com/office/drawing/2014/main" id="{C9D4EA56-B3F1-D73C-D7D2-A38DA8815B72}"/>
                  </a:ext>
                </a:extLst>
              </p:cNvPr>
              <p:cNvSpPr/>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03" name="Freeform: Shape 602">
                <a:extLst>
                  <a:ext uri="{FF2B5EF4-FFF2-40B4-BE49-F238E27FC236}">
                    <a16:creationId xmlns:a16="http://schemas.microsoft.com/office/drawing/2014/main" id="{355CDA30-8511-FC20-9A1F-D2A6EE96BE0A}"/>
                  </a:ext>
                </a:extLst>
              </p:cNvPr>
              <p:cNvSpPr/>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04" name="Freeform: Shape 603">
                <a:extLst>
                  <a:ext uri="{FF2B5EF4-FFF2-40B4-BE49-F238E27FC236}">
                    <a16:creationId xmlns:a16="http://schemas.microsoft.com/office/drawing/2014/main" id="{57ECE582-3B36-EB2A-3614-90C72B365717}"/>
                  </a:ext>
                </a:extLst>
              </p:cNvPr>
              <p:cNvSpPr/>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05" name="Freeform: Shape 604">
                <a:extLst>
                  <a:ext uri="{FF2B5EF4-FFF2-40B4-BE49-F238E27FC236}">
                    <a16:creationId xmlns:a16="http://schemas.microsoft.com/office/drawing/2014/main" id="{C6F48864-0B96-3755-BACE-885B8310E357}"/>
                  </a:ext>
                </a:extLst>
              </p:cNvPr>
              <p:cNvSpPr/>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rtl="0"/>
                <a:endParaRPr lang="en-GB" dirty="0"/>
              </a:p>
            </p:txBody>
          </p:sp>
          <p:sp>
            <p:nvSpPr>
              <p:cNvPr id="606" name="Freeform: Shape 605">
                <a:extLst>
                  <a:ext uri="{FF2B5EF4-FFF2-40B4-BE49-F238E27FC236}">
                    <a16:creationId xmlns:a16="http://schemas.microsoft.com/office/drawing/2014/main" id="{4E0D3C5D-141F-58C6-3E9C-F2B91A6BDC3A}"/>
                  </a:ext>
                </a:extLst>
              </p:cNvPr>
              <p:cNvSpPr/>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07" name="Freeform: Shape 606">
                <a:extLst>
                  <a:ext uri="{FF2B5EF4-FFF2-40B4-BE49-F238E27FC236}">
                    <a16:creationId xmlns:a16="http://schemas.microsoft.com/office/drawing/2014/main" id="{D3A4A829-0457-B8DE-6054-636F909EB807}"/>
                  </a:ext>
                </a:extLst>
              </p:cNvPr>
              <p:cNvSpPr/>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rtl="0"/>
                <a:endParaRPr lang="en-GB" dirty="0"/>
              </a:p>
            </p:txBody>
          </p:sp>
          <p:sp>
            <p:nvSpPr>
              <p:cNvPr id="608" name="Freeform: Shape 607">
                <a:extLst>
                  <a:ext uri="{FF2B5EF4-FFF2-40B4-BE49-F238E27FC236}">
                    <a16:creationId xmlns:a16="http://schemas.microsoft.com/office/drawing/2014/main" id="{713F3769-3104-4092-5189-E5D433913B0F}"/>
                  </a:ext>
                </a:extLst>
              </p:cNvPr>
              <p:cNvSpPr/>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09" name="Freeform: Shape 608">
                <a:extLst>
                  <a:ext uri="{FF2B5EF4-FFF2-40B4-BE49-F238E27FC236}">
                    <a16:creationId xmlns:a16="http://schemas.microsoft.com/office/drawing/2014/main" id="{9E68DF47-8B6D-6A09-7F39-B8C04DED7843}"/>
                  </a:ext>
                </a:extLst>
              </p:cNvPr>
              <p:cNvSpPr/>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610" name="Freeform: Shape 609">
                <a:extLst>
                  <a:ext uri="{FF2B5EF4-FFF2-40B4-BE49-F238E27FC236}">
                    <a16:creationId xmlns:a16="http://schemas.microsoft.com/office/drawing/2014/main" id="{2855AFDC-67B4-DA60-2414-A43D586575E2}"/>
                  </a:ext>
                </a:extLst>
              </p:cNvPr>
              <p:cNvSpPr/>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611" name="Freeform: Shape 610">
                <a:extLst>
                  <a:ext uri="{FF2B5EF4-FFF2-40B4-BE49-F238E27FC236}">
                    <a16:creationId xmlns:a16="http://schemas.microsoft.com/office/drawing/2014/main" id="{0EFFB471-DBFA-3C45-EB2D-AB33C55ABCF9}"/>
                  </a:ext>
                </a:extLst>
              </p:cNvPr>
              <p:cNvSpPr/>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rtl="0"/>
                <a:endParaRPr lang="en-GB" dirty="0"/>
              </a:p>
            </p:txBody>
          </p:sp>
          <p:sp>
            <p:nvSpPr>
              <p:cNvPr id="612" name="Freeform: Shape 611">
                <a:extLst>
                  <a:ext uri="{FF2B5EF4-FFF2-40B4-BE49-F238E27FC236}">
                    <a16:creationId xmlns:a16="http://schemas.microsoft.com/office/drawing/2014/main" id="{1576F283-9FDA-E986-EA5B-E878072F0A94}"/>
                  </a:ext>
                </a:extLst>
              </p:cNvPr>
              <p:cNvSpPr/>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613" name="Freeform: Shape 612">
                <a:extLst>
                  <a:ext uri="{FF2B5EF4-FFF2-40B4-BE49-F238E27FC236}">
                    <a16:creationId xmlns:a16="http://schemas.microsoft.com/office/drawing/2014/main" id="{0F0154CC-13D7-2A7E-0A77-B7CA4B55B626}"/>
                  </a:ext>
                </a:extLst>
              </p:cNvPr>
              <p:cNvSpPr/>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rtl="0"/>
                <a:endParaRPr lang="en-GB" dirty="0"/>
              </a:p>
            </p:txBody>
          </p:sp>
          <p:sp>
            <p:nvSpPr>
              <p:cNvPr id="614" name="Freeform: Shape 613">
                <a:extLst>
                  <a:ext uri="{FF2B5EF4-FFF2-40B4-BE49-F238E27FC236}">
                    <a16:creationId xmlns:a16="http://schemas.microsoft.com/office/drawing/2014/main" id="{7030009F-A9B8-1AFF-3F21-C6911D7A34AA}"/>
                  </a:ext>
                </a:extLst>
              </p:cNvPr>
              <p:cNvSpPr/>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15" name="Freeform: Shape 614">
                <a:extLst>
                  <a:ext uri="{FF2B5EF4-FFF2-40B4-BE49-F238E27FC236}">
                    <a16:creationId xmlns:a16="http://schemas.microsoft.com/office/drawing/2014/main" id="{7F03F658-A97D-3928-BD2C-9D4200286A22}"/>
                  </a:ext>
                </a:extLst>
              </p:cNvPr>
              <p:cNvSpPr/>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16" name="Freeform: Shape 615">
                <a:extLst>
                  <a:ext uri="{FF2B5EF4-FFF2-40B4-BE49-F238E27FC236}">
                    <a16:creationId xmlns:a16="http://schemas.microsoft.com/office/drawing/2014/main" id="{403DDA68-F21F-2622-18C4-16233902E5A2}"/>
                  </a:ext>
                </a:extLst>
              </p:cNvPr>
              <p:cNvSpPr/>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17" name="Freeform: Shape 616">
                <a:extLst>
                  <a:ext uri="{FF2B5EF4-FFF2-40B4-BE49-F238E27FC236}">
                    <a16:creationId xmlns:a16="http://schemas.microsoft.com/office/drawing/2014/main" id="{ACE7E4B7-934F-BF83-82CB-8586227EC89E}"/>
                  </a:ext>
                </a:extLst>
              </p:cNvPr>
              <p:cNvSpPr/>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rtl="0"/>
                <a:endParaRPr lang="en-GB" dirty="0"/>
              </a:p>
            </p:txBody>
          </p:sp>
          <p:sp>
            <p:nvSpPr>
              <p:cNvPr id="618" name="Freeform: Shape 617">
                <a:extLst>
                  <a:ext uri="{FF2B5EF4-FFF2-40B4-BE49-F238E27FC236}">
                    <a16:creationId xmlns:a16="http://schemas.microsoft.com/office/drawing/2014/main" id="{8CE2B662-5490-8078-6C57-B941609D10A9}"/>
                  </a:ext>
                </a:extLst>
              </p:cNvPr>
              <p:cNvSpPr/>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19" name="Freeform: Shape 618">
                <a:extLst>
                  <a:ext uri="{FF2B5EF4-FFF2-40B4-BE49-F238E27FC236}">
                    <a16:creationId xmlns:a16="http://schemas.microsoft.com/office/drawing/2014/main" id="{C3B47CFC-C162-7160-77E5-433D77ACF173}"/>
                  </a:ext>
                </a:extLst>
              </p:cNvPr>
              <p:cNvSpPr/>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rtl="0"/>
                <a:endParaRPr lang="en-GB" dirty="0"/>
              </a:p>
            </p:txBody>
          </p:sp>
          <p:sp>
            <p:nvSpPr>
              <p:cNvPr id="620" name="Freeform: Shape 619">
                <a:extLst>
                  <a:ext uri="{FF2B5EF4-FFF2-40B4-BE49-F238E27FC236}">
                    <a16:creationId xmlns:a16="http://schemas.microsoft.com/office/drawing/2014/main" id="{24CED2BB-0D16-F6E9-EF36-8AEA3D6F1135}"/>
                  </a:ext>
                </a:extLst>
              </p:cNvPr>
              <p:cNvSpPr/>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21" name="Freeform: Shape 620">
                <a:extLst>
                  <a:ext uri="{FF2B5EF4-FFF2-40B4-BE49-F238E27FC236}">
                    <a16:creationId xmlns:a16="http://schemas.microsoft.com/office/drawing/2014/main" id="{34794EA3-6C54-D240-0222-9052364EAD4A}"/>
                  </a:ext>
                </a:extLst>
              </p:cNvPr>
              <p:cNvSpPr/>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pPr rtl="0"/>
                <a:endParaRPr lang="en-GB" dirty="0"/>
              </a:p>
            </p:txBody>
          </p:sp>
          <p:sp>
            <p:nvSpPr>
              <p:cNvPr id="622" name="Freeform: Shape 621">
                <a:extLst>
                  <a:ext uri="{FF2B5EF4-FFF2-40B4-BE49-F238E27FC236}">
                    <a16:creationId xmlns:a16="http://schemas.microsoft.com/office/drawing/2014/main" id="{486B097F-6005-E58D-DE00-E108F59C2CB4}"/>
                  </a:ext>
                </a:extLst>
              </p:cNvPr>
              <p:cNvSpPr/>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623" name="Freeform: Shape 622">
                <a:extLst>
                  <a:ext uri="{FF2B5EF4-FFF2-40B4-BE49-F238E27FC236}">
                    <a16:creationId xmlns:a16="http://schemas.microsoft.com/office/drawing/2014/main" id="{76598303-5704-1797-A5F5-545B12E04707}"/>
                  </a:ext>
                </a:extLst>
              </p:cNvPr>
              <p:cNvSpPr/>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624" name="Freeform: Shape 623">
                <a:extLst>
                  <a:ext uri="{FF2B5EF4-FFF2-40B4-BE49-F238E27FC236}">
                    <a16:creationId xmlns:a16="http://schemas.microsoft.com/office/drawing/2014/main" id="{72754639-1A83-9B36-1202-7A43361E415B}"/>
                  </a:ext>
                </a:extLst>
              </p:cNvPr>
              <p:cNvSpPr/>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625" name="Freeform: Shape 624">
                <a:extLst>
                  <a:ext uri="{FF2B5EF4-FFF2-40B4-BE49-F238E27FC236}">
                    <a16:creationId xmlns:a16="http://schemas.microsoft.com/office/drawing/2014/main" id="{13DF6023-6EBA-86E6-8559-ECB215411397}"/>
                  </a:ext>
                </a:extLst>
              </p:cNvPr>
              <p:cNvSpPr/>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626" name="Freeform: Shape 625">
                <a:extLst>
                  <a:ext uri="{FF2B5EF4-FFF2-40B4-BE49-F238E27FC236}">
                    <a16:creationId xmlns:a16="http://schemas.microsoft.com/office/drawing/2014/main" id="{7AA98F31-9967-0200-E07B-CDA7AE97476E}"/>
                  </a:ext>
                </a:extLst>
              </p:cNvPr>
              <p:cNvSpPr/>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627" name="Freeform: Shape 626">
                <a:extLst>
                  <a:ext uri="{FF2B5EF4-FFF2-40B4-BE49-F238E27FC236}">
                    <a16:creationId xmlns:a16="http://schemas.microsoft.com/office/drawing/2014/main" id="{6F384AD0-8D3F-9914-6B0F-18CD89C930A6}"/>
                  </a:ext>
                </a:extLst>
              </p:cNvPr>
              <p:cNvSpPr/>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628" name="Freeform: Shape 627">
                <a:extLst>
                  <a:ext uri="{FF2B5EF4-FFF2-40B4-BE49-F238E27FC236}">
                    <a16:creationId xmlns:a16="http://schemas.microsoft.com/office/drawing/2014/main" id="{3CDB438F-33E8-2F8E-D927-EE37034663E4}"/>
                  </a:ext>
                </a:extLst>
              </p:cNvPr>
              <p:cNvSpPr/>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629" name="Freeform: Shape 628">
                <a:extLst>
                  <a:ext uri="{FF2B5EF4-FFF2-40B4-BE49-F238E27FC236}">
                    <a16:creationId xmlns:a16="http://schemas.microsoft.com/office/drawing/2014/main" id="{463ED4A6-4EF8-719B-C3E4-F39BB4D9179B}"/>
                  </a:ext>
                </a:extLst>
              </p:cNvPr>
              <p:cNvSpPr/>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rtl="0"/>
                <a:endParaRPr lang="en-GB" dirty="0"/>
              </a:p>
            </p:txBody>
          </p:sp>
          <p:sp>
            <p:nvSpPr>
              <p:cNvPr id="630" name="Freeform: Shape 629">
                <a:extLst>
                  <a:ext uri="{FF2B5EF4-FFF2-40B4-BE49-F238E27FC236}">
                    <a16:creationId xmlns:a16="http://schemas.microsoft.com/office/drawing/2014/main" id="{634776CC-B430-A72F-E58C-857D55F352E2}"/>
                  </a:ext>
                </a:extLst>
              </p:cNvPr>
              <p:cNvSpPr/>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31" name="Freeform: Shape 630">
                <a:extLst>
                  <a:ext uri="{FF2B5EF4-FFF2-40B4-BE49-F238E27FC236}">
                    <a16:creationId xmlns:a16="http://schemas.microsoft.com/office/drawing/2014/main" id="{7686A06D-CF85-6425-860F-C4BB98178F82}"/>
                  </a:ext>
                </a:extLst>
              </p:cNvPr>
              <p:cNvSpPr/>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32" name="Freeform: Shape 631">
                <a:extLst>
                  <a:ext uri="{FF2B5EF4-FFF2-40B4-BE49-F238E27FC236}">
                    <a16:creationId xmlns:a16="http://schemas.microsoft.com/office/drawing/2014/main" id="{CD4F954F-BE2B-A0EA-A541-D96BE4104E59}"/>
                  </a:ext>
                </a:extLst>
              </p:cNvPr>
              <p:cNvSpPr/>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33" name="Freeform: Shape 632">
                <a:extLst>
                  <a:ext uri="{FF2B5EF4-FFF2-40B4-BE49-F238E27FC236}">
                    <a16:creationId xmlns:a16="http://schemas.microsoft.com/office/drawing/2014/main" id="{D48C4DE4-F96B-31A1-9AFD-3A5EE4D29382}"/>
                  </a:ext>
                </a:extLst>
              </p:cNvPr>
              <p:cNvSpPr/>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rtl="0"/>
                <a:endParaRPr lang="en-GB" dirty="0"/>
              </a:p>
            </p:txBody>
          </p:sp>
          <p:sp>
            <p:nvSpPr>
              <p:cNvPr id="634" name="Freeform: Shape 633">
                <a:extLst>
                  <a:ext uri="{FF2B5EF4-FFF2-40B4-BE49-F238E27FC236}">
                    <a16:creationId xmlns:a16="http://schemas.microsoft.com/office/drawing/2014/main" id="{0C9590E5-C6A3-A39E-1412-DA15489D7329}"/>
                  </a:ext>
                </a:extLst>
              </p:cNvPr>
              <p:cNvSpPr/>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35" name="Freeform: Shape 634">
                <a:extLst>
                  <a:ext uri="{FF2B5EF4-FFF2-40B4-BE49-F238E27FC236}">
                    <a16:creationId xmlns:a16="http://schemas.microsoft.com/office/drawing/2014/main" id="{8F3F76E5-71A1-D846-9EDA-9A165528F030}"/>
                  </a:ext>
                </a:extLst>
              </p:cNvPr>
              <p:cNvSpPr/>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636" name="Freeform: Shape 635">
                <a:extLst>
                  <a:ext uri="{FF2B5EF4-FFF2-40B4-BE49-F238E27FC236}">
                    <a16:creationId xmlns:a16="http://schemas.microsoft.com/office/drawing/2014/main" id="{2446FD77-1E93-8695-A934-6998DCADC442}"/>
                  </a:ext>
                </a:extLst>
              </p:cNvPr>
              <p:cNvSpPr/>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37" name="Freeform: Shape 636">
                <a:extLst>
                  <a:ext uri="{FF2B5EF4-FFF2-40B4-BE49-F238E27FC236}">
                    <a16:creationId xmlns:a16="http://schemas.microsoft.com/office/drawing/2014/main" id="{BB028E27-9291-904A-50C3-862FDC9B9EBF}"/>
                  </a:ext>
                </a:extLst>
              </p:cNvPr>
              <p:cNvSpPr/>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38" name="Freeform: Shape 637">
                <a:extLst>
                  <a:ext uri="{FF2B5EF4-FFF2-40B4-BE49-F238E27FC236}">
                    <a16:creationId xmlns:a16="http://schemas.microsoft.com/office/drawing/2014/main" id="{E8541698-87F5-2700-A7EB-CFE5401D7378}"/>
                  </a:ext>
                </a:extLst>
              </p:cNvPr>
              <p:cNvSpPr/>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39" name="Freeform: Shape 638">
                <a:extLst>
                  <a:ext uri="{FF2B5EF4-FFF2-40B4-BE49-F238E27FC236}">
                    <a16:creationId xmlns:a16="http://schemas.microsoft.com/office/drawing/2014/main" id="{0F759497-93AA-A5BC-11B5-80CC89D5A5D3}"/>
                  </a:ext>
                </a:extLst>
              </p:cNvPr>
              <p:cNvSpPr/>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40" name="Freeform: Shape 639">
                <a:extLst>
                  <a:ext uri="{FF2B5EF4-FFF2-40B4-BE49-F238E27FC236}">
                    <a16:creationId xmlns:a16="http://schemas.microsoft.com/office/drawing/2014/main" id="{33A904EC-E256-D24B-9759-F47570048498}"/>
                  </a:ext>
                </a:extLst>
              </p:cNvPr>
              <p:cNvSpPr/>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41" name="Freeform: Shape 640">
                <a:extLst>
                  <a:ext uri="{FF2B5EF4-FFF2-40B4-BE49-F238E27FC236}">
                    <a16:creationId xmlns:a16="http://schemas.microsoft.com/office/drawing/2014/main" id="{9185E5E3-803E-4B01-81C9-A18620695110}"/>
                  </a:ext>
                </a:extLst>
              </p:cNvPr>
              <p:cNvSpPr/>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42" name="Freeform: Shape 641">
                <a:extLst>
                  <a:ext uri="{FF2B5EF4-FFF2-40B4-BE49-F238E27FC236}">
                    <a16:creationId xmlns:a16="http://schemas.microsoft.com/office/drawing/2014/main" id="{4E871DB0-2C8F-0BDD-9244-B30EA2626979}"/>
                  </a:ext>
                </a:extLst>
              </p:cNvPr>
              <p:cNvSpPr/>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643" name="Freeform: Shape 642">
                <a:extLst>
                  <a:ext uri="{FF2B5EF4-FFF2-40B4-BE49-F238E27FC236}">
                    <a16:creationId xmlns:a16="http://schemas.microsoft.com/office/drawing/2014/main" id="{28C78C49-2CE1-8D51-AE9C-99D461C2BB2C}"/>
                  </a:ext>
                </a:extLst>
              </p:cNvPr>
              <p:cNvSpPr/>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44" name="Freeform: Shape 643">
                <a:extLst>
                  <a:ext uri="{FF2B5EF4-FFF2-40B4-BE49-F238E27FC236}">
                    <a16:creationId xmlns:a16="http://schemas.microsoft.com/office/drawing/2014/main" id="{523EC84A-3145-44F8-165D-66F69F328652}"/>
                  </a:ext>
                </a:extLst>
              </p:cNvPr>
              <p:cNvSpPr/>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45" name="Freeform: Shape 644">
                <a:extLst>
                  <a:ext uri="{FF2B5EF4-FFF2-40B4-BE49-F238E27FC236}">
                    <a16:creationId xmlns:a16="http://schemas.microsoft.com/office/drawing/2014/main" id="{E502C0BF-0267-2D67-2F52-C6B7643DF907}"/>
                  </a:ext>
                </a:extLst>
              </p:cNvPr>
              <p:cNvSpPr/>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46" name="Freeform: Shape 645">
                <a:extLst>
                  <a:ext uri="{FF2B5EF4-FFF2-40B4-BE49-F238E27FC236}">
                    <a16:creationId xmlns:a16="http://schemas.microsoft.com/office/drawing/2014/main" id="{A14880F0-E7D2-6396-A01C-A3450A5B5557}"/>
                  </a:ext>
                </a:extLst>
              </p:cNvPr>
              <p:cNvSpPr/>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47" name="Freeform: Shape 646">
                <a:extLst>
                  <a:ext uri="{FF2B5EF4-FFF2-40B4-BE49-F238E27FC236}">
                    <a16:creationId xmlns:a16="http://schemas.microsoft.com/office/drawing/2014/main" id="{6CFE5E5E-6753-5610-2307-DCB505CC2746}"/>
                  </a:ext>
                </a:extLst>
              </p:cNvPr>
              <p:cNvSpPr/>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48" name="Freeform: Shape 647">
                <a:extLst>
                  <a:ext uri="{FF2B5EF4-FFF2-40B4-BE49-F238E27FC236}">
                    <a16:creationId xmlns:a16="http://schemas.microsoft.com/office/drawing/2014/main" id="{D4305D3C-AF37-AB64-B722-226C5B24A9EE}"/>
                  </a:ext>
                </a:extLst>
              </p:cNvPr>
              <p:cNvSpPr/>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49" name="Freeform: Shape 648">
                <a:extLst>
                  <a:ext uri="{FF2B5EF4-FFF2-40B4-BE49-F238E27FC236}">
                    <a16:creationId xmlns:a16="http://schemas.microsoft.com/office/drawing/2014/main" id="{AFA8935A-0281-2374-54F2-0D7F8F3FD502}"/>
                  </a:ext>
                </a:extLst>
              </p:cNvPr>
              <p:cNvSpPr/>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650" name="Freeform: Shape 649">
                <a:extLst>
                  <a:ext uri="{FF2B5EF4-FFF2-40B4-BE49-F238E27FC236}">
                    <a16:creationId xmlns:a16="http://schemas.microsoft.com/office/drawing/2014/main" id="{85E163EF-0B20-FFDB-C946-257B60450DBF}"/>
                  </a:ext>
                </a:extLst>
              </p:cNvPr>
              <p:cNvSpPr/>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51" name="Freeform: Shape 650">
                <a:extLst>
                  <a:ext uri="{FF2B5EF4-FFF2-40B4-BE49-F238E27FC236}">
                    <a16:creationId xmlns:a16="http://schemas.microsoft.com/office/drawing/2014/main" id="{AF4C5270-CFE8-1316-8CDC-380C8D2AB30B}"/>
                  </a:ext>
                </a:extLst>
              </p:cNvPr>
              <p:cNvSpPr/>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52" name="Freeform: Shape 651">
                <a:extLst>
                  <a:ext uri="{FF2B5EF4-FFF2-40B4-BE49-F238E27FC236}">
                    <a16:creationId xmlns:a16="http://schemas.microsoft.com/office/drawing/2014/main" id="{C304A953-7936-33BD-CFD7-02D098949958}"/>
                  </a:ext>
                </a:extLst>
              </p:cNvPr>
              <p:cNvSpPr/>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53" name="Freeform: Shape 652">
                <a:extLst>
                  <a:ext uri="{FF2B5EF4-FFF2-40B4-BE49-F238E27FC236}">
                    <a16:creationId xmlns:a16="http://schemas.microsoft.com/office/drawing/2014/main" id="{E76225AF-0E98-F8AA-72B6-943B396CF61D}"/>
                  </a:ext>
                </a:extLst>
              </p:cNvPr>
              <p:cNvSpPr/>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54" name="Freeform: Shape 653">
                <a:extLst>
                  <a:ext uri="{FF2B5EF4-FFF2-40B4-BE49-F238E27FC236}">
                    <a16:creationId xmlns:a16="http://schemas.microsoft.com/office/drawing/2014/main" id="{7CC67F90-41E6-7AAD-A11D-B815358A69A8}"/>
                  </a:ext>
                </a:extLst>
              </p:cNvPr>
              <p:cNvSpPr/>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55" name="Freeform: Shape 654">
                <a:extLst>
                  <a:ext uri="{FF2B5EF4-FFF2-40B4-BE49-F238E27FC236}">
                    <a16:creationId xmlns:a16="http://schemas.microsoft.com/office/drawing/2014/main" id="{2F7EE614-7051-D664-DCB8-5A9103970C48}"/>
                  </a:ext>
                </a:extLst>
              </p:cNvPr>
              <p:cNvSpPr/>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56" name="Freeform: Shape 655">
                <a:extLst>
                  <a:ext uri="{FF2B5EF4-FFF2-40B4-BE49-F238E27FC236}">
                    <a16:creationId xmlns:a16="http://schemas.microsoft.com/office/drawing/2014/main" id="{2B6FD444-99B8-AA7D-4871-9946623E270F}"/>
                  </a:ext>
                </a:extLst>
              </p:cNvPr>
              <p:cNvSpPr/>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657" name="Freeform: Shape 656">
                <a:extLst>
                  <a:ext uri="{FF2B5EF4-FFF2-40B4-BE49-F238E27FC236}">
                    <a16:creationId xmlns:a16="http://schemas.microsoft.com/office/drawing/2014/main" id="{7307B97A-C218-E5A0-3C33-BE021EAB2F07}"/>
                  </a:ext>
                </a:extLst>
              </p:cNvPr>
              <p:cNvSpPr/>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rtl="0"/>
                <a:endParaRPr lang="en-GB" dirty="0"/>
              </a:p>
            </p:txBody>
          </p:sp>
          <p:sp>
            <p:nvSpPr>
              <p:cNvPr id="658" name="Freeform: Shape 657">
                <a:extLst>
                  <a:ext uri="{FF2B5EF4-FFF2-40B4-BE49-F238E27FC236}">
                    <a16:creationId xmlns:a16="http://schemas.microsoft.com/office/drawing/2014/main" id="{6F312327-69DC-A1D5-11AF-7D068BA62018}"/>
                  </a:ext>
                </a:extLst>
              </p:cNvPr>
              <p:cNvSpPr/>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659" name="Freeform: Shape 658">
                <a:extLst>
                  <a:ext uri="{FF2B5EF4-FFF2-40B4-BE49-F238E27FC236}">
                    <a16:creationId xmlns:a16="http://schemas.microsoft.com/office/drawing/2014/main" id="{E740E002-7726-60A5-B74E-075238E48E19}"/>
                  </a:ext>
                </a:extLst>
              </p:cNvPr>
              <p:cNvSpPr/>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660" name="Freeform: Shape 659">
                <a:extLst>
                  <a:ext uri="{FF2B5EF4-FFF2-40B4-BE49-F238E27FC236}">
                    <a16:creationId xmlns:a16="http://schemas.microsoft.com/office/drawing/2014/main" id="{AFCFA349-B728-03B5-1736-BB0B2F524CF9}"/>
                  </a:ext>
                </a:extLst>
              </p:cNvPr>
              <p:cNvSpPr/>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661" name="Freeform: Shape 660">
                <a:extLst>
                  <a:ext uri="{FF2B5EF4-FFF2-40B4-BE49-F238E27FC236}">
                    <a16:creationId xmlns:a16="http://schemas.microsoft.com/office/drawing/2014/main" id="{ED2964BE-89F6-A2A7-AE8D-C8710C24D9E2}"/>
                  </a:ext>
                </a:extLst>
              </p:cNvPr>
              <p:cNvSpPr/>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rtl="0"/>
                <a:endParaRPr lang="en-GB" dirty="0"/>
              </a:p>
            </p:txBody>
          </p:sp>
          <p:sp>
            <p:nvSpPr>
              <p:cNvPr id="662" name="Freeform: Shape 661">
                <a:extLst>
                  <a:ext uri="{FF2B5EF4-FFF2-40B4-BE49-F238E27FC236}">
                    <a16:creationId xmlns:a16="http://schemas.microsoft.com/office/drawing/2014/main" id="{6AE53317-2C5D-A223-DCBC-AE932A71FC95}"/>
                  </a:ext>
                </a:extLst>
              </p:cNvPr>
              <p:cNvSpPr/>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663" name="Freeform: Shape 662">
                <a:extLst>
                  <a:ext uri="{FF2B5EF4-FFF2-40B4-BE49-F238E27FC236}">
                    <a16:creationId xmlns:a16="http://schemas.microsoft.com/office/drawing/2014/main" id="{942FBC74-7782-98B7-F0D4-5931F8FDC3E3}"/>
                  </a:ext>
                </a:extLst>
              </p:cNvPr>
              <p:cNvSpPr/>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664" name="Freeform: Shape 663">
                <a:extLst>
                  <a:ext uri="{FF2B5EF4-FFF2-40B4-BE49-F238E27FC236}">
                    <a16:creationId xmlns:a16="http://schemas.microsoft.com/office/drawing/2014/main" id="{2363C57C-1A45-1844-ACE0-73B041756A8F}"/>
                  </a:ext>
                </a:extLst>
              </p:cNvPr>
              <p:cNvSpPr/>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665" name="Freeform: Shape 664">
                <a:extLst>
                  <a:ext uri="{FF2B5EF4-FFF2-40B4-BE49-F238E27FC236}">
                    <a16:creationId xmlns:a16="http://schemas.microsoft.com/office/drawing/2014/main" id="{F3C9C4F7-718E-900B-5FCA-A8413B25E3C9}"/>
                  </a:ext>
                </a:extLst>
              </p:cNvPr>
              <p:cNvSpPr/>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pPr rtl="0"/>
                <a:endParaRPr lang="en-GB" dirty="0"/>
              </a:p>
            </p:txBody>
          </p:sp>
          <p:sp>
            <p:nvSpPr>
              <p:cNvPr id="666" name="Freeform: Shape 665">
                <a:extLst>
                  <a:ext uri="{FF2B5EF4-FFF2-40B4-BE49-F238E27FC236}">
                    <a16:creationId xmlns:a16="http://schemas.microsoft.com/office/drawing/2014/main" id="{E8646A9C-9982-2822-CE74-2DB72CDBD0E2}"/>
                  </a:ext>
                </a:extLst>
              </p:cNvPr>
              <p:cNvSpPr/>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667" name="Freeform: Shape 666">
                <a:extLst>
                  <a:ext uri="{FF2B5EF4-FFF2-40B4-BE49-F238E27FC236}">
                    <a16:creationId xmlns:a16="http://schemas.microsoft.com/office/drawing/2014/main" id="{9733CB13-6877-6813-B2C6-632D8330F08D}"/>
                  </a:ext>
                </a:extLst>
              </p:cNvPr>
              <p:cNvSpPr/>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pPr rtl="0"/>
                <a:endParaRPr lang="en-GB" dirty="0"/>
              </a:p>
            </p:txBody>
          </p:sp>
          <p:sp>
            <p:nvSpPr>
              <p:cNvPr id="668" name="Freeform: Shape 667">
                <a:extLst>
                  <a:ext uri="{FF2B5EF4-FFF2-40B4-BE49-F238E27FC236}">
                    <a16:creationId xmlns:a16="http://schemas.microsoft.com/office/drawing/2014/main" id="{A4B8C0B0-D0D6-C84D-D5A8-66C6A98327B9}"/>
                  </a:ext>
                </a:extLst>
              </p:cNvPr>
              <p:cNvSpPr/>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669" name="Freeform: Shape 668">
                <a:extLst>
                  <a:ext uri="{FF2B5EF4-FFF2-40B4-BE49-F238E27FC236}">
                    <a16:creationId xmlns:a16="http://schemas.microsoft.com/office/drawing/2014/main" id="{1CD542D9-592C-9BCF-E565-A5547771477E}"/>
                  </a:ext>
                </a:extLst>
              </p:cNvPr>
              <p:cNvSpPr/>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70" name="Freeform: Shape 669">
                <a:extLst>
                  <a:ext uri="{FF2B5EF4-FFF2-40B4-BE49-F238E27FC236}">
                    <a16:creationId xmlns:a16="http://schemas.microsoft.com/office/drawing/2014/main" id="{46E71DFF-ADFB-2605-86DA-70E81A8A2213}"/>
                  </a:ext>
                </a:extLst>
              </p:cNvPr>
              <p:cNvSpPr/>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71" name="Freeform: Shape 670">
                <a:extLst>
                  <a:ext uri="{FF2B5EF4-FFF2-40B4-BE49-F238E27FC236}">
                    <a16:creationId xmlns:a16="http://schemas.microsoft.com/office/drawing/2014/main" id="{4AF6CAC8-2E68-6AE0-B40E-4703F7B02D85}"/>
                  </a:ext>
                </a:extLst>
              </p:cNvPr>
              <p:cNvSpPr/>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rtl="0"/>
                <a:endParaRPr lang="en-GB" dirty="0"/>
              </a:p>
            </p:txBody>
          </p:sp>
          <p:sp>
            <p:nvSpPr>
              <p:cNvPr id="672" name="Freeform: Shape 671">
                <a:extLst>
                  <a:ext uri="{FF2B5EF4-FFF2-40B4-BE49-F238E27FC236}">
                    <a16:creationId xmlns:a16="http://schemas.microsoft.com/office/drawing/2014/main" id="{D244FBBD-94DB-075D-9480-6394BB291D67}"/>
                  </a:ext>
                </a:extLst>
              </p:cNvPr>
              <p:cNvSpPr/>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73" name="Freeform: Shape 672">
                <a:extLst>
                  <a:ext uri="{FF2B5EF4-FFF2-40B4-BE49-F238E27FC236}">
                    <a16:creationId xmlns:a16="http://schemas.microsoft.com/office/drawing/2014/main" id="{30881D81-E72A-58D5-C518-0DE9BEB678CF}"/>
                  </a:ext>
                </a:extLst>
              </p:cNvPr>
              <p:cNvSpPr/>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rtl="0"/>
                <a:endParaRPr lang="en-GB" dirty="0"/>
              </a:p>
            </p:txBody>
          </p:sp>
          <p:sp>
            <p:nvSpPr>
              <p:cNvPr id="674" name="Freeform: Shape 673">
                <a:extLst>
                  <a:ext uri="{FF2B5EF4-FFF2-40B4-BE49-F238E27FC236}">
                    <a16:creationId xmlns:a16="http://schemas.microsoft.com/office/drawing/2014/main" id="{4ECBC0A7-F5A2-D99C-D780-34996524922B}"/>
                  </a:ext>
                </a:extLst>
              </p:cNvPr>
              <p:cNvSpPr/>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rtl="0"/>
                <a:endParaRPr lang="en-GB" dirty="0"/>
              </a:p>
            </p:txBody>
          </p:sp>
          <p:sp>
            <p:nvSpPr>
              <p:cNvPr id="675" name="Freeform: Shape 674">
                <a:extLst>
                  <a:ext uri="{FF2B5EF4-FFF2-40B4-BE49-F238E27FC236}">
                    <a16:creationId xmlns:a16="http://schemas.microsoft.com/office/drawing/2014/main" id="{8830B1B8-9B69-70BB-4223-6BAFC39E36AD}"/>
                  </a:ext>
                </a:extLst>
              </p:cNvPr>
              <p:cNvSpPr/>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76" name="Freeform: Shape 675">
                <a:extLst>
                  <a:ext uri="{FF2B5EF4-FFF2-40B4-BE49-F238E27FC236}">
                    <a16:creationId xmlns:a16="http://schemas.microsoft.com/office/drawing/2014/main" id="{5E40531A-DD37-2A5B-34AD-4567D51346EA}"/>
                  </a:ext>
                </a:extLst>
              </p:cNvPr>
              <p:cNvSpPr/>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77" name="Freeform: Shape 676">
                <a:extLst>
                  <a:ext uri="{FF2B5EF4-FFF2-40B4-BE49-F238E27FC236}">
                    <a16:creationId xmlns:a16="http://schemas.microsoft.com/office/drawing/2014/main" id="{0F3A9687-A3CC-2457-7409-C042FEA398EA}"/>
                  </a:ext>
                </a:extLst>
              </p:cNvPr>
              <p:cNvSpPr/>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rtl="0"/>
                <a:endParaRPr lang="en-GB" dirty="0"/>
              </a:p>
            </p:txBody>
          </p:sp>
          <p:sp>
            <p:nvSpPr>
              <p:cNvPr id="678" name="Freeform: Shape 677">
                <a:extLst>
                  <a:ext uri="{FF2B5EF4-FFF2-40B4-BE49-F238E27FC236}">
                    <a16:creationId xmlns:a16="http://schemas.microsoft.com/office/drawing/2014/main" id="{A40FC94C-5595-EF19-CE54-BAEAD2FC9940}"/>
                  </a:ext>
                </a:extLst>
              </p:cNvPr>
              <p:cNvSpPr/>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79" name="Freeform: Shape 678">
                <a:extLst>
                  <a:ext uri="{FF2B5EF4-FFF2-40B4-BE49-F238E27FC236}">
                    <a16:creationId xmlns:a16="http://schemas.microsoft.com/office/drawing/2014/main" id="{33A257F1-EFF7-EDB9-EDB2-DC7676443DA6}"/>
                  </a:ext>
                </a:extLst>
              </p:cNvPr>
              <p:cNvSpPr/>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rtl="0"/>
                <a:endParaRPr lang="en-GB" dirty="0"/>
              </a:p>
            </p:txBody>
          </p:sp>
          <p:sp>
            <p:nvSpPr>
              <p:cNvPr id="680" name="Freeform: Shape 679">
                <a:extLst>
                  <a:ext uri="{FF2B5EF4-FFF2-40B4-BE49-F238E27FC236}">
                    <a16:creationId xmlns:a16="http://schemas.microsoft.com/office/drawing/2014/main" id="{3B3353DE-2D7A-AC07-B47A-B2CE131769BB}"/>
                  </a:ext>
                </a:extLst>
              </p:cNvPr>
              <p:cNvSpPr/>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81" name="Freeform: Shape 680">
                <a:extLst>
                  <a:ext uri="{FF2B5EF4-FFF2-40B4-BE49-F238E27FC236}">
                    <a16:creationId xmlns:a16="http://schemas.microsoft.com/office/drawing/2014/main" id="{9B9C0F93-750F-2039-7CEA-156C0D15C446}"/>
                  </a:ext>
                </a:extLst>
              </p:cNvPr>
              <p:cNvSpPr/>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82" name="Freeform: Shape 681">
                <a:extLst>
                  <a:ext uri="{FF2B5EF4-FFF2-40B4-BE49-F238E27FC236}">
                    <a16:creationId xmlns:a16="http://schemas.microsoft.com/office/drawing/2014/main" id="{C489D538-F7B1-01D5-B9CD-818366D13052}"/>
                  </a:ext>
                </a:extLst>
              </p:cNvPr>
              <p:cNvSpPr/>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83" name="Freeform: Shape 682">
                <a:extLst>
                  <a:ext uri="{FF2B5EF4-FFF2-40B4-BE49-F238E27FC236}">
                    <a16:creationId xmlns:a16="http://schemas.microsoft.com/office/drawing/2014/main" id="{A68ACA3A-F254-93AE-25A5-02DF9E00EEE9}"/>
                  </a:ext>
                </a:extLst>
              </p:cNvPr>
              <p:cNvSpPr/>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rtl="0"/>
                <a:endParaRPr lang="en-GB" dirty="0"/>
              </a:p>
            </p:txBody>
          </p:sp>
          <p:sp>
            <p:nvSpPr>
              <p:cNvPr id="684" name="Freeform: Shape 683">
                <a:extLst>
                  <a:ext uri="{FF2B5EF4-FFF2-40B4-BE49-F238E27FC236}">
                    <a16:creationId xmlns:a16="http://schemas.microsoft.com/office/drawing/2014/main" id="{7D2A1E25-6282-8D9A-B5B5-BAF32A2D3093}"/>
                  </a:ext>
                </a:extLst>
              </p:cNvPr>
              <p:cNvSpPr/>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85" name="Freeform: Shape 684">
                <a:extLst>
                  <a:ext uri="{FF2B5EF4-FFF2-40B4-BE49-F238E27FC236}">
                    <a16:creationId xmlns:a16="http://schemas.microsoft.com/office/drawing/2014/main" id="{3A989B7B-AC61-46D3-F914-5507990BC038}"/>
                  </a:ext>
                </a:extLst>
              </p:cNvPr>
              <p:cNvSpPr/>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rtl="0"/>
                <a:endParaRPr lang="en-GB" dirty="0"/>
              </a:p>
            </p:txBody>
          </p:sp>
          <p:sp>
            <p:nvSpPr>
              <p:cNvPr id="686" name="Freeform: Shape 685">
                <a:extLst>
                  <a:ext uri="{FF2B5EF4-FFF2-40B4-BE49-F238E27FC236}">
                    <a16:creationId xmlns:a16="http://schemas.microsoft.com/office/drawing/2014/main" id="{63E5B1F5-A2CE-AB8C-55FC-E50C78031461}"/>
                  </a:ext>
                </a:extLst>
              </p:cNvPr>
              <p:cNvSpPr/>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87" name="Freeform: Shape 686">
                <a:extLst>
                  <a:ext uri="{FF2B5EF4-FFF2-40B4-BE49-F238E27FC236}">
                    <a16:creationId xmlns:a16="http://schemas.microsoft.com/office/drawing/2014/main" id="{A30839AC-DE3C-5870-7039-F915AF851080}"/>
                  </a:ext>
                </a:extLst>
              </p:cNvPr>
              <p:cNvSpPr/>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88" name="Freeform: Shape 687">
                <a:extLst>
                  <a:ext uri="{FF2B5EF4-FFF2-40B4-BE49-F238E27FC236}">
                    <a16:creationId xmlns:a16="http://schemas.microsoft.com/office/drawing/2014/main" id="{47B2D09C-CFBD-9808-2BE2-71F6482153BE}"/>
                  </a:ext>
                </a:extLst>
              </p:cNvPr>
              <p:cNvSpPr/>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89" name="Freeform: Shape 688">
                <a:extLst>
                  <a:ext uri="{FF2B5EF4-FFF2-40B4-BE49-F238E27FC236}">
                    <a16:creationId xmlns:a16="http://schemas.microsoft.com/office/drawing/2014/main" id="{B8ED56C3-0F17-E674-36F8-1A349DE51E49}"/>
                  </a:ext>
                </a:extLst>
              </p:cNvPr>
              <p:cNvSpPr/>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rtl="0"/>
                <a:endParaRPr lang="en-GB" dirty="0"/>
              </a:p>
            </p:txBody>
          </p:sp>
          <p:sp>
            <p:nvSpPr>
              <p:cNvPr id="690" name="Freeform: Shape 689">
                <a:extLst>
                  <a:ext uri="{FF2B5EF4-FFF2-40B4-BE49-F238E27FC236}">
                    <a16:creationId xmlns:a16="http://schemas.microsoft.com/office/drawing/2014/main" id="{3981C968-C1F3-023D-9F12-E139ACA90E4E}"/>
                  </a:ext>
                </a:extLst>
              </p:cNvPr>
              <p:cNvSpPr/>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91" name="Freeform: Shape 690">
                <a:extLst>
                  <a:ext uri="{FF2B5EF4-FFF2-40B4-BE49-F238E27FC236}">
                    <a16:creationId xmlns:a16="http://schemas.microsoft.com/office/drawing/2014/main" id="{CD44397E-2328-EC21-4529-B7FABF4607F0}"/>
                  </a:ext>
                </a:extLst>
              </p:cNvPr>
              <p:cNvSpPr/>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rtl="0"/>
                <a:endParaRPr lang="en-GB" dirty="0"/>
              </a:p>
            </p:txBody>
          </p:sp>
          <p:sp>
            <p:nvSpPr>
              <p:cNvPr id="692" name="Freeform: Shape 691">
                <a:extLst>
                  <a:ext uri="{FF2B5EF4-FFF2-40B4-BE49-F238E27FC236}">
                    <a16:creationId xmlns:a16="http://schemas.microsoft.com/office/drawing/2014/main" id="{01E4995B-8337-13BE-B835-C1994038CFA5}"/>
                  </a:ext>
                </a:extLst>
              </p:cNvPr>
              <p:cNvSpPr/>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693" name="Freeform: Shape 692">
                <a:extLst>
                  <a:ext uri="{FF2B5EF4-FFF2-40B4-BE49-F238E27FC236}">
                    <a16:creationId xmlns:a16="http://schemas.microsoft.com/office/drawing/2014/main" id="{E14E5901-8540-F024-F9EF-BFE00A4955FE}"/>
                  </a:ext>
                </a:extLst>
              </p:cNvPr>
              <p:cNvSpPr/>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694" name="Freeform: Shape 693">
                <a:extLst>
                  <a:ext uri="{FF2B5EF4-FFF2-40B4-BE49-F238E27FC236}">
                    <a16:creationId xmlns:a16="http://schemas.microsoft.com/office/drawing/2014/main" id="{2D538F12-61E9-039A-6809-82B03DE26B69}"/>
                  </a:ext>
                </a:extLst>
              </p:cNvPr>
              <p:cNvSpPr/>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695" name="Freeform: Shape 694">
                <a:extLst>
                  <a:ext uri="{FF2B5EF4-FFF2-40B4-BE49-F238E27FC236}">
                    <a16:creationId xmlns:a16="http://schemas.microsoft.com/office/drawing/2014/main" id="{F37D1A80-2E17-D392-B5BA-436DCD70BABD}"/>
                  </a:ext>
                </a:extLst>
              </p:cNvPr>
              <p:cNvSpPr/>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rtl="0"/>
                <a:endParaRPr lang="en-GB" dirty="0"/>
              </a:p>
            </p:txBody>
          </p:sp>
          <p:sp>
            <p:nvSpPr>
              <p:cNvPr id="696" name="Freeform: Shape 695">
                <a:extLst>
                  <a:ext uri="{FF2B5EF4-FFF2-40B4-BE49-F238E27FC236}">
                    <a16:creationId xmlns:a16="http://schemas.microsoft.com/office/drawing/2014/main" id="{2464AB6D-F7B3-3980-CBAC-C6F4A2627A89}"/>
                  </a:ext>
                </a:extLst>
              </p:cNvPr>
              <p:cNvSpPr/>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697" name="Freeform: Shape 696">
                <a:extLst>
                  <a:ext uri="{FF2B5EF4-FFF2-40B4-BE49-F238E27FC236}">
                    <a16:creationId xmlns:a16="http://schemas.microsoft.com/office/drawing/2014/main" id="{FCE381A8-4100-866A-1CDE-9B938810A0A6}"/>
                  </a:ext>
                </a:extLst>
              </p:cNvPr>
              <p:cNvSpPr/>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rtl="0"/>
                <a:endParaRPr lang="en-GB" dirty="0"/>
              </a:p>
            </p:txBody>
          </p:sp>
          <p:sp>
            <p:nvSpPr>
              <p:cNvPr id="698" name="Freeform: Shape 697">
                <a:extLst>
                  <a:ext uri="{FF2B5EF4-FFF2-40B4-BE49-F238E27FC236}">
                    <a16:creationId xmlns:a16="http://schemas.microsoft.com/office/drawing/2014/main" id="{D42D863C-6FF9-E99D-C1B0-5B3FAFB490A5}"/>
                  </a:ext>
                </a:extLst>
              </p:cNvPr>
              <p:cNvSpPr/>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rtl="0"/>
                <a:endParaRPr lang="en-GB" dirty="0"/>
              </a:p>
            </p:txBody>
          </p:sp>
        </p:grpSp>
        <p:grpSp>
          <p:nvGrpSpPr>
            <p:cNvPr id="360" name="Graphic 4">
              <a:extLst>
                <a:ext uri="{FF2B5EF4-FFF2-40B4-BE49-F238E27FC236}">
                  <a16:creationId xmlns:a16="http://schemas.microsoft.com/office/drawing/2014/main" id="{203957C4-87E6-2D88-F93D-17CD9C78ED7F}"/>
                </a:ext>
              </a:extLst>
            </p:cNvPr>
            <p:cNvGrpSpPr/>
            <p:nvPr/>
          </p:nvGrpSpPr>
          <p:grpSpPr>
            <a:xfrm>
              <a:off x="10154386" y="4452483"/>
              <a:ext cx="1443404" cy="1443418"/>
              <a:chOff x="5734037" y="3067039"/>
              <a:chExt cx="724483" cy="724489"/>
            </a:xfrm>
            <a:grpFill/>
          </p:grpSpPr>
          <p:sp>
            <p:nvSpPr>
              <p:cNvPr id="361" name="Freeform: Shape 360">
                <a:extLst>
                  <a:ext uri="{FF2B5EF4-FFF2-40B4-BE49-F238E27FC236}">
                    <a16:creationId xmlns:a16="http://schemas.microsoft.com/office/drawing/2014/main" id="{F20904F9-6AFC-990A-25E9-07D66C1F7833}"/>
                  </a:ext>
                </a:extLst>
              </p:cNvPr>
              <p:cNvSpPr/>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rtl="0"/>
                <a:endParaRPr lang="en-GB" dirty="0"/>
              </a:p>
            </p:txBody>
          </p:sp>
          <p:sp>
            <p:nvSpPr>
              <p:cNvPr id="362" name="Freeform: Shape 361">
                <a:extLst>
                  <a:ext uri="{FF2B5EF4-FFF2-40B4-BE49-F238E27FC236}">
                    <a16:creationId xmlns:a16="http://schemas.microsoft.com/office/drawing/2014/main" id="{31ED3DDF-4E26-12EB-983C-1BEDD50EC8D4}"/>
                  </a:ext>
                </a:extLst>
              </p:cNvPr>
              <p:cNvSpPr/>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363" name="Freeform: Shape 362">
                <a:extLst>
                  <a:ext uri="{FF2B5EF4-FFF2-40B4-BE49-F238E27FC236}">
                    <a16:creationId xmlns:a16="http://schemas.microsoft.com/office/drawing/2014/main" id="{0790CB5D-B349-2FD7-CCAA-D1D9B4AD30A2}"/>
                  </a:ext>
                </a:extLst>
              </p:cNvPr>
              <p:cNvSpPr/>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364" name="Freeform: Shape 363">
                <a:extLst>
                  <a:ext uri="{FF2B5EF4-FFF2-40B4-BE49-F238E27FC236}">
                    <a16:creationId xmlns:a16="http://schemas.microsoft.com/office/drawing/2014/main" id="{1CE0A4AA-26CC-73C5-7215-E5301B373390}"/>
                  </a:ext>
                </a:extLst>
              </p:cNvPr>
              <p:cNvSpPr/>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365" name="Freeform: Shape 364">
                <a:extLst>
                  <a:ext uri="{FF2B5EF4-FFF2-40B4-BE49-F238E27FC236}">
                    <a16:creationId xmlns:a16="http://schemas.microsoft.com/office/drawing/2014/main" id="{A466DB03-EC26-BA5F-564C-64F82C729A00}"/>
                  </a:ext>
                </a:extLst>
              </p:cNvPr>
              <p:cNvSpPr/>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366" name="Freeform: Shape 365">
                <a:extLst>
                  <a:ext uri="{FF2B5EF4-FFF2-40B4-BE49-F238E27FC236}">
                    <a16:creationId xmlns:a16="http://schemas.microsoft.com/office/drawing/2014/main" id="{B693F8F3-4EA4-7AFD-2772-BF371C334C9C}"/>
                  </a:ext>
                </a:extLst>
              </p:cNvPr>
              <p:cNvSpPr/>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367" name="Freeform: Shape 366">
                <a:extLst>
                  <a:ext uri="{FF2B5EF4-FFF2-40B4-BE49-F238E27FC236}">
                    <a16:creationId xmlns:a16="http://schemas.microsoft.com/office/drawing/2014/main" id="{980B7331-F50B-E8C9-17DF-216C7710F774}"/>
                  </a:ext>
                </a:extLst>
              </p:cNvPr>
              <p:cNvSpPr/>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368" name="Freeform: Shape 367">
                <a:extLst>
                  <a:ext uri="{FF2B5EF4-FFF2-40B4-BE49-F238E27FC236}">
                    <a16:creationId xmlns:a16="http://schemas.microsoft.com/office/drawing/2014/main" id="{F1E84CAC-7EE4-A63D-E984-3B29D951F54E}"/>
                  </a:ext>
                </a:extLst>
              </p:cNvPr>
              <p:cNvSpPr/>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rtl="0"/>
                <a:endParaRPr lang="en-GB" dirty="0"/>
              </a:p>
            </p:txBody>
          </p:sp>
          <p:sp>
            <p:nvSpPr>
              <p:cNvPr id="369" name="Freeform: Shape 368">
                <a:extLst>
                  <a:ext uri="{FF2B5EF4-FFF2-40B4-BE49-F238E27FC236}">
                    <a16:creationId xmlns:a16="http://schemas.microsoft.com/office/drawing/2014/main" id="{F31C2DF2-0495-D818-BCDC-F570A1D623DE}"/>
                  </a:ext>
                </a:extLst>
              </p:cNvPr>
              <p:cNvSpPr/>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370" name="Freeform: Shape 369">
                <a:extLst>
                  <a:ext uri="{FF2B5EF4-FFF2-40B4-BE49-F238E27FC236}">
                    <a16:creationId xmlns:a16="http://schemas.microsoft.com/office/drawing/2014/main" id="{4C200D13-7B21-DB9F-AB61-23569DC8E21A}"/>
                  </a:ext>
                </a:extLst>
              </p:cNvPr>
              <p:cNvSpPr/>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371" name="Freeform: Shape 370">
                <a:extLst>
                  <a:ext uri="{FF2B5EF4-FFF2-40B4-BE49-F238E27FC236}">
                    <a16:creationId xmlns:a16="http://schemas.microsoft.com/office/drawing/2014/main" id="{C2CA3135-0716-5864-2AE1-D160A58E1149}"/>
                  </a:ext>
                </a:extLst>
              </p:cNvPr>
              <p:cNvSpPr/>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372" name="Freeform: Shape 371">
                <a:extLst>
                  <a:ext uri="{FF2B5EF4-FFF2-40B4-BE49-F238E27FC236}">
                    <a16:creationId xmlns:a16="http://schemas.microsoft.com/office/drawing/2014/main" id="{AA850A79-8C31-6EED-3447-AC53445110B6}"/>
                  </a:ext>
                </a:extLst>
              </p:cNvPr>
              <p:cNvSpPr/>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373" name="Freeform: Shape 372">
                <a:extLst>
                  <a:ext uri="{FF2B5EF4-FFF2-40B4-BE49-F238E27FC236}">
                    <a16:creationId xmlns:a16="http://schemas.microsoft.com/office/drawing/2014/main" id="{0E30C7B4-98D4-4910-F62C-8308F1BD8BA9}"/>
                  </a:ext>
                </a:extLst>
              </p:cNvPr>
              <p:cNvSpPr/>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374" name="Freeform: Shape 373">
                <a:extLst>
                  <a:ext uri="{FF2B5EF4-FFF2-40B4-BE49-F238E27FC236}">
                    <a16:creationId xmlns:a16="http://schemas.microsoft.com/office/drawing/2014/main" id="{97236308-36DC-128C-B8AA-F98B1BE6CFE4}"/>
                  </a:ext>
                </a:extLst>
              </p:cNvPr>
              <p:cNvSpPr/>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375" name="Freeform: Shape 374">
                <a:extLst>
                  <a:ext uri="{FF2B5EF4-FFF2-40B4-BE49-F238E27FC236}">
                    <a16:creationId xmlns:a16="http://schemas.microsoft.com/office/drawing/2014/main" id="{85B2512B-E23A-A367-8EDE-487E76F92816}"/>
                  </a:ext>
                </a:extLst>
              </p:cNvPr>
              <p:cNvSpPr/>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376" name="Freeform: Shape 375">
                <a:extLst>
                  <a:ext uri="{FF2B5EF4-FFF2-40B4-BE49-F238E27FC236}">
                    <a16:creationId xmlns:a16="http://schemas.microsoft.com/office/drawing/2014/main" id="{C1B4B8EB-7C9E-9718-8956-03085974A14D}"/>
                  </a:ext>
                </a:extLst>
              </p:cNvPr>
              <p:cNvSpPr/>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377" name="Freeform: Shape 376">
                <a:extLst>
                  <a:ext uri="{FF2B5EF4-FFF2-40B4-BE49-F238E27FC236}">
                    <a16:creationId xmlns:a16="http://schemas.microsoft.com/office/drawing/2014/main" id="{606D2543-7789-E9EE-279D-05766D5D1FB5}"/>
                  </a:ext>
                </a:extLst>
              </p:cNvPr>
              <p:cNvSpPr/>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378" name="Freeform: Shape 377">
                <a:extLst>
                  <a:ext uri="{FF2B5EF4-FFF2-40B4-BE49-F238E27FC236}">
                    <a16:creationId xmlns:a16="http://schemas.microsoft.com/office/drawing/2014/main" id="{3D60A23C-854A-E50A-75E7-048891117511}"/>
                  </a:ext>
                </a:extLst>
              </p:cNvPr>
              <p:cNvSpPr/>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379" name="Freeform: Shape 378">
                <a:extLst>
                  <a:ext uri="{FF2B5EF4-FFF2-40B4-BE49-F238E27FC236}">
                    <a16:creationId xmlns:a16="http://schemas.microsoft.com/office/drawing/2014/main" id="{AFD5889A-DE18-551F-6E5F-DB87E88EC723}"/>
                  </a:ext>
                </a:extLst>
              </p:cNvPr>
              <p:cNvSpPr/>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380" name="Freeform: Shape 379">
                <a:extLst>
                  <a:ext uri="{FF2B5EF4-FFF2-40B4-BE49-F238E27FC236}">
                    <a16:creationId xmlns:a16="http://schemas.microsoft.com/office/drawing/2014/main" id="{D9231DBB-5581-04A3-F119-7F860DB539B4}"/>
                  </a:ext>
                </a:extLst>
              </p:cNvPr>
              <p:cNvSpPr/>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381" name="Freeform: Shape 380">
                <a:extLst>
                  <a:ext uri="{FF2B5EF4-FFF2-40B4-BE49-F238E27FC236}">
                    <a16:creationId xmlns:a16="http://schemas.microsoft.com/office/drawing/2014/main" id="{F8F47C60-2BB6-5047-CFFF-F0434AC7DF3C}"/>
                  </a:ext>
                </a:extLst>
              </p:cNvPr>
              <p:cNvSpPr/>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382" name="Freeform: Shape 381">
                <a:extLst>
                  <a:ext uri="{FF2B5EF4-FFF2-40B4-BE49-F238E27FC236}">
                    <a16:creationId xmlns:a16="http://schemas.microsoft.com/office/drawing/2014/main" id="{14AB4100-978B-728C-4D89-5BA48B04F49A}"/>
                  </a:ext>
                </a:extLst>
              </p:cNvPr>
              <p:cNvSpPr/>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383" name="Freeform: Shape 382">
                <a:extLst>
                  <a:ext uri="{FF2B5EF4-FFF2-40B4-BE49-F238E27FC236}">
                    <a16:creationId xmlns:a16="http://schemas.microsoft.com/office/drawing/2014/main" id="{A728005F-EA07-A472-DA83-B77B399ACDCA}"/>
                  </a:ext>
                </a:extLst>
              </p:cNvPr>
              <p:cNvSpPr/>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384" name="Freeform: Shape 383">
                <a:extLst>
                  <a:ext uri="{FF2B5EF4-FFF2-40B4-BE49-F238E27FC236}">
                    <a16:creationId xmlns:a16="http://schemas.microsoft.com/office/drawing/2014/main" id="{012B5A1B-69EA-C3F6-988B-0C4EF5040E5E}"/>
                  </a:ext>
                </a:extLst>
              </p:cNvPr>
              <p:cNvSpPr/>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385" name="Freeform: Shape 384">
                <a:extLst>
                  <a:ext uri="{FF2B5EF4-FFF2-40B4-BE49-F238E27FC236}">
                    <a16:creationId xmlns:a16="http://schemas.microsoft.com/office/drawing/2014/main" id="{88E4AB87-E891-AFE7-8B3E-39903C28E0B0}"/>
                  </a:ext>
                </a:extLst>
              </p:cNvPr>
              <p:cNvSpPr/>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386" name="Freeform: Shape 385">
                <a:extLst>
                  <a:ext uri="{FF2B5EF4-FFF2-40B4-BE49-F238E27FC236}">
                    <a16:creationId xmlns:a16="http://schemas.microsoft.com/office/drawing/2014/main" id="{7DC37737-75D0-872C-5A6D-074198C59F87}"/>
                  </a:ext>
                </a:extLst>
              </p:cNvPr>
              <p:cNvSpPr/>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387" name="Freeform: Shape 386">
                <a:extLst>
                  <a:ext uri="{FF2B5EF4-FFF2-40B4-BE49-F238E27FC236}">
                    <a16:creationId xmlns:a16="http://schemas.microsoft.com/office/drawing/2014/main" id="{B49D7538-B12F-3328-FF4A-D497A482EBB0}"/>
                  </a:ext>
                </a:extLst>
              </p:cNvPr>
              <p:cNvSpPr/>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388" name="Freeform: Shape 387">
                <a:extLst>
                  <a:ext uri="{FF2B5EF4-FFF2-40B4-BE49-F238E27FC236}">
                    <a16:creationId xmlns:a16="http://schemas.microsoft.com/office/drawing/2014/main" id="{97AF936A-DD11-1949-AE72-2B8723F31BD4}"/>
                  </a:ext>
                </a:extLst>
              </p:cNvPr>
              <p:cNvSpPr/>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389" name="Freeform: Shape 388">
                <a:extLst>
                  <a:ext uri="{FF2B5EF4-FFF2-40B4-BE49-F238E27FC236}">
                    <a16:creationId xmlns:a16="http://schemas.microsoft.com/office/drawing/2014/main" id="{E8E01C0D-D4E0-FEAB-5BBB-74E2B3744360}"/>
                  </a:ext>
                </a:extLst>
              </p:cNvPr>
              <p:cNvSpPr/>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390" name="Freeform: Shape 389">
                <a:extLst>
                  <a:ext uri="{FF2B5EF4-FFF2-40B4-BE49-F238E27FC236}">
                    <a16:creationId xmlns:a16="http://schemas.microsoft.com/office/drawing/2014/main" id="{4654563C-3BE2-2D2C-415C-C2581F06C8D1}"/>
                  </a:ext>
                </a:extLst>
              </p:cNvPr>
              <p:cNvSpPr/>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391" name="Freeform: Shape 390">
                <a:extLst>
                  <a:ext uri="{FF2B5EF4-FFF2-40B4-BE49-F238E27FC236}">
                    <a16:creationId xmlns:a16="http://schemas.microsoft.com/office/drawing/2014/main" id="{A7130C3A-D7DB-63AD-4FA7-0C61F9CE8332}"/>
                  </a:ext>
                </a:extLst>
              </p:cNvPr>
              <p:cNvSpPr/>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392" name="Freeform: Shape 391">
                <a:extLst>
                  <a:ext uri="{FF2B5EF4-FFF2-40B4-BE49-F238E27FC236}">
                    <a16:creationId xmlns:a16="http://schemas.microsoft.com/office/drawing/2014/main" id="{B470A787-28C0-BF24-F481-99A5DF75E096}"/>
                  </a:ext>
                </a:extLst>
              </p:cNvPr>
              <p:cNvSpPr/>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393" name="Freeform: Shape 392">
                <a:extLst>
                  <a:ext uri="{FF2B5EF4-FFF2-40B4-BE49-F238E27FC236}">
                    <a16:creationId xmlns:a16="http://schemas.microsoft.com/office/drawing/2014/main" id="{707AADEC-6216-8367-7D6F-CF7BC1B497DB}"/>
                  </a:ext>
                </a:extLst>
              </p:cNvPr>
              <p:cNvSpPr/>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394" name="Freeform: Shape 393">
                <a:extLst>
                  <a:ext uri="{FF2B5EF4-FFF2-40B4-BE49-F238E27FC236}">
                    <a16:creationId xmlns:a16="http://schemas.microsoft.com/office/drawing/2014/main" id="{4B9E9B32-3276-A5CF-16C6-6509E69A3996}"/>
                  </a:ext>
                </a:extLst>
              </p:cNvPr>
              <p:cNvSpPr/>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395" name="Freeform: Shape 394">
                <a:extLst>
                  <a:ext uri="{FF2B5EF4-FFF2-40B4-BE49-F238E27FC236}">
                    <a16:creationId xmlns:a16="http://schemas.microsoft.com/office/drawing/2014/main" id="{437CBA96-7BF5-21D8-60A1-FC4C53BE16B5}"/>
                  </a:ext>
                </a:extLst>
              </p:cNvPr>
              <p:cNvSpPr/>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396" name="Freeform: Shape 395">
                <a:extLst>
                  <a:ext uri="{FF2B5EF4-FFF2-40B4-BE49-F238E27FC236}">
                    <a16:creationId xmlns:a16="http://schemas.microsoft.com/office/drawing/2014/main" id="{9422C6E5-109C-F1A5-A390-1DEF7FF40516}"/>
                  </a:ext>
                </a:extLst>
              </p:cNvPr>
              <p:cNvSpPr/>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397" name="Freeform: Shape 396">
                <a:extLst>
                  <a:ext uri="{FF2B5EF4-FFF2-40B4-BE49-F238E27FC236}">
                    <a16:creationId xmlns:a16="http://schemas.microsoft.com/office/drawing/2014/main" id="{0856D276-6866-D5C0-7204-8844111C261F}"/>
                  </a:ext>
                </a:extLst>
              </p:cNvPr>
              <p:cNvSpPr/>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398" name="Freeform: Shape 397">
                <a:extLst>
                  <a:ext uri="{FF2B5EF4-FFF2-40B4-BE49-F238E27FC236}">
                    <a16:creationId xmlns:a16="http://schemas.microsoft.com/office/drawing/2014/main" id="{AC4E815B-D6CE-239F-A7E2-F76E578124E2}"/>
                  </a:ext>
                </a:extLst>
              </p:cNvPr>
              <p:cNvSpPr/>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399" name="Freeform: Shape 398">
                <a:extLst>
                  <a:ext uri="{FF2B5EF4-FFF2-40B4-BE49-F238E27FC236}">
                    <a16:creationId xmlns:a16="http://schemas.microsoft.com/office/drawing/2014/main" id="{15225DC8-7C37-2B2F-549D-0CA47A1B3CAD}"/>
                  </a:ext>
                </a:extLst>
              </p:cNvPr>
              <p:cNvSpPr/>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400" name="Freeform: Shape 399">
                <a:extLst>
                  <a:ext uri="{FF2B5EF4-FFF2-40B4-BE49-F238E27FC236}">
                    <a16:creationId xmlns:a16="http://schemas.microsoft.com/office/drawing/2014/main" id="{0BBF8BE0-FA98-F4AD-FDFC-617E94CABAAB}"/>
                  </a:ext>
                </a:extLst>
              </p:cNvPr>
              <p:cNvSpPr/>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401" name="Freeform: Shape 400">
                <a:extLst>
                  <a:ext uri="{FF2B5EF4-FFF2-40B4-BE49-F238E27FC236}">
                    <a16:creationId xmlns:a16="http://schemas.microsoft.com/office/drawing/2014/main" id="{4FD3F642-D78E-6E05-934D-DF68CD3E01F5}"/>
                  </a:ext>
                </a:extLst>
              </p:cNvPr>
              <p:cNvSpPr/>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02" name="Freeform: Shape 401">
                <a:extLst>
                  <a:ext uri="{FF2B5EF4-FFF2-40B4-BE49-F238E27FC236}">
                    <a16:creationId xmlns:a16="http://schemas.microsoft.com/office/drawing/2014/main" id="{DA8E783B-089A-0900-F1ED-180A4BBA4211}"/>
                  </a:ext>
                </a:extLst>
              </p:cNvPr>
              <p:cNvSpPr/>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403" name="Freeform: Shape 402">
                <a:extLst>
                  <a:ext uri="{FF2B5EF4-FFF2-40B4-BE49-F238E27FC236}">
                    <a16:creationId xmlns:a16="http://schemas.microsoft.com/office/drawing/2014/main" id="{9E79C118-8A76-3282-3DB3-E4D8819066E8}"/>
                  </a:ext>
                </a:extLst>
              </p:cNvPr>
              <p:cNvSpPr/>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404" name="Freeform: Shape 403">
                <a:extLst>
                  <a:ext uri="{FF2B5EF4-FFF2-40B4-BE49-F238E27FC236}">
                    <a16:creationId xmlns:a16="http://schemas.microsoft.com/office/drawing/2014/main" id="{5EC552AE-E505-B764-152A-D7F3F5FD32DD}"/>
                  </a:ext>
                </a:extLst>
              </p:cNvPr>
              <p:cNvSpPr/>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05" name="Freeform: Shape 404">
                <a:extLst>
                  <a:ext uri="{FF2B5EF4-FFF2-40B4-BE49-F238E27FC236}">
                    <a16:creationId xmlns:a16="http://schemas.microsoft.com/office/drawing/2014/main" id="{91C44CD0-71C3-1468-75B6-06BD25C94474}"/>
                  </a:ext>
                </a:extLst>
              </p:cNvPr>
              <p:cNvSpPr/>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06" name="Freeform: Shape 405">
                <a:extLst>
                  <a:ext uri="{FF2B5EF4-FFF2-40B4-BE49-F238E27FC236}">
                    <a16:creationId xmlns:a16="http://schemas.microsoft.com/office/drawing/2014/main" id="{9492C173-164D-554B-9FF5-C21D2B34CF74}"/>
                  </a:ext>
                </a:extLst>
              </p:cNvPr>
              <p:cNvSpPr/>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07" name="Freeform: Shape 406">
                <a:extLst>
                  <a:ext uri="{FF2B5EF4-FFF2-40B4-BE49-F238E27FC236}">
                    <a16:creationId xmlns:a16="http://schemas.microsoft.com/office/drawing/2014/main" id="{683FDE28-E6A1-8F61-ED43-FD36CEA7E2E1}"/>
                  </a:ext>
                </a:extLst>
              </p:cNvPr>
              <p:cNvSpPr/>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08" name="Freeform: Shape 407">
                <a:extLst>
                  <a:ext uri="{FF2B5EF4-FFF2-40B4-BE49-F238E27FC236}">
                    <a16:creationId xmlns:a16="http://schemas.microsoft.com/office/drawing/2014/main" id="{F8645A1A-EC03-3009-4897-9BE98A43FD71}"/>
                  </a:ext>
                </a:extLst>
              </p:cNvPr>
              <p:cNvSpPr/>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09" name="Freeform: Shape 408">
                <a:extLst>
                  <a:ext uri="{FF2B5EF4-FFF2-40B4-BE49-F238E27FC236}">
                    <a16:creationId xmlns:a16="http://schemas.microsoft.com/office/drawing/2014/main" id="{54FA54BC-D078-7595-2ABC-666D0ED1862B}"/>
                  </a:ext>
                </a:extLst>
              </p:cNvPr>
              <p:cNvSpPr/>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10" name="Freeform: Shape 409">
                <a:extLst>
                  <a:ext uri="{FF2B5EF4-FFF2-40B4-BE49-F238E27FC236}">
                    <a16:creationId xmlns:a16="http://schemas.microsoft.com/office/drawing/2014/main" id="{BAA78001-6149-7840-9F25-D351B6F88EA4}"/>
                  </a:ext>
                </a:extLst>
              </p:cNvPr>
              <p:cNvSpPr/>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411" name="Freeform: Shape 410">
                <a:extLst>
                  <a:ext uri="{FF2B5EF4-FFF2-40B4-BE49-F238E27FC236}">
                    <a16:creationId xmlns:a16="http://schemas.microsoft.com/office/drawing/2014/main" id="{A7015641-4B03-1424-88DF-18557D5A3A7E}"/>
                  </a:ext>
                </a:extLst>
              </p:cNvPr>
              <p:cNvSpPr/>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412" name="Freeform: Shape 411">
                <a:extLst>
                  <a:ext uri="{FF2B5EF4-FFF2-40B4-BE49-F238E27FC236}">
                    <a16:creationId xmlns:a16="http://schemas.microsoft.com/office/drawing/2014/main" id="{D4BDEA04-AA52-F8EC-CD8B-A0422ACC773D}"/>
                  </a:ext>
                </a:extLst>
              </p:cNvPr>
              <p:cNvSpPr/>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pPr rtl="0"/>
                <a:endParaRPr lang="en-GB" dirty="0"/>
              </a:p>
            </p:txBody>
          </p:sp>
          <p:sp>
            <p:nvSpPr>
              <p:cNvPr id="413" name="Freeform: Shape 412">
                <a:extLst>
                  <a:ext uri="{FF2B5EF4-FFF2-40B4-BE49-F238E27FC236}">
                    <a16:creationId xmlns:a16="http://schemas.microsoft.com/office/drawing/2014/main" id="{EB2A4A80-F454-C853-1A76-E58B1F0B028B}"/>
                  </a:ext>
                </a:extLst>
              </p:cNvPr>
              <p:cNvSpPr/>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414" name="Freeform: Shape 413">
                <a:extLst>
                  <a:ext uri="{FF2B5EF4-FFF2-40B4-BE49-F238E27FC236}">
                    <a16:creationId xmlns:a16="http://schemas.microsoft.com/office/drawing/2014/main" id="{556D177B-F366-0F0B-DAAA-19E18A380BD4}"/>
                  </a:ext>
                </a:extLst>
              </p:cNvPr>
              <p:cNvSpPr/>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pPr rtl="0"/>
                <a:endParaRPr lang="en-GB" dirty="0"/>
              </a:p>
            </p:txBody>
          </p:sp>
          <p:sp>
            <p:nvSpPr>
              <p:cNvPr id="415" name="Freeform: Shape 414">
                <a:extLst>
                  <a:ext uri="{FF2B5EF4-FFF2-40B4-BE49-F238E27FC236}">
                    <a16:creationId xmlns:a16="http://schemas.microsoft.com/office/drawing/2014/main" id="{A099652A-6315-6BB8-A10A-3B84D8F93130}"/>
                  </a:ext>
                </a:extLst>
              </p:cNvPr>
              <p:cNvSpPr/>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416" name="Freeform: Shape 415">
                <a:extLst>
                  <a:ext uri="{FF2B5EF4-FFF2-40B4-BE49-F238E27FC236}">
                    <a16:creationId xmlns:a16="http://schemas.microsoft.com/office/drawing/2014/main" id="{1F2FA2D5-5C10-2838-AF7D-08D3CDAB21AD}"/>
                  </a:ext>
                </a:extLst>
              </p:cNvPr>
              <p:cNvSpPr/>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417" name="Freeform: Shape 416">
                <a:extLst>
                  <a:ext uri="{FF2B5EF4-FFF2-40B4-BE49-F238E27FC236}">
                    <a16:creationId xmlns:a16="http://schemas.microsoft.com/office/drawing/2014/main" id="{9EA875D6-0008-BFF1-EF89-43D4525A8C40}"/>
                  </a:ext>
                </a:extLst>
              </p:cNvPr>
              <p:cNvSpPr/>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418" name="Freeform: Shape 417">
                <a:extLst>
                  <a:ext uri="{FF2B5EF4-FFF2-40B4-BE49-F238E27FC236}">
                    <a16:creationId xmlns:a16="http://schemas.microsoft.com/office/drawing/2014/main" id="{BBBC2AF2-2B9C-05BB-21AF-8F0DDE29DEA9}"/>
                  </a:ext>
                </a:extLst>
              </p:cNvPr>
              <p:cNvSpPr/>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rtl="0"/>
                <a:endParaRPr lang="en-GB" dirty="0"/>
              </a:p>
            </p:txBody>
          </p:sp>
          <p:sp>
            <p:nvSpPr>
              <p:cNvPr id="419" name="Freeform: Shape 418">
                <a:extLst>
                  <a:ext uri="{FF2B5EF4-FFF2-40B4-BE49-F238E27FC236}">
                    <a16:creationId xmlns:a16="http://schemas.microsoft.com/office/drawing/2014/main" id="{D074FE77-102F-BD08-33FC-FE01586840D9}"/>
                  </a:ext>
                </a:extLst>
              </p:cNvPr>
              <p:cNvSpPr/>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420" name="Freeform: Shape 419">
                <a:extLst>
                  <a:ext uri="{FF2B5EF4-FFF2-40B4-BE49-F238E27FC236}">
                    <a16:creationId xmlns:a16="http://schemas.microsoft.com/office/drawing/2014/main" id="{0A470825-B245-92DD-3AB1-CFABBD3541B6}"/>
                  </a:ext>
                </a:extLst>
              </p:cNvPr>
              <p:cNvSpPr/>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rtl="0"/>
                <a:endParaRPr lang="en-GB" dirty="0"/>
              </a:p>
            </p:txBody>
          </p:sp>
          <p:sp>
            <p:nvSpPr>
              <p:cNvPr id="421" name="Freeform: Shape 420">
                <a:extLst>
                  <a:ext uri="{FF2B5EF4-FFF2-40B4-BE49-F238E27FC236}">
                    <a16:creationId xmlns:a16="http://schemas.microsoft.com/office/drawing/2014/main" id="{9A5E04A4-C352-759D-5C96-BA9A3B7EC36A}"/>
                  </a:ext>
                </a:extLst>
              </p:cNvPr>
              <p:cNvSpPr/>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422" name="Freeform: Shape 421">
                <a:extLst>
                  <a:ext uri="{FF2B5EF4-FFF2-40B4-BE49-F238E27FC236}">
                    <a16:creationId xmlns:a16="http://schemas.microsoft.com/office/drawing/2014/main" id="{6BCD1CA2-4A62-A439-9005-33C178B8652E}"/>
                  </a:ext>
                </a:extLst>
              </p:cNvPr>
              <p:cNvSpPr/>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23" name="Freeform: Shape 422">
                <a:extLst>
                  <a:ext uri="{FF2B5EF4-FFF2-40B4-BE49-F238E27FC236}">
                    <a16:creationId xmlns:a16="http://schemas.microsoft.com/office/drawing/2014/main" id="{196C5F94-AFA6-CC34-727C-6A656A416445}"/>
                  </a:ext>
                </a:extLst>
              </p:cNvPr>
              <p:cNvSpPr/>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24" name="Freeform: Shape 423">
                <a:extLst>
                  <a:ext uri="{FF2B5EF4-FFF2-40B4-BE49-F238E27FC236}">
                    <a16:creationId xmlns:a16="http://schemas.microsoft.com/office/drawing/2014/main" id="{8FFAC05A-6A8F-C84D-371B-89EA0D644CCE}"/>
                  </a:ext>
                </a:extLst>
              </p:cNvPr>
              <p:cNvSpPr/>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rtl="0"/>
                <a:endParaRPr lang="en-GB" dirty="0"/>
              </a:p>
            </p:txBody>
          </p:sp>
          <p:sp>
            <p:nvSpPr>
              <p:cNvPr id="425" name="Freeform: Shape 424">
                <a:extLst>
                  <a:ext uri="{FF2B5EF4-FFF2-40B4-BE49-F238E27FC236}">
                    <a16:creationId xmlns:a16="http://schemas.microsoft.com/office/drawing/2014/main" id="{5D9CA6BA-AA8D-1249-A2DF-FFAD67558D2E}"/>
                  </a:ext>
                </a:extLst>
              </p:cNvPr>
              <p:cNvSpPr/>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26" name="Freeform: Shape 425">
                <a:extLst>
                  <a:ext uri="{FF2B5EF4-FFF2-40B4-BE49-F238E27FC236}">
                    <a16:creationId xmlns:a16="http://schemas.microsoft.com/office/drawing/2014/main" id="{EE0A6573-4CE0-63BE-B063-F3B593F2346B}"/>
                  </a:ext>
                </a:extLst>
              </p:cNvPr>
              <p:cNvSpPr/>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rtl="0"/>
                <a:endParaRPr lang="en-GB" dirty="0"/>
              </a:p>
            </p:txBody>
          </p:sp>
          <p:sp>
            <p:nvSpPr>
              <p:cNvPr id="427" name="Freeform: Shape 426">
                <a:extLst>
                  <a:ext uri="{FF2B5EF4-FFF2-40B4-BE49-F238E27FC236}">
                    <a16:creationId xmlns:a16="http://schemas.microsoft.com/office/drawing/2014/main" id="{EDFA4B38-EEE8-1603-1889-0D4FE718C8F5}"/>
                  </a:ext>
                </a:extLst>
              </p:cNvPr>
              <p:cNvSpPr/>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428" name="Freeform: Shape 427">
                <a:extLst>
                  <a:ext uri="{FF2B5EF4-FFF2-40B4-BE49-F238E27FC236}">
                    <a16:creationId xmlns:a16="http://schemas.microsoft.com/office/drawing/2014/main" id="{2AD2C9F2-12A6-2812-9765-D40BA7175C8E}"/>
                  </a:ext>
                </a:extLst>
              </p:cNvPr>
              <p:cNvSpPr/>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429" name="Freeform: Shape 428">
                <a:extLst>
                  <a:ext uri="{FF2B5EF4-FFF2-40B4-BE49-F238E27FC236}">
                    <a16:creationId xmlns:a16="http://schemas.microsoft.com/office/drawing/2014/main" id="{A8ACF399-ED03-E1FF-A769-42A88A9D16EF}"/>
                  </a:ext>
                </a:extLst>
              </p:cNvPr>
              <p:cNvSpPr/>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430" name="Freeform: Shape 429">
                <a:extLst>
                  <a:ext uri="{FF2B5EF4-FFF2-40B4-BE49-F238E27FC236}">
                    <a16:creationId xmlns:a16="http://schemas.microsoft.com/office/drawing/2014/main" id="{D2882C37-03EF-1B7A-A47E-AC0AF2CB7E87}"/>
                  </a:ext>
                </a:extLst>
              </p:cNvPr>
              <p:cNvSpPr/>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rtl="0"/>
                <a:endParaRPr lang="en-GB" dirty="0"/>
              </a:p>
            </p:txBody>
          </p:sp>
          <p:sp>
            <p:nvSpPr>
              <p:cNvPr id="431" name="Freeform: Shape 430">
                <a:extLst>
                  <a:ext uri="{FF2B5EF4-FFF2-40B4-BE49-F238E27FC236}">
                    <a16:creationId xmlns:a16="http://schemas.microsoft.com/office/drawing/2014/main" id="{20B29B2A-6B4F-1447-37F0-D6343DCC66B7}"/>
                  </a:ext>
                </a:extLst>
              </p:cNvPr>
              <p:cNvSpPr/>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432" name="Freeform: Shape 431">
                <a:extLst>
                  <a:ext uri="{FF2B5EF4-FFF2-40B4-BE49-F238E27FC236}">
                    <a16:creationId xmlns:a16="http://schemas.microsoft.com/office/drawing/2014/main" id="{6DA1FCEF-E318-FE7B-4820-8FCF2ED168ED}"/>
                  </a:ext>
                </a:extLst>
              </p:cNvPr>
              <p:cNvSpPr/>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rtl="0"/>
                <a:endParaRPr lang="en-GB" dirty="0"/>
              </a:p>
            </p:txBody>
          </p:sp>
          <p:sp>
            <p:nvSpPr>
              <p:cNvPr id="433" name="Freeform: Shape 432">
                <a:extLst>
                  <a:ext uri="{FF2B5EF4-FFF2-40B4-BE49-F238E27FC236}">
                    <a16:creationId xmlns:a16="http://schemas.microsoft.com/office/drawing/2014/main" id="{EDD96888-3020-CF5B-91A9-26F0FD3CB15E}"/>
                  </a:ext>
                </a:extLst>
              </p:cNvPr>
              <p:cNvSpPr/>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34" name="Freeform: Shape 433">
                <a:extLst>
                  <a:ext uri="{FF2B5EF4-FFF2-40B4-BE49-F238E27FC236}">
                    <a16:creationId xmlns:a16="http://schemas.microsoft.com/office/drawing/2014/main" id="{7197026A-C125-39F4-2DDD-12FA9308B692}"/>
                  </a:ext>
                </a:extLst>
              </p:cNvPr>
              <p:cNvSpPr/>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35" name="Freeform: Shape 434">
                <a:extLst>
                  <a:ext uri="{FF2B5EF4-FFF2-40B4-BE49-F238E27FC236}">
                    <a16:creationId xmlns:a16="http://schemas.microsoft.com/office/drawing/2014/main" id="{F81C4D3F-E8DF-819B-C04C-FF799EB77998}"/>
                  </a:ext>
                </a:extLst>
              </p:cNvPr>
              <p:cNvSpPr/>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36" name="Freeform: Shape 435">
                <a:extLst>
                  <a:ext uri="{FF2B5EF4-FFF2-40B4-BE49-F238E27FC236}">
                    <a16:creationId xmlns:a16="http://schemas.microsoft.com/office/drawing/2014/main" id="{03C50E66-A91B-1558-BD97-24ED622BB063}"/>
                  </a:ext>
                </a:extLst>
              </p:cNvPr>
              <p:cNvSpPr/>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rtl="0"/>
                <a:endParaRPr lang="en-GB" dirty="0"/>
              </a:p>
            </p:txBody>
          </p:sp>
          <p:sp>
            <p:nvSpPr>
              <p:cNvPr id="437" name="Freeform: Shape 436">
                <a:extLst>
                  <a:ext uri="{FF2B5EF4-FFF2-40B4-BE49-F238E27FC236}">
                    <a16:creationId xmlns:a16="http://schemas.microsoft.com/office/drawing/2014/main" id="{D5A5A73D-B1DE-F2D9-88A8-02F67C6B594F}"/>
                  </a:ext>
                </a:extLst>
              </p:cNvPr>
              <p:cNvSpPr/>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38" name="Freeform: Shape 437">
                <a:extLst>
                  <a:ext uri="{FF2B5EF4-FFF2-40B4-BE49-F238E27FC236}">
                    <a16:creationId xmlns:a16="http://schemas.microsoft.com/office/drawing/2014/main" id="{BDFD99A6-8E41-B624-4B0E-AAC7A8D05BDA}"/>
                  </a:ext>
                </a:extLst>
              </p:cNvPr>
              <p:cNvSpPr/>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rtl="0"/>
                <a:endParaRPr lang="en-GB" dirty="0"/>
              </a:p>
            </p:txBody>
          </p:sp>
          <p:sp>
            <p:nvSpPr>
              <p:cNvPr id="439" name="Freeform: Shape 438">
                <a:extLst>
                  <a:ext uri="{FF2B5EF4-FFF2-40B4-BE49-F238E27FC236}">
                    <a16:creationId xmlns:a16="http://schemas.microsoft.com/office/drawing/2014/main" id="{A3754355-F481-2169-B4F0-62E357187D35}"/>
                  </a:ext>
                </a:extLst>
              </p:cNvPr>
              <p:cNvSpPr/>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40" name="Freeform: Shape 439">
                <a:extLst>
                  <a:ext uri="{FF2B5EF4-FFF2-40B4-BE49-F238E27FC236}">
                    <a16:creationId xmlns:a16="http://schemas.microsoft.com/office/drawing/2014/main" id="{AB3EA041-D51A-1ABE-DF60-8A25D1401F50}"/>
                  </a:ext>
                </a:extLst>
              </p:cNvPr>
              <p:cNvSpPr/>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441" name="Freeform: Shape 440">
                <a:extLst>
                  <a:ext uri="{FF2B5EF4-FFF2-40B4-BE49-F238E27FC236}">
                    <a16:creationId xmlns:a16="http://schemas.microsoft.com/office/drawing/2014/main" id="{0A84CF6C-7F88-B7E6-EA34-27AA485DF468}"/>
                  </a:ext>
                </a:extLst>
              </p:cNvPr>
              <p:cNvSpPr/>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442" name="Freeform: Shape 441">
                <a:extLst>
                  <a:ext uri="{FF2B5EF4-FFF2-40B4-BE49-F238E27FC236}">
                    <a16:creationId xmlns:a16="http://schemas.microsoft.com/office/drawing/2014/main" id="{DC13D0D4-58E3-2730-903D-1F0FE46E8D45}"/>
                  </a:ext>
                </a:extLst>
              </p:cNvPr>
              <p:cNvSpPr/>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rtl="0"/>
                <a:endParaRPr lang="en-GB" dirty="0"/>
              </a:p>
            </p:txBody>
          </p:sp>
          <p:sp>
            <p:nvSpPr>
              <p:cNvPr id="443" name="Freeform: Shape 442">
                <a:extLst>
                  <a:ext uri="{FF2B5EF4-FFF2-40B4-BE49-F238E27FC236}">
                    <a16:creationId xmlns:a16="http://schemas.microsoft.com/office/drawing/2014/main" id="{C427EB64-7ABB-C942-56F3-F7F917215B71}"/>
                  </a:ext>
                </a:extLst>
              </p:cNvPr>
              <p:cNvSpPr/>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444" name="Freeform: Shape 443">
                <a:extLst>
                  <a:ext uri="{FF2B5EF4-FFF2-40B4-BE49-F238E27FC236}">
                    <a16:creationId xmlns:a16="http://schemas.microsoft.com/office/drawing/2014/main" id="{65EB88FF-E6C1-75A4-290C-8E84B5A39C19}"/>
                  </a:ext>
                </a:extLst>
              </p:cNvPr>
              <p:cNvSpPr/>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rtl="0"/>
                <a:endParaRPr lang="en-GB" dirty="0"/>
              </a:p>
            </p:txBody>
          </p:sp>
          <p:sp>
            <p:nvSpPr>
              <p:cNvPr id="445" name="Freeform: Shape 444">
                <a:extLst>
                  <a:ext uri="{FF2B5EF4-FFF2-40B4-BE49-F238E27FC236}">
                    <a16:creationId xmlns:a16="http://schemas.microsoft.com/office/drawing/2014/main" id="{2A9D3F4C-84E7-A820-BE6F-474B36AF1EAA}"/>
                  </a:ext>
                </a:extLst>
              </p:cNvPr>
              <p:cNvSpPr/>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46" name="Freeform: Shape 445">
                <a:extLst>
                  <a:ext uri="{FF2B5EF4-FFF2-40B4-BE49-F238E27FC236}">
                    <a16:creationId xmlns:a16="http://schemas.microsoft.com/office/drawing/2014/main" id="{993EC3D4-D524-0D05-DB06-31D833ED1D9B}"/>
                  </a:ext>
                </a:extLst>
              </p:cNvPr>
              <p:cNvSpPr/>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47" name="Freeform: Shape 446">
                <a:extLst>
                  <a:ext uri="{FF2B5EF4-FFF2-40B4-BE49-F238E27FC236}">
                    <a16:creationId xmlns:a16="http://schemas.microsoft.com/office/drawing/2014/main" id="{7B84C86E-C215-05C5-CA48-414EE1819403}"/>
                  </a:ext>
                </a:extLst>
              </p:cNvPr>
              <p:cNvSpPr/>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48" name="Freeform: Shape 447">
                <a:extLst>
                  <a:ext uri="{FF2B5EF4-FFF2-40B4-BE49-F238E27FC236}">
                    <a16:creationId xmlns:a16="http://schemas.microsoft.com/office/drawing/2014/main" id="{3BB4EA75-C9B4-740B-A019-09973CFD2CA4}"/>
                  </a:ext>
                </a:extLst>
              </p:cNvPr>
              <p:cNvSpPr/>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rtl="0"/>
                <a:endParaRPr lang="en-GB" dirty="0"/>
              </a:p>
            </p:txBody>
          </p:sp>
          <p:sp>
            <p:nvSpPr>
              <p:cNvPr id="449" name="Freeform: Shape 448">
                <a:extLst>
                  <a:ext uri="{FF2B5EF4-FFF2-40B4-BE49-F238E27FC236}">
                    <a16:creationId xmlns:a16="http://schemas.microsoft.com/office/drawing/2014/main" id="{F103CF44-9FDF-3A33-CA8D-07016C044DB7}"/>
                  </a:ext>
                </a:extLst>
              </p:cNvPr>
              <p:cNvSpPr/>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50" name="Freeform: Shape 449">
                <a:extLst>
                  <a:ext uri="{FF2B5EF4-FFF2-40B4-BE49-F238E27FC236}">
                    <a16:creationId xmlns:a16="http://schemas.microsoft.com/office/drawing/2014/main" id="{28A749E5-C77A-07BB-2ADE-E79E7C01B07D}"/>
                  </a:ext>
                </a:extLst>
              </p:cNvPr>
              <p:cNvSpPr/>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rtl="0"/>
                <a:endParaRPr lang="en-GB" dirty="0"/>
              </a:p>
            </p:txBody>
          </p:sp>
          <p:sp>
            <p:nvSpPr>
              <p:cNvPr id="451" name="Freeform: Shape 450">
                <a:extLst>
                  <a:ext uri="{FF2B5EF4-FFF2-40B4-BE49-F238E27FC236}">
                    <a16:creationId xmlns:a16="http://schemas.microsoft.com/office/drawing/2014/main" id="{90E8C314-D7A1-893A-68D6-1562D6422C76}"/>
                  </a:ext>
                </a:extLst>
              </p:cNvPr>
              <p:cNvSpPr/>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52" name="Freeform: Shape 451">
                <a:extLst>
                  <a:ext uri="{FF2B5EF4-FFF2-40B4-BE49-F238E27FC236}">
                    <a16:creationId xmlns:a16="http://schemas.microsoft.com/office/drawing/2014/main" id="{BDD3B3CB-6A9D-063E-112A-085240C578D1}"/>
                  </a:ext>
                </a:extLst>
              </p:cNvPr>
              <p:cNvSpPr/>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pPr rtl="0"/>
                <a:endParaRPr lang="en-GB" dirty="0"/>
              </a:p>
            </p:txBody>
          </p:sp>
          <p:sp>
            <p:nvSpPr>
              <p:cNvPr id="453" name="Freeform: Shape 452">
                <a:extLst>
                  <a:ext uri="{FF2B5EF4-FFF2-40B4-BE49-F238E27FC236}">
                    <a16:creationId xmlns:a16="http://schemas.microsoft.com/office/drawing/2014/main" id="{65B00D8B-7A50-EA81-211F-620E7C2CC9A7}"/>
                  </a:ext>
                </a:extLst>
              </p:cNvPr>
              <p:cNvSpPr/>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454" name="Freeform: Shape 453">
                <a:extLst>
                  <a:ext uri="{FF2B5EF4-FFF2-40B4-BE49-F238E27FC236}">
                    <a16:creationId xmlns:a16="http://schemas.microsoft.com/office/drawing/2014/main" id="{A42F3899-FA7D-DFD1-BD64-98FC720A8C58}"/>
                  </a:ext>
                </a:extLst>
              </p:cNvPr>
              <p:cNvSpPr/>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455" name="Freeform: Shape 454">
                <a:extLst>
                  <a:ext uri="{FF2B5EF4-FFF2-40B4-BE49-F238E27FC236}">
                    <a16:creationId xmlns:a16="http://schemas.microsoft.com/office/drawing/2014/main" id="{A204AC46-B216-EA24-41AC-7177F7BED9A7}"/>
                  </a:ext>
                </a:extLst>
              </p:cNvPr>
              <p:cNvSpPr/>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456" name="Freeform: Shape 455">
                <a:extLst>
                  <a:ext uri="{FF2B5EF4-FFF2-40B4-BE49-F238E27FC236}">
                    <a16:creationId xmlns:a16="http://schemas.microsoft.com/office/drawing/2014/main" id="{ADB990DE-6964-8864-1CF6-B2BD6DFC96A9}"/>
                  </a:ext>
                </a:extLst>
              </p:cNvPr>
              <p:cNvSpPr/>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457" name="Freeform: Shape 456">
                <a:extLst>
                  <a:ext uri="{FF2B5EF4-FFF2-40B4-BE49-F238E27FC236}">
                    <a16:creationId xmlns:a16="http://schemas.microsoft.com/office/drawing/2014/main" id="{09F1E82D-49BC-0168-62F0-7F8010A46A21}"/>
                  </a:ext>
                </a:extLst>
              </p:cNvPr>
              <p:cNvSpPr/>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458" name="Freeform: Shape 457">
                <a:extLst>
                  <a:ext uri="{FF2B5EF4-FFF2-40B4-BE49-F238E27FC236}">
                    <a16:creationId xmlns:a16="http://schemas.microsoft.com/office/drawing/2014/main" id="{3399AFD2-B18C-18E3-D47E-D55CD468EAFE}"/>
                  </a:ext>
                </a:extLst>
              </p:cNvPr>
              <p:cNvSpPr/>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459" name="Freeform: Shape 458">
                <a:extLst>
                  <a:ext uri="{FF2B5EF4-FFF2-40B4-BE49-F238E27FC236}">
                    <a16:creationId xmlns:a16="http://schemas.microsoft.com/office/drawing/2014/main" id="{FDF22594-D1C0-42A5-E574-2DF9631B06A5}"/>
                  </a:ext>
                </a:extLst>
              </p:cNvPr>
              <p:cNvSpPr/>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460" name="Freeform: Shape 459">
                <a:extLst>
                  <a:ext uri="{FF2B5EF4-FFF2-40B4-BE49-F238E27FC236}">
                    <a16:creationId xmlns:a16="http://schemas.microsoft.com/office/drawing/2014/main" id="{6B00D3F0-7573-DAB9-9227-DA6EEA1D69C2}"/>
                  </a:ext>
                </a:extLst>
              </p:cNvPr>
              <p:cNvSpPr/>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rtl="0"/>
                <a:endParaRPr lang="en-GB" dirty="0"/>
              </a:p>
            </p:txBody>
          </p:sp>
          <p:sp>
            <p:nvSpPr>
              <p:cNvPr id="461" name="Freeform: Shape 460">
                <a:extLst>
                  <a:ext uri="{FF2B5EF4-FFF2-40B4-BE49-F238E27FC236}">
                    <a16:creationId xmlns:a16="http://schemas.microsoft.com/office/drawing/2014/main" id="{016BB3E3-EABD-5FF5-4644-6817F680E0F6}"/>
                  </a:ext>
                </a:extLst>
              </p:cNvPr>
              <p:cNvSpPr/>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62" name="Freeform: Shape 461">
                <a:extLst>
                  <a:ext uri="{FF2B5EF4-FFF2-40B4-BE49-F238E27FC236}">
                    <a16:creationId xmlns:a16="http://schemas.microsoft.com/office/drawing/2014/main" id="{A0E2EBA4-E5DA-8A29-C94C-2E50C58EF3D6}"/>
                  </a:ext>
                </a:extLst>
              </p:cNvPr>
              <p:cNvSpPr/>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63" name="Freeform: Shape 462">
                <a:extLst>
                  <a:ext uri="{FF2B5EF4-FFF2-40B4-BE49-F238E27FC236}">
                    <a16:creationId xmlns:a16="http://schemas.microsoft.com/office/drawing/2014/main" id="{9B3E90DB-7C65-B3F6-F4F8-E43B166A113C}"/>
                  </a:ext>
                </a:extLst>
              </p:cNvPr>
              <p:cNvSpPr/>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64" name="Freeform: Shape 463">
                <a:extLst>
                  <a:ext uri="{FF2B5EF4-FFF2-40B4-BE49-F238E27FC236}">
                    <a16:creationId xmlns:a16="http://schemas.microsoft.com/office/drawing/2014/main" id="{DB30DC75-7790-E496-8F39-7281CC001220}"/>
                  </a:ext>
                </a:extLst>
              </p:cNvPr>
              <p:cNvSpPr/>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rtl="0"/>
                <a:endParaRPr lang="en-GB" dirty="0"/>
              </a:p>
            </p:txBody>
          </p:sp>
          <p:sp>
            <p:nvSpPr>
              <p:cNvPr id="465" name="Freeform: Shape 464">
                <a:extLst>
                  <a:ext uri="{FF2B5EF4-FFF2-40B4-BE49-F238E27FC236}">
                    <a16:creationId xmlns:a16="http://schemas.microsoft.com/office/drawing/2014/main" id="{A030FB0D-E5FE-C52F-1951-11D5199C3260}"/>
                  </a:ext>
                </a:extLst>
              </p:cNvPr>
              <p:cNvSpPr/>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66" name="Freeform: Shape 465">
                <a:extLst>
                  <a:ext uri="{FF2B5EF4-FFF2-40B4-BE49-F238E27FC236}">
                    <a16:creationId xmlns:a16="http://schemas.microsoft.com/office/drawing/2014/main" id="{C4E960BA-FB1C-074B-9271-61CC618CBFAB}"/>
                  </a:ext>
                </a:extLst>
              </p:cNvPr>
              <p:cNvSpPr/>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467" name="Freeform: Shape 466">
                <a:extLst>
                  <a:ext uri="{FF2B5EF4-FFF2-40B4-BE49-F238E27FC236}">
                    <a16:creationId xmlns:a16="http://schemas.microsoft.com/office/drawing/2014/main" id="{3E5D9934-420B-214D-575F-AD1CA192F85F}"/>
                  </a:ext>
                </a:extLst>
              </p:cNvPr>
              <p:cNvSpPr/>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68" name="Freeform: Shape 467">
                <a:extLst>
                  <a:ext uri="{FF2B5EF4-FFF2-40B4-BE49-F238E27FC236}">
                    <a16:creationId xmlns:a16="http://schemas.microsoft.com/office/drawing/2014/main" id="{97019CD7-CDFE-AFD7-9BFC-170D9A7EA888}"/>
                  </a:ext>
                </a:extLst>
              </p:cNvPr>
              <p:cNvSpPr/>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69" name="Freeform: Shape 468">
                <a:extLst>
                  <a:ext uri="{FF2B5EF4-FFF2-40B4-BE49-F238E27FC236}">
                    <a16:creationId xmlns:a16="http://schemas.microsoft.com/office/drawing/2014/main" id="{6C4E722E-0AAA-EC08-E1F9-B816BB3D11DB}"/>
                  </a:ext>
                </a:extLst>
              </p:cNvPr>
              <p:cNvSpPr/>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70" name="Freeform: Shape 469">
                <a:extLst>
                  <a:ext uri="{FF2B5EF4-FFF2-40B4-BE49-F238E27FC236}">
                    <a16:creationId xmlns:a16="http://schemas.microsoft.com/office/drawing/2014/main" id="{92AF99A2-0F21-863B-F60A-23A8075AF9F4}"/>
                  </a:ext>
                </a:extLst>
              </p:cNvPr>
              <p:cNvSpPr/>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71" name="Freeform: Shape 470">
                <a:extLst>
                  <a:ext uri="{FF2B5EF4-FFF2-40B4-BE49-F238E27FC236}">
                    <a16:creationId xmlns:a16="http://schemas.microsoft.com/office/drawing/2014/main" id="{8B42CB12-E283-610C-34A9-28A0C4B38F5C}"/>
                  </a:ext>
                </a:extLst>
              </p:cNvPr>
              <p:cNvSpPr/>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72" name="Freeform: Shape 471">
                <a:extLst>
                  <a:ext uri="{FF2B5EF4-FFF2-40B4-BE49-F238E27FC236}">
                    <a16:creationId xmlns:a16="http://schemas.microsoft.com/office/drawing/2014/main" id="{A1D5EE6B-C119-1A29-62B5-48D442581823}"/>
                  </a:ext>
                </a:extLst>
              </p:cNvPr>
              <p:cNvSpPr/>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73" name="Freeform: Shape 472">
                <a:extLst>
                  <a:ext uri="{FF2B5EF4-FFF2-40B4-BE49-F238E27FC236}">
                    <a16:creationId xmlns:a16="http://schemas.microsoft.com/office/drawing/2014/main" id="{4DA13D61-A2A0-BE2A-E1D8-DA89C9C85397}"/>
                  </a:ext>
                </a:extLst>
              </p:cNvPr>
              <p:cNvSpPr/>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474" name="Freeform: Shape 473">
                <a:extLst>
                  <a:ext uri="{FF2B5EF4-FFF2-40B4-BE49-F238E27FC236}">
                    <a16:creationId xmlns:a16="http://schemas.microsoft.com/office/drawing/2014/main" id="{F89D3880-8FC4-A439-547F-717011FF743B}"/>
                  </a:ext>
                </a:extLst>
              </p:cNvPr>
              <p:cNvSpPr/>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75" name="Freeform: Shape 474">
                <a:extLst>
                  <a:ext uri="{FF2B5EF4-FFF2-40B4-BE49-F238E27FC236}">
                    <a16:creationId xmlns:a16="http://schemas.microsoft.com/office/drawing/2014/main" id="{5D52258A-A215-F47B-0EAA-3ED1583D28B0}"/>
                  </a:ext>
                </a:extLst>
              </p:cNvPr>
              <p:cNvSpPr/>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76" name="Freeform: Shape 475">
                <a:extLst>
                  <a:ext uri="{FF2B5EF4-FFF2-40B4-BE49-F238E27FC236}">
                    <a16:creationId xmlns:a16="http://schemas.microsoft.com/office/drawing/2014/main" id="{60282AAE-6F7C-8B39-7EAE-78D3CC40CA98}"/>
                  </a:ext>
                </a:extLst>
              </p:cNvPr>
              <p:cNvSpPr/>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77" name="Freeform: Shape 476">
                <a:extLst>
                  <a:ext uri="{FF2B5EF4-FFF2-40B4-BE49-F238E27FC236}">
                    <a16:creationId xmlns:a16="http://schemas.microsoft.com/office/drawing/2014/main" id="{5AE11D23-3693-201A-C750-2965118E17E9}"/>
                  </a:ext>
                </a:extLst>
              </p:cNvPr>
              <p:cNvSpPr/>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78" name="Freeform: Shape 477">
                <a:extLst>
                  <a:ext uri="{FF2B5EF4-FFF2-40B4-BE49-F238E27FC236}">
                    <a16:creationId xmlns:a16="http://schemas.microsoft.com/office/drawing/2014/main" id="{F7A16407-6F51-5120-400A-4F82DD104FEE}"/>
                  </a:ext>
                </a:extLst>
              </p:cNvPr>
              <p:cNvSpPr/>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79" name="Freeform: Shape 478">
                <a:extLst>
                  <a:ext uri="{FF2B5EF4-FFF2-40B4-BE49-F238E27FC236}">
                    <a16:creationId xmlns:a16="http://schemas.microsoft.com/office/drawing/2014/main" id="{DA2225A7-9035-D186-E67F-38817959253A}"/>
                  </a:ext>
                </a:extLst>
              </p:cNvPr>
              <p:cNvSpPr/>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80" name="Freeform: Shape 479">
                <a:extLst>
                  <a:ext uri="{FF2B5EF4-FFF2-40B4-BE49-F238E27FC236}">
                    <a16:creationId xmlns:a16="http://schemas.microsoft.com/office/drawing/2014/main" id="{BDDA137B-006D-6BE7-940F-D13591BA4578}"/>
                  </a:ext>
                </a:extLst>
              </p:cNvPr>
              <p:cNvSpPr/>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481" name="Freeform: Shape 480">
                <a:extLst>
                  <a:ext uri="{FF2B5EF4-FFF2-40B4-BE49-F238E27FC236}">
                    <a16:creationId xmlns:a16="http://schemas.microsoft.com/office/drawing/2014/main" id="{9F728BF0-FC44-B611-5E0E-9FCF6BDDB286}"/>
                  </a:ext>
                </a:extLst>
              </p:cNvPr>
              <p:cNvSpPr/>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82" name="Freeform: Shape 481">
                <a:extLst>
                  <a:ext uri="{FF2B5EF4-FFF2-40B4-BE49-F238E27FC236}">
                    <a16:creationId xmlns:a16="http://schemas.microsoft.com/office/drawing/2014/main" id="{217F358D-586E-0B8B-174B-3036F98645A1}"/>
                  </a:ext>
                </a:extLst>
              </p:cNvPr>
              <p:cNvSpPr/>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83" name="Freeform: Shape 482">
                <a:extLst>
                  <a:ext uri="{FF2B5EF4-FFF2-40B4-BE49-F238E27FC236}">
                    <a16:creationId xmlns:a16="http://schemas.microsoft.com/office/drawing/2014/main" id="{45A27986-0842-EC73-131A-9C8C434E6894}"/>
                  </a:ext>
                </a:extLst>
              </p:cNvPr>
              <p:cNvSpPr/>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84" name="Freeform: Shape 483">
                <a:extLst>
                  <a:ext uri="{FF2B5EF4-FFF2-40B4-BE49-F238E27FC236}">
                    <a16:creationId xmlns:a16="http://schemas.microsoft.com/office/drawing/2014/main" id="{6D17D80E-3390-5C74-46F6-CB099D82CAAA}"/>
                  </a:ext>
                </a:extLst>
              </p:cNvPr>
              <p:cNvSpPr/>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85" name="Freeform: Shape 484">
                <a:extLst>
                  <a:ext uri="{FF2B5EF4-FFF2-40B4-BE49-F238E27FC236}">
                    <a16:creationId xmlns:a16="http://schemas.microsoft.com/office/drawing/2014/main" id="{ED6EE81E-9D0E-103A-020A-B76447C09390}"/>
                  </a:ext>
                </a:extLst>
              </p:cNvPr>
              <p:cNvSpPr/>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86" name="Freeform: Shape 485">
                <a:extLst>
                  <a:ext uri="{FF2B5EF4-FFF2-40B4-BE49-F238E27FC236}">
                    <a16:creationId xmlns:a16="http://schemas.microsoft.com/office/drawing/2014/main" id="{28640E53-0BBF-FAB1-53B9-87C94764E2C1}"/>
                  </a:ext>
                </a:extLst>
              </p:cNvPr>
              <p:cNvSpPr/>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487" name="Freeform: Shape 486">
                <a:extLst>
                  <a:ext uri="{FF2B5EF4-FFF2-40B4-BE49-F238E27FC236}">
                    <a16:creationId xmlns:a16="http://schemas.microsoft.com/office/drawing/2014/main" id="{1C451920-7F58-5717-7275-7E870FCA842A}"/>
                  </a:ext>
                </a:extLst>
              </p:cNvPr>
              <p:cNvSpPr/>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rtl="0"/>
                <a:endParaRPr lang="en-GB" dirty="0"/>
              </a:p>
            </p:txBody>
          </p:sp>
          <p:sp>
            <p:nvSpPr>
              <p:cNvPr id="488" name="Freeform: Shape 487">
                <a:extLst>
                  <a:ext uri="{FF2B5EF4-FFF2-40B4-BE49-F238E27FC236}">
                    <a16:creationId xmlns:a16="http://schemas.microsoft.com/office/drawing/2014/main" id="{FAA128D2-D224-39AF-244D-3E782C935EAC}"/>
                  </a:ext>
                </a:extLst>
              </p:cNvPr>
              <p:cNvSpPr/>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rtl="0"/>
                <a:endParaRPr lang="en-GB" dirty="0"/>
              </a:p>
            </p:txBody>
          </p:sp>
          <p:sp>
            <p:nvSpPr>
              <p:cNvPr id="489" name="Freeform: Shape 488">
                <a:extLst>
                  <a:ext uri="{FF2B5EF4-FFF2-40B4-BE49-F238E27FC236}">
                    <a16:creationId xmlns:a16="http://schemas.microsoft.com/office/drawing/2014/main" id="{819D4F44-68D2-3B01-A0FD-C2A927F3FF6B}"/>
                  </a:ext>
                </a:extLst>
              </p:cNvPr>
              <p:cNvSpPr/>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490" name="Freeform: Shape 489">
                <a:extLst>
                  <a:ext uri="{FF2B5EF4-FFF2-40B4-BE49-F238E27FC236}">
                    <a16:creationId xmlns:a16="http://schemas.microsoft.com/office/drawing/2014/main" id="{04F3EF64-4FBA-D297-3CEA-3D2CE492541B}"/>
                  </a:ext>
                </a:extLst>
              </p:cNvPr>
              <p:cNvSpPr/>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491" name="Freeform: Shape 490">
                <a:extLst>
                  <a:ext uri="{FF2B5EF4-FFF2-40B4-BE49-F238E27FC236}">
                    <a16:creationId xmlns:a16="http://schemas.microsoft.com/office/drawing/2014/main" id="{D44B8C8D-56EA-3FF3-AF09-38AAF5A92BEB}"/>
                  </a:ext>
                </a:extLst>
              </p:cNvPr>
              <p:cNvSpPr/>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492" name="Freeform: Shape 491">
                <a:extLst>
                  <a:ext uri="{FF2B5EF4-FFF2-40B4-BE49-F238E27FC236}">
                    <a16:creationId xmlns:a16="http://schemas.microsoft.com/office/drawing/2014/main" id="{FA520DA9-8819-CD72-CFC0-2B28808B3D10}"/>
                  </a:ext>
                </a:extLst>
              </p:cNvPr>
              <p:cNvSpPr/>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rtl="0"/>
                <a:endParaRPr lang="en-GB" dirty="0"/>
              </a:p>
            </p:txBody>
          </p:sp>
          <p:sp>
            <p:nvSpPr>
              <p:cNvPr id="493" name="Freeform: Shape 492">
                <a:extLst>
                  <a:ext uri="{FF2B5EF4-FFF2-40B4-BE49-F238E27FC236}">
                    <a16:creationId xmlns:a16="http://schemas.microsoft.com/office/drawing/2014/main" id="{B9BFE72A-E439-3583-6E9F-E5D5E82BCCC4}"/>
                  </a:ext>
                </a:extLst>
              </p:cNvPr>
              <p:cNvSpPr/>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494" name="Freeform: Shape 493">
                <a:extLst>
                  <a:ext uri="{FF2B5EF4-FFF2-40B4-BE49-F238E27FC236}">
                    <a16:creationId xmlns:a16="http://schemas.microsoft.com/office/drawing/2014/main" id="{FBBB73D5-EE62-0787-70CB-EFB1B5DD971C}"/>
                  </a:ext>
                </a:extLst>
              </p:cNvPr>
              <p:cNvSpPr/>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495" name="Freeform: Shape 494">
                <a:extLst>
                  <a:ext uri="{FF2B5EF4-FFF2-40B4-BE49-F238E27FC236}">
                    <a16:creationId xmlns:a16="http://schemas.microsoft.com/office/drawing/2014/main" id="{F524D079-CD5C-1E57-FD52-8933C87BD47E}"/>
                  </a:ext>
                </a:extLst>
              </p:cNvPr>
              <p:cNvSpPr/>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496" name="Freeform: Shape 495">
                <a:extLst>
                  <a:ext uri="{FF2B5EF4-FFF2-40B4-BE49-F238E27FC236}">
                    <a16:creationId xmlns:a16="http://schemas.microsoft.com/office/drawing/2014/main" id="{19C422E9-DDAE-E63F-1260-F46B18521074}"/>
                  </a:ext>
                </a:extLst>
              </p:cNvPr>
              <p:cNvSpPr/>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pPr rtl="0"/>
                <a:endParaRPr lang="en-GB" dirty="0"/>
              </a:p>
            </p:txBody>
          </p:sp>
          <p:sp>
            <p:nvSpPr>
              <p:cNvPr id="497" name="Freeform: Shape 496">
                <a:extLst>
                  <a:ext uri="{FF2B5EF4-FFF2-40B4-BE49-F238E27FC236}">
                    <a16:creationId xmlns:a16="http://schemas.microsoft.com/office/drawing/2014/main" id="{43E6D31E-48CB-D919-020F-E5B2D6129434}"/>
                  </a:ext>
                </a:extLst>
              </p:cNvPr>
              <p:cNvSpPr/>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rtl="0"/>
                <a:endParaRPr lang="en-GB" dirty="0"/>
              </a:p>
            </p:txBody>
          </p:sp>
          <p:sp>
            <p:nvSpPr>
              <p:cNvPr id="498" name="Freeform: Shape 497">
                <a:extLst>
                  <a:ext uri="{FF2B5EF4-FFF2-40B4-BE49-F238E27FC236}">
                    <a16:creationId xmlns:a16="http://schemas.microsoft.com/office/drawing/2014/main" id="{A7CD5640-D0B3-593D-005A-0CB47B9AEC87}"/>
                  </a:ext>
                </a:extLst>
              </p:cNvPr>
              <p:cNvSpPr/>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pPr rtl="0"/>
                <a:endParaRPr lang="en-GB" dirty="0"/>
              </a:p>
            </p:txBody>
          </p:sp>
          <p:sp>
            <p:nvSpPr>
              <p:cNvPr id="499" name="Freeform: Shape 498">
                <a:extLst>
                  <a:ext uri="{FF2B5EF4-FFF2-40B4-BE49-F238E27FC236}">
                    <a16:creationId xmlns:a16="http://schemas.microsoft.com/office/drawing/2014/main" id="{57567A9F-D240-1E34-F62E-BE76DDDED963}"/>
                  </a:ext>
                </a:extLst>
              </p:cNvPr>
              <p:cNvSpPr/>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rtl="0"/>
                <a:endParaRPr lang="en-GB" dirty="0"/>
              </a:p>
            </p:txBody>
          </p:sp>
          <p:sp>
            <p:nvSpPr>
              <p:cNvPr id="500" name="Freeform: Shape 499">
                <a:extLst>
                  <a:ext uri="{FF2B5EF4-FFF2-40B4-BE49-F238E27FC236}">
                    <a16:creationId xmlns:a16="http://schemas.microsoft.com/office/drawing/2014/main" id="{78C09AA4-6C42-AC4C-8B42-692A56933615}"/>
                  </a:ext>
                </a:extLst>
              </p:cNvPr>
              <p:cNvSpPr/>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01" name="Freeform: Shape 500">
                <a:extLst>
                  <a:ext uri="{FF2B5EF4-FFF2-40B4-BE49-F238E27FC236}">
                    <a16:creationId xmlns:a16="http://schemas.microsoft.com/office/drawing/2014/main" id="{05601B45-3DC5-2232-D819-DD08A9E6DCE2}"/>
                  </a:ext>
                </a:extLst>
              </p:cNvPr>
              <p:cNvSpPr/>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02" name="Freeform: Shape 501">
                <a:extLst>
                  <a:ext uri="{FF2B5EF4-FFF2-40B4-BE49-F238E27FC236}">
                    <a16:creationId xmlns:a16="http://schemas.microsoft.com/office/drawing/2014/main" id="{0F1E45EA-B216-BEE6-27C9-DE1392F4E4C1}"/>
                  </a:ext>
                </a:extLst>
              </p:cNvPr>
              <p:cNvSpPr/>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rtl="0"/>
                <a:endParaRPr lang="en-GB" dirty="0"/>
              </a:p>
            </p:txBody>
          </p:sp>
          <p:sp>
            <p:nvSpPr>
              <p:cNvPr id="503" name="Freeform: Shape 502">
                <a:extLst>
                  <a:ext uri="{FF2B5EF4-FFF2-40B4-BE49-F238E27FC236}">
                    <a16:creationId xmlns:a16="http://schemas.microsoft.com/office/drawing/2014/main" id="{A9D37395-F439-2748-1FF5-268EE9F41EBB}"/>
                  </a:ext>
                </a:extLst>
              </p:cNvPr>
              <p:cNvSpPr/>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04" name="Freeform: Shape 503">
                <a:extLst>
                  <a:ext uri="{FF2B5EF4-FFF2-40B4-BE49-F238E27FC236}">
                    <a16:creationId xmlns:a16="http://schemas.microsoft.com/office/drawing/2014/main" id="{20BD514C-309E-0B48-0E19-8FEF213CFFF7}"/>
                  </a:ext>
                </a:extLst>
              </p:cNvPr>
              <p:cNvSpPr/>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rtl="0"/>
                <a:endParaRPr lang="en-GB" dirty="0"/>
              </a:p>
            </p:txBody>
          </p:sp>
          <p:sp>
            <p:nvSpPr>
              <p:cNvPr id="505" name="Freeform: Shape 504">
                <a:extLst>
                  <a:ext uri="{FF2B5EF4-FFF2-40B4-BE49-F238E27FC236}">
                    <a16:creationId xmlns:a16="http://schemas.microsoft.com/office/drawing/2014/main" id="{4A387351-A6E0-5F9C-D570-189BAC0158AE}"/>
                  </a:ext>
                </a:extLst>
              </p:cNvPr>
              <p:cNvSpPr/>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rtl="0"/>
                <a:endParaRPr lang="en-GB" dirty="0"/>
              </a:p>
            </p:txBody>
          </p:sp>
          <p:sp>
            <p:nvSpPr>
              <p:cNvPr id="506" name="Freeform: Shape 505">
                <a:extLst>
                  <a:ext uri="{FF2B5EF4-FFF2-40B4-BE49-F238E27FC236}">
                    <a16:creationId xmlns:a16="http://schemas.microsoft.com/office/drawing/2014/main" id="{2F75EBF4-3ADC-3C12-19E1-2AEE5D512173}"/>
                  </a:ext>
                </a:extLst>
              </p:cNvPr>
              <p:cNvSpPr/>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07" name="Freeform: Shape 506">
                <a:extLst>
                  <a:ext uri="{FF2B5EF4-FFF2-40B4-BE49-F238E27FC236}">
                    <a16:creationId xmlns:a16="http://schemas.microsoft.com/office/drawing/2014/main" id="{9BAF0230-D1FF-E6B2-0C6F-A6456426BCF1}"/>
                  </a:ext>
                </a:extLst>
              </p:cNvPr>
              <p:cNvSpPr/>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08" name="Freeform: Shape 507">
                <a:extLst>
                  <a:ext uri="{FF2B5EF4-FFF2-40B4-BE49-F238E27FC236}">
                    <a16:creationId xmlns:a16="http://schemas.microsoft.com/office/drawing/2014/main" id="{ED7C4826-F7AD-C4F7-7CD3-C284C36A09C2}"/>
                  </a:ext>
                </a:extLst>
              </p:cNvPr>
              <p:cNvSpPr/>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rtl="0"/>
                <a:endParaRPr lang="en-GB" dirty="0"/>
              </a:p>
            </p:txBody>
          </p:sp>
          <p:sp>
            <p:nvSpPr>
              <p:cNvPr id="509" name="Freeform: Shape 508">
                <a:extLst>
                  <a:ext uri="{FF2B5EF4-FFF2-40B4-BE49-F238E27FC236}">
                    <a16:creationId xmlns:a16="http://schemas.microsoft.com/office/drawing/2014/main" id="{7CAEC5CC-87C2-3E70-B56B-F2547BCE313B}"/>
                  </a:ext>
                </a:extLst>
              </p:cNvPr>
              <p:cNvSpPr/>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10" name="Freeform: Shape 509">
                <a:extLst>
                  <a:ext uri="{FF2B5EF4-FFF2-40B4-BE49-F238E27FC236}">
                    <a16:creationId xmlns:a16="http://schemas.microsoft.com/office/drawing/2014/main" id="{8CFD2980-EA93-B818-DD38-18D17AF10B55}"/>
                  </a:ext>
                </a:extLst>
              </p:cNvPr>
              <p:cNvSpPr/>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rtl="0"/>
                <a:endParaRPr lang="en-GB" dirty="0"/>
              </a:p>
            </p:txBody>
          </p:sp>
          <p:sp>
            <p:nvSpPr>
              <p:cNvPr id="511" name="Freeform: Shape 510">
                <a:extLst>
                  <a:ext uri="{FF2B5EF4-FFF2-40B4-BE49-F238E27FC236}">
                    <a16:creationId xmlns:a16="http://schemas.microsoft.com/office/drawing/2014/main" id="{98E73829-E3BE-9B49-159D-76A91F1F2D73}"/>
                  </a:ext>
                </a:extLst>
              </p:cNvPr>
              <p:cNvSpPr/>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12" name="Freeform: Shape 511">
                <a:extLst>
                  <a:ext uri="{FF2B5EF4-FFF2-40B4-BE49-F238E27FC236}">
                    <a16:creationId xmlns:a16="http://schemas.microsoft.com/office/drawing/2014/main" id="{7885E06B-E8AC-6BCE-3CAF-A195B543FDD2}"/>
                  </a:ext>
                </a:extLst>
              </p:cNvPr>
              <p:cNvSpPr/>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13" name="Freeform: Shape 512">
                <a:extLst>
                  <a:ext uri="{FF2B5EF4-FFF2-40B4-BE49-F238E27FC236}">
                    <a16:creationId xmlns:a16="http://schemas.microsoft.com/office/drawing/2014/main" id="{CB83A8BC-8DB8-EEBB-EA85-3B6775B21D8D}"/>
                  </a:ext>
                </a:extLst>
              </p:cNvPr>
              <p:cNvSpPr/>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14" name="Freeform: Shape 513">
                <a:extLst>
                  <a:ext uri="{FF2B5EF4-FFF2-40B4-BE49-F238E27FC236}">
                    <a16:creationId xmlns:a16="http://schemas.microsoft.com/office/drawing/2014/main" id="{519466DC-1307-EDA0-01A9-F32D7856B1A0}"/>
                  </a:ext>
                </a:extLst>
              </p:cNvPr>
              <p:cNvSpPr/>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rtl="0"/>
                <a:endParaRPr lang="en-GB" dirty="0"/>
              </a:p>
            </p:txBody>
          </p:sp>
          <p:sp>
            <p:nvSpPr>
              <p:cNvPr id="515" name="Freeform: Shape 514">
                <a:extLst>
                  <a:ext uri="{FF2B5EF4-FFF2-40B4-BE49-F238E27FC236}">
                    <a16:creationId xmlns:a16="http://schemas.microsoft.com/office/drawing/2014/main" id="{6370C7C9-1812-38FE-3F8B-CC4EA4BC5B35}"/>
                  </a:ext>
                </a:extLst>
              </p:cNvPr>
              <p:cNvSpPr/>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16" name="Freeform: Shape 515">
                <a:extLst>
                  <a:ext uri="{FF2B5EF4-FFF2-40B4-BE49-F238E27FC236}">
                    <a16:creationId xmlns:a16="http://schemas.microsoft.com/office/drawing/2014/main" id="{C813B705-D1A0-599C-37FE-BBD30B1C8E4F}"/>
                  </a:ext>
                </a:extLst>
              </p:cNvPr>
              <p:cNvSpPr/>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rtl="0"/>
                <a:endParaRPr lang="en-GB" dirty="0"/>
              </a:p>
            </p:txBody>
          </p:sp>
          <p:sp>
            <p:nvSpPr>
              <p:cNvPr id="517" name="Freeform: Shape 516">
                <a:extLst>
                  <a:ext uri="{FF2B5EF4-FFF2-40B4-BE49-F238E27FC236}">
                    <a16:creationId xmlns:a16="http://schemas.microsoft.com/office/drawing/2014/main" id="{AFB5E723-DE0A-F89F-3794-DF4221324C9C}"/>
                  </a:ext>
                </a:extLst>
              </p:cNvPr>
              <p:cNvSpPr/>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18" name="Freeform: Shape 517">
                <a:extLst>
                  <a:ext uri="{FF2B5EF4-FFF2-40B4-BE49-F238E27FC236}">
                    <a16:creationId xmlns:a16="http://schemas.microsoft.com/office/drawing/2014/main" id="{D27ACB47-F4FD-8D17-2C9E-4546A9977E45}"/>
                  </a:ext>
                </a:extLst>
              </p:cNvPr>
              <p:cNvSpPr/>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19" name="Freeform: Shape 518">
                <a:extLst>
                  <a:ext uri="{FF2B5EF4-FFF2-40B4-BE49-F238E27FC236}">
                    <a16:creationId xmlns:a16="http://schemas.microsoft.com/office/drawing/2014/main" id="{0A16EE58-643F-8A66-59F7-43F35ACC9634}"/>
                  </a:ext>
                </a:extLst>
              </p:cNvPr>
              <p:cNvSpPr/>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20" name="Freeform: Shape 519">
                <a:extLst>
                  <a:ext uri="{FF2B5EF4-FFF2-40B4-BE49-F238E27FC236}">
                    <a16:creationId xmlns:a16="http://schemas.microsoft.com/office/drawing/2014/main" id="{9F4B4D3B-0FB9-4648-49B5-246DA6D5A85F}"/>
                  </a:ext>
                </a:extLst>
              </p:cNvPr>
              <p:cNvSpPr/>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rtl="0"/>
                <a:endParaRPr lang="en-GB" dirty="0"/>
              </a:p>
            </p:txBody>
          </p:sp>
          <p:sp>
            <p:nvSpPr>
              <p:cNvPr id="521" name="Freeform: Shape 520">
                <a:extLst>
                  <a:ext uri="{FF2B5EF4-FFF2-40B4-BE49-F238E27FC236}">
                    <a16:creationId xmlns:a16="http://schemas.microsoft.com/office/drawing/2014/main" id="{1CF21471-541B-2859-F82A-09FCD1FD0003}"/>
                  </a:ext>
                </a:extLst>
              </p:cNvPr>
              <p:cNvSpPr/>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22" name="Freeform: Shape 521">
                <a:extLst>
                  <a:ext uri="{FF2B5EF4-FFF2-40B4-BE49-F238E27FC236}">
                    <a16:creationId xmlns:a16="http://schemas.microsoft.com/office/drawing/2014/main" id="{30CE8B62-D7B2-CA7D-1506-443583A6C702}"/>
                  </a:ext>
                </a:extLst>
              </p:cNvPr>
              <p:cNvSpPr/>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rtl="0"/>
                <a:endParaRPr lang="en-GB" dirty="0"/>
              </a:p>
            </p:txBody>
          </p:sp>
          <p:sp>
            <p:nvSpPr>
              <p:cNvPr id="523" name="Freeform: Shape 522">
                <a:extLst>
                  <a:ext uri="{FF2B5EF4-FFF2-40B4-BE49-F238E27FC236}">
                    <a16:creationId xmlns:a16="http://schemas.microsoft.com/office/drawing/2014/main" id="{EFC542DC-7019-D7F5-6935-AD02B9FDCD7E}"/>
                  </a:ext>
                </a:extLst>
              </p:cNvPr>
              <p:cNvSpPr/>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rtl="0"/>
                <a:endParaRPr lang="en-GB" dirty="0"/>
              </a:p>
            </p:txBody>
          </p:sp>
          <p:sp>
            <p:nvSpPr>
              <p:cNvPr id="524" name="Freeform: Shape 523">
                <a:extLst>
                  <a:ext uri="{FF2B5EF4-FFF2-40B4-BE49-F238E27FC236}">
                    <a16:creationId xmlns:a16="http://schemas.microsoft.com/office/drawing/2014/main" id="{F4C7EA79-8D62-D92D-CABB-83668AE3385A}"/>
                  </a:ext>
                </a:extLst>
              </p:cNvPr>
              <p:cNvSpPr/>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525" name="Freeform: Shape 524">
                <a:extLst>
                  <a:ext uri="{FF2B5EF4-FFF2-40B4-BE49-F238E27FC236}">
                    <a16:creationId xmlns:a16="http://schemas.microsoft.com/office/drawing/2014/main" id="{5E4750CE-8024-88EF-CF8A-F05EE60C7CB9}"/>
                  </a:ext>
                </a:extLst>
              </p:cNvPr>
              <p:cNvSpPr/>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526" name="Freeform: Shape 525">
                <a:extLst>
                  <a:ext uri="{FF2B5EF4-FFF2-40B4-BE49-F238E27FC236}">
                    <a16:creationId xmlns:a16="http://schemas.microsoft.com/office/drawing/2014/main" id="{52E32B0C-F373-CCC8-6564-D48A974F1DFE}"/>
                  </a:ext>
                </a:extLst>
              </p:cNvPr>
              <p:cNvSpPr/>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rtl="0"/>
                <a:endParaRPr lang="en-GB" dirty="0"/>
              </a:p>
            </p:txBody>
          </p:sp>
          <p:sp>
            <p:nvSpPr>
              <p:cNvPr id="527" name="Freeform: Shape 526">
                <a:extLst>
                  <a:ext uri="{FF2B5EF4-FFF2-40B4-BE49-F238E27FC236}">
                    <a16:creationId xmlns:a16="http://schemas.microsoft.com/office/drawing/2014/main" id="{81897679-8B58-F753-16B9-009E0342EECD}"/>
                  </a:ext>
                </a:extLst>
              </p:cNvPr>
              <p:cNvSpPr/>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rtl="0"/>
                <a:endParaRPr lang="en-GB" dirty="0"/>
              </a:p>
            </p:txBody>
          </p:sp>
          <p:sp>
            <p:nvSpPr>
              <p:cNvPr id="528" name="Freeform: Shape 527">
                <a:extLst>
                  <a:ext uri="{FF2B5EF4-FFF2-40B4-BE49-F238E27FC236}">
                    <a16:creationId xmlns:a16="http://schemas.microsoft.com/office/drawing/2014/main" id="{9CD38AC5-EE7E-C822-2E97-3F15EC65F0CA}"/>
                  </a:ext>
                </a:extLst>
              </p:cNvPr>
              <p:cNvSpPr/>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rtl="0"/>
                <a:endParaRPr lang="en-GB" dirty="0"/>
              </a:p>
            </p:txBody>
          </p:sp>
          <p:sp>
            <p:nvSpPr>
              <p:cNvPr id="529" name="Freeform: Shape 528">
                <a:extLst>
                  <a:ext uri="{FF2B5EF4-FFF2-40B4-BE49-F238E27FC236}">
                    <a16:creationId xmlns:a16="http://schemas.microsoft.com/office/drawing/2014/main" id="{62C87F22-04AE-EBE9-7616-8B39F5EBAA59}"/>
                  </a:ext>
                </a:extLst>
              </p:cNvPr>
              <p:cNvSpPr/>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rtl="0"/>
                <a:endParaRPr lang="en-GB" dirty="0"/>
              </a:p>
            </p:txBody>
          </p:sp>
        </p:grpSp>
      </p:grpSp>
      <p:sp>
        <p:nvSpPr>
          <p:cNvPr id="9" name="Slide Number Placeholder 8">
            <a:extLst>
              <a:ext uri="{FF2B5EF4-FFF2-40B4-BE49-F238E27FC236}">
                <a16:creationId xmlns:a16="http://schemas.microsoft.com/office/drawing/2014/main" id="{D1AF0B04-EE30-32D1-A973-42D4D3F29FD5}"/>
              </a:ext>
            </a:extLst>
          </p:cNvPr>
          <p:cNvSpPr>
            <a:spLocks noGrp="1"/>
          </p:cNvSpPr>
          <p:nvPr>
            <p:ph type="sldNum" sz="quarter" idx="12"/>
          </p:nvPr>
        </p:nvSpPr>
        <p:spPr/>
        <p:txBody>
          <a:bodyPr rtlCol="0"/>
          <a:lstStyle/>
          <a:p>
            <a:pPr rtl="0"/>
            <a:r>
              <a:rPr lang="en-GB" dirty="0"/>
              <a:t>1</a:t>
            </a:r>
          </a:p>
        </p:txBody>
      </p:sp>
      <p:pic>
        <p:nvPicPr>
          <p:cNvPr id="17" name="Picture Placeholder 16" descr="A clipboard with a pen and a checklist&#10;&#10;AI-generated content may be incorrect.">
            <a:extLst>
              <a:ext uri="{FF2B5EF4-FFF2-40B4-BE49-F238E27FC236}">
                <a16:creationId xmlns:a16="http://schemas.microsoft.com/office/drawing/2014/main" id="{3B968956-9AEE-83FB-B9E0-26CDF5DDB795}"/>
              </a:ext>
            </a:extLst>
          </p:cNvPr>
          <p:cNvPicPr>
            <a:picLocks noGrp="1" noChangeAspect="1"/>
          </p:cNvPicPr>
          <p:nvPr>
            <p:ph type="pic" sz="quarter" idx="13"/>
          </p:nvPr>
        </p:nvPicPr>
        <p:blipFill>
          <a:blip r:embed="rId2"/>
          <a:srcRect t="12223" b="12223"/>
          <a:stretch>
            <a:fillRect/>
          </a:stretch>
        </p:blipFill>
        <p:spPr/>
      </p:pic>
    </p:spTree>
    <p:extLst>
      <p:ext uri="{BB962C8B-B14F-4D97-AF65-F5344CB8AC3E}">
        <p14:creationId xmlns:p14="http://schemas.microsoft.com/office/powerpoint/2010/main" val="1919661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C2812-E0E5-C235-5E1E-981F34019FCD}"/>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D0AE41DA-02DC-9F9E-5C69-496C6F58C2C7}"/>
              </a:ext>
            </a:extLst>
          </p:cNvPr>
          <p:cNvSpPr>
            <a:spLocks noGrp="1"/>
          </p:cNvSpPr>
          <p:nvPr>
            <p:ph type="title"/>
          </p:nvPr>
        </p:nvSpPr>
        <p:spPr>
          <a:xfrm>
            <a:off x="946521" y="396117"/>
            <a:ext cx="5217172" cy="1158857"/>
          </a:xfrm>
        </p:spPr>
        <p:txBody>
          <a:bodyPr vert="horz" lIns="91440" tIns="45720" rIns="91440" bIns="45720" rtlCol="0" anchor="b">
            <a:normAutofit/>
          </a:bodyPr>
          <a:lstStyle/>
          <a:p>
            <a:pPr rtl="0"/>
            <a:r>
              <a:rPr lang="en-GB" dirty="0"/>
              <a:t>Introduction</a:t>
            </a:r>
          </a:p>
        </p:txBody>
      </p:sp>
      <p:sp>
        <p:nvSpPr>
          <p:cNvPr id="5" name="Content Placeholder 4">
            <a:extLst>
              <a:ext uri="{FF2B5EF4-FFF2-40B4-BE49-F238E27FC236}">
                <a16:creationId xmlns:a16="http://schemas.microsoft.com/office/drawing/2014/main" id="{F4CB1ABC-D01C-33E5-BF78-E3E2EEBCA740}"/>
              </a:ext>
            </a:extLst>
          </p:cNvPr>
          <p:cNvSpPr>
            <a:spLocks noGrp="1"/>
          </p:cNvSpPr>
          <p:nvPr>
            <p:ph idx="1"/>
          </p:nvPr>
        </p:nvSpPr>
        <p:spPr>
          <a:xfrm>
            <a:off x="946520" y="1747592"/>
            <a:ext cx="5217173" cy="4351338"/>
          </a:xfrm>
        </p:spPr>
        <p:txBody>
          <a:bodyPr>
            <a:normAutofit/>
          </a:bodyPr>
          <a:lstStyle/>
          <a:p>
            <a:r>
              <a:rPr lang="en-US" sz="1100" i="1" dirty="0"/>
              <a:t>The problem:</a:t>
            </a:r>
          </a:p>
          <a:p>
            <a:endParaRPr lang="en-US" sz="1100" i="1" dirty="0"/>
          </a:p>
          <a:p>
            <a:r>
              <a:rPr lang="en-US" sz="1100" i="1" dirty="0">
                <a:highlight>
                  <a:srgbClr val="FF0000"/>
                </a:highlight>
              </a:rPr>
              <a:t>Improving animation/camera transitions for seamless and immersive gameplay </a:t>
            </a:r>
          </a:p>
          <a:p>
            <a:endParaRPr lang="en-US" sz="1100" i="1" dirty="0"/>
          </a:p>
          <a:p>
            <a:r>
              <a:rPr lang="en-US" sz="1100" i="1" dirty="0"/>
              <a:t>My solution – Hollow Rooms</a:t>
            </a:r>
          </a:p>
          <a:p>
            <a:endParaRPr lang="en-US" sz="1100" i="1" dirty="0"/>
          </a:p>
          <a:p>
            <a:r>
              <a:rPr lang="en-US" sz="1100" i="1" dirty="0"/>
              <a:t>What is Hollow Rooms:</a:t>
            </a:r>
          </a:p>
          <a:p>
            <a:endParaRPr lang="en-US" sz="1100" i="1" dirty="0"/>
          </a:p>
          <a:p>
            <a:r>
              <a:rPr lang="en-US" sz="1100" i="1" dirty="0"/>
              <a:t>A game where the player will be taking control of a character that will enter a creepy old house and will have to solve puzzles to progress further into the house until they reach the attic and reclaim a lost treasure they have been searching for.</a:t>
            </a:r>
          </a:p>
          <a:p>
            <a:endParaRPr lang="en-US" sz="1100" i="1" dirty="0"/>
          </a:p>
          <a:p>
            <a:r>
              <a:rPr lang="en-US" sz="1100" i="1" dirty="0"/>
              <a:t>The end purpose of Hollow Rooms is not to create an engaging horror experience, but to demonstrate how thoughtful animation and camera work can significantly enhance immersion. By combining puzzle solving gameplay with polished visual transitions the game should prove that technical game design is essential in deepening player immersion and player engagement.</a:t>
            </a:r>
            <a:endParaRPr lang="en-GB" sz="1100" i="1" dirty="0"/>
          </a:p>
        </p:txBody>
      </p:sp>
      <p:pic>
        <p:nvPicPr>
          <p:cNvPr id="10" name="Picture Placeholder 9">
            <a:extLst>
              <a:ext uri="{FF2B5EF4-FFF2-40B4-BE49-F238E27FC236}">
                <a16:creationId xmlns:a16="http://schemas.microsoft.com/office/drawing/2014/main" id="{42C1D497-F098-AB4E-08C9-9B797C47450F}"/>
              </a:ext>
            </a:extLst>
          </p:cNvPr>
          <p:cNvPicPr>
            <a:picLocks noGrp="1" noChangeAspect="1"/>
          </p:cNvPicPr>
          <p:nvPr>
            <p:ph type="pic" sz="quarter" idx="13"/>
          </p:nvPr>
        </p:nvPicPr>
        <p:blipFill>
          <a:blip r:embed="rId3"/>
          <a:srcRect l="8665" r="25039" b="3"/>
          <a:stretch>
            <a:fillRect/>
          </a:stretch>
        </p:blipFill>
        <p:spPr>
          <a:xfrm>
            <a:off x="7253022" y="1820335"/>
            <a:ext cx="3555042" cy="3217332"/>
          </a:xfrm>
          <a:prstGeom prst="rect">
            <a:avLst/>
          </a:prstGeom>
          <a:noFill/>
        </p:spPr>
      </p:pic>
      <p:sp>
        <p:nvSpPr>
          <p:cNvPr id="13" name="Slide Number Placeholder 12">
            <a:extLst>
              <a:ext uri="{FF2B5EF4-FFF2-40B4-BE49-F238E27FC236}">
                <a16:creationId xmlns:a16="http://schemas.microsoft.com/office/drawing/2014/main" id="{07ED6CED-6483-8775-F5ED-EE7B9C949277}"/>
              </a:ext>
            </a:extLst>
          </p:cNvPr>
          <p:cNvSpPr>
            <a:spLocks noGrp="1"/>
          </p:cNvSpPr>
          <p:nvPr>
            <p:ph type="sldNum" sz="quarter" idx="12"/>
          </p:nvPr>
        </p:nvSpPr>
        <p:spPr>
          <a:xfrm>
            <a:off x="8610600" y="6356350"/>
            <a:ext cx="2743200" cy="365125"/>
          </a:xfrm>
        </p:spPr>
        <p:txBody>
          <a:bodyPr rtlCol="0" anchor="ctr">
            <a:normAutofit/>
          </a:bodyPr>
          <a:lstStyle/>
          <a:p>
            <a:pPr rtl="0">
              <a:spcAft>
                <a:spcPts val="600"/>
              </a:spcAft>
            </a:pPr>
            <a:r>
              <a:rPr lang="en-GB" dirty="0"/>
              <a:t>2</a:t>
            </a:r>
          </a:p>
        </p:txBody>
      </p:sp>
    </p:spTree>
    <p:extLst>
      <p:ext uri="{BB962C8B-B14F-4D97-AF65-F5344CB8AC3E}">
        <p14:creationId xmlns:p14="http://schemas.microsoft.com/office/powerpoint/2010/main" val="37539036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CCD3A-011B-889B-9AF4-9E568803B2C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06A406E-99CE-6593-9FA0-35BDE266E959}"/>
              </a:ext>
            </a:extLst>
          </p:cNvPr>
          <p:cNvSpPr>
            <a:spLocks noGrp="1"/>
          </p:cNvSpPr>
          <p:nvPr>
            <p:ph type="title"/>
          </p:nvPr>
        </p:nvSpPr>
        <p:spPr>
          <a:xfrm>
            <a:off x="934915" y="1153438"/>
            <a:ext cx="10322169" cy="518874"/>
          </a:xfrm>
        </p:spPr>
        <p:txBody>
          <a:bodyPr rtlCol="0">
            <a:normAutofit fontScale="90000"/>
          </a:bodyPr>
          <a:lstStyle/>
          <a:p>
            <a:pPr rtl="0"/>
            <a:r>
              <a:rPr lang="en-GB" sz="3200" dirty="0"/>
              <a:t>Aim, Objectives and deliverables for Hollow Rooms</a:t>
            </a:r>
          </a:p>
        </p:txBody>
      </p:sp>
      <p:sp>
        <p:nvSpPr>
          <p:cNvPr id="6" name="Text Placeholder 5">
            <a:extLst>
              <a:ext uri="{FF2B5EF4-FFF2-40B4-BE49-F238E27FC236}">
                <a16:creationId xmlns:a16="http://schemas.microsoft.com/office/drawing/2014/main" id="{7A314588-2E19-AD49-D7B5-52576C7614AF}"/>
              </a:ext>
            </a:extLst>
          </p:cNvPr>
          <p:cNvSpPr>
            <a:spLocks noGrp="1"/>
          </p:cNvSpPr>
          <p:nvPr>
            <p:ph type="body" sz="quarter" idx="13"/>
          </p:nvPr>
        </p:nvSpPr>
        <p:spPr>
          <a:xfrm>
            <a:off x="127443" y="2149483"/>
            <a:ext cx="945109" cy="518874"/>
          </a:xfrm>
        </p:spPr>
        <p:txBody>
          <a:bodyPr rtlCol="0"/>
          <a:lstStyle/>
          <a:p>
            <a:pPr rtl="0"/>
            <a:r>
              <a:rPr lang="en-GB" dirty="0"/>
              <a:t>Aim:</a:t>
            </a:r>
          </a:p>
        </p:txBody>
      </p:sp>
      <p:sp>
        <p:nvSpPr>
          <p:cNvPr id="7" name="Text Placeholder 6">
            <a:extLst>
              <a:ext uri="{FF2B5EF4-FFF2-40B4-BE49-F238E27FC236}">
                <a16:creationId xmlns:a16="http://schemas.microsoft.com/office/drawing/2014/main" id="{8FE79CD4-5112-E873-247B-86F944243F19}"/>
              </a:ext>
            </a:extLst>
          </p:cNvPr>
          <p:cNvSpPr>
            <a:spLocks noGrp="1"/>
          </p:cNvSpPr>
          <p:nvPr>
            <p:ph type="body" sz="quarter" idx="14"/>
          </p:nvPr>
        </p:nvSpPr>
        <p:spPr>
          <a:xfrm>
            <a:off x="0" y="2668357"/>
            <a:ext cx="4307160" cy="3295650"/>
          </a:xfrm>
        </p:spPr>
        <p:txBody>
          <a:bodyPr rtlCol="0">
            <a:normAutofit fontScale="85000" lnSpcReduction="20000"/>
          </a:bodyPr>
          <a:lstStyle/>
          <a:p>
            <a:pPr marL="0" indent="0">
              <a:buNone/>
            </a:pPr>
            <a:r>
              <a:rPr lang="en-US" dirty="0"/>
              <a:t>The aim of this project is to create an animation-focused horror puzzle game that priorities seamless transitions between cutscenes and gameplay. </a:t>
            </a:r>
            <a:br>
              <a:rPr lang="en-US" dirty="0"/>
            </a:br>
            <a:br>
              <a:rPr lang="en-US" dirty="0"/>
            </a:br>
            <a:r>
              <a:rPr lang="en-US" dirty="0"/>
              <a:t>Rather than concentrating  mainly on complex mechanics or large-scale systems, the core intention is to demonstrate how smooth animations and carefully planned camera work can maintain player immersion.</a:t>
            </a:r>
            <a:br>
              <a:rPr lang="en-US" dirty="0"/>
            </a:br>
            <a:endParaRPr lang="en-US" dirty="0"/>
          </a:p>
          <a:p>
            <a:pPr marL="0" indent="0">
              <a:buNone/>
            </a:pPr>
            <a:r>
              <a:rPr lang="en-US" dirty="0"/>
              <a:t>By ensuring that transitions feel natural and uninterrupted, the project seeks to bridge the gap between cinematics in games and interactive gameplay. </a:t>
            </a:r>
            <a:br>
              <a:rPr lang="en-US" dirty="0"/>
            </a:br>
            <a:br>
              <a:rPr lang="en-US" dirty="0"/>
            </a:br>
            <a:r>
              <a:rPr lang="en-US" dirty="0"/>
              <a:t>At the end of the project the aim is to create a simple but challenging experience where the player remains fully engaged from beginning to end.</a:t>
            </a:r>
            <a:endParaRPr lang="en-GB" dirty="0"/>
          </a:p>
        </p:txBody>
      </p:sp>
      <p:sp>
        <p:nvSpPr>
          <p:cNvPr id="8" name="Text Placeholder 7">
            <a:extLst>
              <a:ext uri="{FF2B5EF4-FFF2-40B4-BE49-F238E27FC236}">
                <a16:creationId xmlns:a16="http://schemas.microsoft.com/office/drawing/2014/main" id="{71FC0D27-8D81-68C9-F61A-1E7AEF25776C}"/>
              </a:ext>
            </a:extLst>
          </p:cNvPr>
          <p:cNvSpPr>
            <a:spLocks noGrp="1"/>
          </p:cNvSpPr>
          <p:nvPr>
            <p:ph type="body" sz="quarter" idx="15"/>
          </p:nvPr>
        </p:nvSpPr>
        <p:spPr>
          <a:xfrm>
            <a:off x="4520920" y="2127394"/>
            <a:ext cx="2010323" cy="518874"/>
          </a:xfrm>
        </p:spPr>
        <p:txBody>
          <a:bodyPr rtlCol="0"/>
          <a:lstStyle/>
          <a:p>
            <a:pPr rtl="0"/>
            <a:r>
              <a:rPr lang="en-GB" dirty="0"/>
              <a:t>Objectives:</a:t>
            </a:r>
          </a:p>
        </p:txBody>
      </p:sp>
      <p:sp>
        <p:nvSpPr>
          <p:cNvPr id="9" name="Text Placeholder 8">
            <a:extLst>
              <a:ext uri="{FF2B5EF4-FFF2-40B4-BE49-F238E27FC236}">
                <a16:creationId xmlns:a16="http://schemas.microsoft.com/office/drawing/2014/main" id="{82841A03-96E4-30BF-2881-A238EE9F1E47}"/>
              </a:ext>
            </a:extLst>
          </p:cNvPr>
          <p:cNvSpPr>
            <a:spLocks noGrp="1"/>
          </p:cNvSpPr>
          <p:nvPr>
            <p:ph type="body" sz="quarter" idx="16"/>
          </p:nvPr>
        </p:nvSpPr>
        <p:spPr>
          <a:xfrm>
            <a:off x="4434603" y="2668357"/>
            <a:ext cx="4307160" cy="3295650"/>
          </a:xfrm>
        </p:spPr>
        <p:txBody>
          <a:bodyPr rtlCol="0">
            <a:normAutofit fontScale="85000" lnSpcReduction="10000"/>
          </a:bodyPr>
          <a:lstStyle/>
          <a:p>
            <a:pPr marL="0" indent="0">
              <a:buNone/>
            </a:pPr>
            <a:r>
              <a:rPr lang="en-US" dirty="0"/>
              <a:t>To achieve this aim, the project will:</a:t>
            </a:r>
          </a:p>
          <a:p>
            <a:r>
              <a:rPr lang="en-US" dirty="0"/>
              <a:t>Develop seamless transitions from the opening cutscene directly into playable gameplay without abrupt cuts or loading interruptions.</a:t>
            </a:r>
          </a:p>
          <a:p>
            <a:r>
              <a:rPr lang="en-US" dirty="0"/>
              <a:t>Create realistic and responsive player animations that reflect movement and interaction, to enhance immersion.</a:t>
            </a:r>
          </a:p>
          <a:p>
            <a:r>
              <a:rPr lang="en-US" dirty="0"/>
              <a:t>Incorporate a small but meaningful narrative element to enhance emotional engagement and provide context for gameplay.</a:t>
            </a:r>
          </a:p>
          <a:p>
            <a:r>
              <a:rPr lang="en-US" dirty="0"/>
              <a:t>Design a fun and intuitive puzzle solving gameplay loop that helps the player progress through the environment while maintaining tension.</a:t>
            </a:r>
          </a:p>
        </p:txBody>
      </p:sp>
      <p:sp>
        <p:nvSpPr>
          <p:cNvPr id="19" name="Slide Number Placeholder 18">
            <a:extLst>
              <a:ext uri="{FF2B5EF4-FFF2-40B4-BE49-F238E27FC236}">
                <a16:creationId xmlns:a16="http://schemas.microsoft.com/office/drawing/2014/main" id="{A21BB793-36B0-1252-7CD3-FB9B980CD683}"/>
              </a:ext>
            </a:extLst>
          </p:cNvPr>
          <p:cNvSpPr>
            <a:spLocks noGrp="1"/>
          </p:cNvSpPr>
          <p:nvPr>
            <p:ph type="sldNum" sz="quarter" idx="12"/>
          </p:nvPr>
        </p:nvSpPr>
        <p:spPr/>
        <p:txBody>
          <a:bodyPr rtlCol="0"/>
          <a:lstStyle/>
          <a:p>
            <a:pPr rtl="0"/>
            <a:r>
              <a:rPr lang="en-GB" dirty="0"/>
              <a:t>3</a:t>
            </a:r>
          </a:p>
        </p:txBody>
      </p:sp>
      <p:sp>
        <p:nvSpPr>
          <p:cNvPr id="2" name="Rectangle 1">
            <a:extLst>
              <a:ext uri="{FF2B5EF4-FFF2-40B4-BE49-F238E27FC236}">
                <a16:creationId xmlns:a16="http://schemas.microsoft.com/office/drawing/2014/main" id="{7F215DF7-4167-2945-6BDE-723FCF8BDA50}"/>
              </a:ext>
            </a:extLst>
          </p:cNvPr>
          <p:cNvSpPr/>
          <p:nvPr/>
        </p:nvSpPr>
        <p:spPr>
          <a:xfrm>
            <a:off x="43159" y="2127393"/>
            <a:ext cx="4307160" cy="3688609"/>
          </a:xfrm>
          <a:prstGeom prst="rect">
            <a:avLst/>
          </a:prstGeom>
          <a:noFill/>
          <a:ln w="38100">
            <a:solidFill>
              <a:srgbClr val="FF0000"/>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0688E486-E7A9-1C83-DD5A-D5105B05CD04}"/>
              </a:ext>
            </a:extLst>
          </p:cNvPr>
          <p:cNvSpPr/>
          <p:nvPr/>
        </p:nvSpPr>
        <p:spPr>
          <a:xfrm>
            <a:off x="4434603" y="2131898"/>
            <a:ext cx="4307160" cy="3688609"/>
          </a:xfrm>
          <a:prstGeom prst="rect">
            <a:avLst/>
          </a:prstGeom>
          <a:noFill/>
          <a:ln w="38100">
            <a:solidFill>
              <a:srgbClr val="FF0000"/>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4" name="Rectangle 3">
            <a:extLst>
              <a:ext uri="{FF2B5EF4-FFF2-40B4-BE49-F238E27FC236}">
                <a16:creationId xmlns:a16="http://schemas.microsoft.com/office/drawing/2014/main" id="{656229D5-8C68-5D30-8766-9B02DE953BF4}"/>
              </a:ext>
            </a:extLst>
          </p:cNvPr>
          <p:cNvSpPr/>
          <p:nvPr/>
        </p:nvSpPr>
        <p:spPr>
          <a:xfrm>
            <a:off x="8828080" y="2127394"/>
            <a:ext cx="3275734" cy="3688609"/>
          </a:xfrm>
          <a:prstGeom prst="rect">
            <a:avLst/>
          </a:prstGeom>
          <a:noFill/>
          <a:ln w="38100">
            <a:solidFill>
              <a:srgbClr val="FF0000"/>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11" name="Text Placeholder 7">
            <a:extLst>
              <a:ext uri="{FF2B5EF4-FFF2-40B4-BE49-F238E27FC236}">
                <a16:creationId xmlns:a16="http://schemas.microsoft.com/office/drawing/2014/main" id="{BE704785-2149-95EE-0059-2F8690271603}"/>
              </a:ext>
            </a:extLst>
          </p:cNvPr>
          <p:cNvSpPr txBox="1">
            <a:spLocks/>
          </p:cNvSpPr>
          <p:nvPr/>
        </p:nvSpPr>
        <p:spPr>
          <a:xfrm>
            <a:off x="8828080" y="2160098"/>
            <a:ext cx="2010323" cy="518874"/>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Deliverables:</a:t>
            </a:r>
          </a:p>
        </p:txBody>
      </p:sp>
      <p:sp>
        <p:nvSpPr>
          <p:cNvPr id="12" name="Text Placeholder 8">
            <a:extLst>
              <a:ext uri="{FF2B5EF4-FFF2-40B4-BE49-F238E27FC236}">
                <a16:creationId xmlns:a16="http://schemas.microsoft.com/office/drawing/2014/main" id="{80F18162-8841-B95B-ACE1-C4DA7A61994A}"/>
              </a:ext>
            </a:extLst>
          </p:cNvPr>
          <p:cNvSpPr txBox="1">
            <a:spLocks/>
          </p:cNvSpPr>
          <p:nvPr/>
        </p:nvSpPr>
        <p:spPr>
          <a:xfrm>
            <a:off x="8828080" y="2599663"/>
            <a:ext cx="3236477" cy="32956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
        <p:nvSpPr>
          <p:cNvPr id="13" name="Text Placeholder 8">
            <a:extLst>
              <a:ext uri="{FF2B5EF4-FFF2-40B4-BE49-F238E27FC236}">
                <a16:creationId xmlns:a16="http://schemas.microsoft.com/office/drawing/2014/main" id="{77B83930-0497-855D-00E3-697D7F5C8ED7}"/>
              </a:ext>
            </a:extLst>
          </p:cNvPr>
          <p:cNvSpPr txBox="1">
            <a:spLocks/>
          </p:cNvSpPr>
          <p:nvPr/>
        </p:nvSpPr>
        <p:spPr>
          <a:xfrm>
            <a:off x="8828080" y="2646268"/>
            <a:ext cx="3236477" cy="3058294"/>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The final deliverable will be a playable, single player horror themed puzzle game. </a:t>
            </a:r>
            <a:br>
              <a:rPr lang="en-US" dirty="0"/>
            </a:br>
            <a:br>
              <a:rPr lang="en-US" dirty="0"/>
            </a:br>
            <a:r>
              <a:rPr lang="en-US" dirty="0"/>
              <a:t>The game will feature a intro cutscene, in-game animations, smooth camera transitions, environmental assets, interactive puzzles, and a short narrative arc. It will serve as a proof of concept demonstrating how animation and cinematic flow can improve immersion within a game.</a:t>
            </a:r>
          </a:p>
        </p:txBody>
      </p:sp>
    </p:spTree>
    <p:extLst>
      <p:ext uri="{BB962C8B-B14F-4D97-AF65-F5344CB8AC3E}">
        <p14:creationId xmlns:p14="http://schemas.microsoft.com/office/powerpoint/2010/main" val="2082859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DD0D5-CCAC-598E-0D58-63468B8F8B2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2318500-C78F-8394-3813-F4DD3463A6D4}"/>
              </a:ext>
            </a:extLst>
          </p:cNvPr>
          <p:cNvSpPr>
            <a:spLocks noGrp="1"/>
          </p:cNvSpPr>
          <p:nvPr>
            <p:ph type="title"/>
          </p:nvPr>
        </p:nvSpPr>
        <p:spPr>
          <a:xfrm>
            <a:off x="838200" y="365125"/>
            <a:ext cx="10515600" cy="1325563"/>
          </a:xfrm>
        </p:spPr>
        <p:txBody>
          <a:bodyPr rtlCol="0" anchor="ctr">
            <a:normAutofit/>
          </a:bodyPr>
          <a:lstStyle/>
          <a:p>
            <a:pPr rtl="0"/>
            <a:r>
              <a:rPr lang="en-GB" dirty="0"/>
              <a:t>Research Methodology</a:t>
            </a:r>
            <a:br>
              <a:rPr lang="en-GB" dirty="0"/>
            </a:br>
            <a:r>
              <a:rPr lang="en-GB" dirty="0"/>
              <a:t>Part 1</a:t>
            </a:r>
          </a:p>
        </p:txBody>
      </p:sp>
      <p:sp>
        <p:nvSpPr>
          <p:cNvPr id="13" name="Slide Number Placeholder 12">
            <a:extLst>
              <a:ext uri="{FF2B5EF4-FFF2-40B4-BE49-F238E27FC236}">
                <a16:creationId xmlns:a16="http://schemas.microsoft.com/office/drawing/2014/main" id="{DE6373DC-57FB-9491-7687-C1E202A0E7D7}"/>
              </a:ext>
            </a:extLst>
          </p:cNvPr>
          <p:cNvSpPr>
            <a:spLocks noGrp="1"/>
          </p:cNvSpPr>
          <p:nvPr>
            <p:ph type="sldNum" sz="quarter" idx="12"/>
          </p:nvPr>
        </p:nvSpPr>
        <p:spPr>
          <a:xfrm>
            <a:off x="8610600" y="6356350"/>
            <a:ext cx="2743200" cy="365125"/>
          </a:xfrm>
        </p:spPr>
        <p:txBody>
          <a:bodyPr rtlCol="0" anchor="ctr">
            <a:normAutofit/>
          </a:bodyPr>
          <a:lstStyle/>
          <a:p>
            <a:pPr rtl="0">
              <a:spcAft>
                <a:spcPts val="600"/>
              </a:spcAft>
            </a:pPr>
            <a:r>
              <a:rPr lang="en-GB" dirty="0"/>
              <a:t>4</a:t>
            </a:r>
          </a:p>
        </p:txBody>
      </p:sp>
      <p:sp>
        <p:nvSpPr>
          <p:cNvPr id="8" name="Content Placeholder 7">
            <a:extLst>
              <a:ext uri="{FF2B5EF4-FFF2-40B4-BE49-F238E27FC236}">
                <a16:creationId xmlns:a16="http://schemas.microsoft.com/office/drawing/2014/main" id="{185A765E-9DDD-AC7B-0F51-2CB46EB6CC2A}"/>
              </a:ext>
            </a:extLst>
          </p:cNvPr>
          <p:cNvSpPr>
            <a:spLocks noGrp="1"/>
          </p:cNvSpPr>
          <p:nvPr>
            <p:ph idx="4294967295"/>
          </p:nvPr>
        </p:nvSpPr>
        <p:spPr>
          <a:xfrm>
            <a:off x="838200" y="1881188"/>
            <a:ext cx="10515600" cy="4352544"/>
          </a:xfrm>
        </p:spPr>
        <p:txBody>
          <a:bodyPr rtlCol="0" anchor="t">
            <a:normAutofit/>
          </a:bodyPr>
          <a:lstStyle/>
          <a:p>
            <a:pPr marL="0"/>
            <a:r>
              <a:rPr lang="en-US" sz="1500" kern="1200" dirty="0"/>
              <a:t>To allow the project to be made using industry practices. I will begin with research into animation and camera techniques used in successful narrative driven games. </a:t>
            </a:r>
            <a:br>
              <a:rPr lang="en-US" sz="1500" kern="1200" dirty="0"/>
            </a:br>
            <a:br>
              <a:rPr lang="en-US" sz="1500" kern="1200" dirty="0"/>
            </a:br>
            <a:r>
              <a:rPr lang="en-US" sz="1500" kern="1200" dirty="0"/>
              <a:t>This will involve </a:t>
            </a:r>
            <a:r>
              <a:rPr lang="en-US" sz="1500" kern="1200" dirty="0" err="1"/>
              <a:t>analysing</a:t>
            </a:r>
            <a:r>
              <a:rPr lang="en-US" sz="1500" kern="1200" dirty="0"/>
              <a:t> developer talks (GDC), post-mortems, and stage presentations from studios known for making immersive games. </a:t>
            </a:r>
            <a:br>
              <a:rPr lang="en-US" sz="1500" kern="1200" dirty="0"/>
            </a:br>
            <a:br>
              <a:rPr lang="en-US" sz="1500" kern="1200" dirty="0"/>
            </a:br>
            <a:r>
              <a:rPr lang="en-US" sz="1500" kern="1200" dirty="0"/>
              <a:t>For example: examining the seamless cinematic transitions in Spiderman 2 and the environmental storytelling and camera work in Silent Hill F will help me identify professional standards when blending between gameplay and cutscenes. </a:t>
            </a:r>
            <a:br>
              <a:rPr lang="en-US" sz="1500" kern="1200" dirty="0"/>
            </a:br>
            <a:endParaRPr lang="en-US" sz="1500" kern="1200" dirty="0"/>
          </a:p>
          <a:p>
            <a:pPr marL="0"/>
            <a:r>
              <a:rPr lang="en-US" sz="1500" kern="1200" dirty="0"/>
              <a:t>To evaluate the success of my solution, I will conduct playtesting sessions. Participants will be asked to play a short section of </a:t>
            </a:r>
            <a:r>
              <a:rPr lang="en-US" sz="1500" i="1" kern="1200" dirty="0"/>
              <a:t>Hollow Rooms</a:t>
            </a:r>
            <a:r>
              <a:rPr lang="en-US" sz="1500" kern="1200" dirty="0"/>
              <a:t> and complete a questionnaire measuring perceived immersion, smoothness of transitions, and overall engagement. If most participants report that transitions feel natural and do not disrupt gameplay I will consider it a success. However, if there are comments about jarring cuts or stiffness in movement I will refine those areas.</a:t>
            </a:r>
          </a:p>
          <a:p>
            <a:pPr marL="0"/>
            <a:r>
              <a:rPr lang="en-US" sz="1500" kern="1200" dirty="0"/>
              <a:t>While gathering and </a:t>
            </a:r>
            <a:r>
              <a:rPr lang="en-US" sz="1500" kern="1200" dirty="0" err="1"/>
              <a:t>analysing</a:t>
            </a:r>
            <a:r>
              <a:rPr lang="en-US" sz="1500" kern="1200" dirty="0"/>
              <a:t> data. I will record observations I make during testing sessions to compare responses against my initial objectives and identify recurring point of interests in my player feedback. </a:t>
            </a:r>
            <a:br>
              <a:rPr lang="en-US" sz="1500" kern="1200" dirty="0"/>
            </a:br>
            <a:br>
              <a:rPr lang="en-US" sz="1500" kern="1200" dirty="0"/>
            </a:br>
            <a:r>
              <a:rPr lang="en-US" sz="1500" kern="1200" dirty="0"/>
              <a:t>I will then draw conclusions by evaluating whether the animation-focused gameplay enhances immersion. This structured research approach ensures that my project is backed up by industry standards and supported by measurable outcomes rather than personal assumption.</a:t>
            </a:r>
          </a:p>
          <a:p>
            <a:pPr marL="0"/>
            <a:endParaRPr lang="en-US" sz="1500" kern="1200" dirty="0"/>
          </a:p>
        </p:txBody>
      </p:sp>
    </p:spTree>
    <p:extLst>
      <p:ext uri="{BB962C8B-B14F-4D97-AF65-F5344CB8AC3E}">
        <p14:creationId xmlns:p14="http://schemas.microsoft.com/office/powerpoint/2010/main" val="2609285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90413-177C-C319-B8A4-5D38A94795F1}"/>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0849C60D-B0EE-9900-B52B-C4D9843100BB}"/>
              </a:ext>
            </a:extLst>
          </p:cNvPr>
          <p:cNvSpPr>
            <a:spLocks noGrp="1"/>
          </p:cNvSpPr>
          <p:nvPr>
            <p:ph type="title"/>
          </p:nvPr>
        </p:nvSpPr>
        <p:spPr>
          <a:xfrm>
            <a:off x="838200" y="365125"/>
            <a:ext cx="10515600" cy="1325563"/>
          </a:xfrm>
        </p:spPr>
        <p:txBody>
          <a:bodyPr rtlCol="0" anchor="ctr">
            <a:normAutofit/>
          </a:bodyPr>
          <a:lstStyle/>
          <a:p>
            <a:pPr rtl="0"/>
            <a:r>
              <a:rPr lang="en-GB"/>
              <a:t>Research Methodology</a:t>
            </a:r>
            <a:br>
              <a:rPr lang="en-GB"/>
            </a:br>
            <a:r>
              <a:rPr lang="en-GB"/>
              <a:t>Part 2</a:t>
            </a:r>
          </a:p>
        </p:txBody>
      </p:sp>
      <p:sp>
        <p:nvSpPr>
          <p:cNvPr id="13" name="Slide Number Placeholder 12">
            <a:extLst>
              <a:ext uri="{FF2B5EF4-FFF2-40B4-BE49-F238E27FC236}">
                <a16:creationId xmlns:a16="http://schemas.microsoft.com/office/drawing/2014/main" id="{14D63823-94BC-1CC4-E25A-CF4A5576AAC9}"/>
              </a:ext>
            </a:extLst>
          </p:cNvPr>
          <p:cNvSpPr>
            <a:spLocks noGrp="1"/>
          </p:cNvSpPr>
          <p:nvPr>
            <p:ph type="sldNum" sz="quarter" idx="12"/>
          </p:nvPr>
        </p:nvSpPr>
        <p:spPr>
          <a:xfrm>
            <a:off x="8610600" y="6356350"/>
            <a:ext cx="2743200" cy="365125"/>
          </a:xfrm>
        </p:spPr>
        <p:txBody>
          <a:bodyPr rtlCol="0" anchor="ctr">
            <a:normAutofit/>
          </a:bodyPr>
          <a:lstStyle/>
          <a:p>
            <a:pPr rtl="0">
              <a:spcAft>
                <a:spcPts val="600"/>
              </a:spcAft>
            </a:pPr>
            <a:r>
              <a:rPr lang="en-GB" dirty="0"/>
              <a:t>5</a:t>
            </a:r>
            <a:endParaRPr lang="en-GB"/>
          </a:p>
        </p:txBody>
      </p:sp>
      <p:sp>
        <p:nvSpPr>
          <p:cNvPr id="8" name="Content Placeholder 7">
            <a:extLst>
              <a:ext uri="{FF2B5EF4-FFF2-40B4-BE49-F238E27FC236}">
                <a16:creationId xmlns:a16="http://schemas.microsoft.com/office/drawing/2014/main" id="{433DA3E2-62EC-B1D3-4E5F-A48D0E1DD4ED}"/>
              </a:ext>
            </a:extLst>
          </p:cNvPr>
          <p:cNvSpPr>
            <a:spLocks noGrp="1"/>
          </p:cNvSpPr>
          <p:nvPr>
            <p:ph idx="4294967295"/>
          </p:nvPr>
        </p:nvSpPr>
        <p:spPr>
          <a:xfrm>
            <a:off x="838200" y="1861937"/>
            <a:ext cx="10515600" cy="4352544"/>
          </a:xfrm>
        </p:spPr>
        <p:txBody>
          <a:bodyPr rtlCol="0" anchor="t">
            <a:normAutofit/>
          </a:bodyPr>
          <a:lstStyle/>
          <a:p>
            <a:pPr marL="0"/>
            <a:r>
              <a:rPr lang="en-US" sz="2000" kern="1200"/>
              <a:t>I intend to evaluate how efficient seamless animation and camera transitions contribute to player immersion, engagement and overall experience. The focus will be on whether players notice transitions between cutscenes and gameplay or whether the experience feels continuous and natural. If players report that they did not feel interrupted or distracted, this will indicate that the transitions are working successfully.</a:t>
            </a:r>
          </a:p>
          <a:p>
            <a:pPr marL="0"/>
            <a:r>
              <a:rPr lang="en-US" sz="2000" kern="1200"/>
              <a:t>Another key area of evaluation is emotional engagement. I will assess whether the narrative elements, combined with cinematic presentation, strengthen the flow and context of the game which should encourage players to feel invested in reaching the attic and reclaiming the treasure.</a:t>
            </a:r>
          </a:p>
          <a:p>
            <a:pPr marL="0"/>
            <a:r>
              <a:rPr lang="en-US" sz="2000" kern="1200"/>
              <a:t>Finally, I will evaluate the balance created between the focus on animation and gameplay functionality. While animation and camera work is the priority, the puzzle-solving loop must be enjoyable and intuitive. By analysing player feedback. I will determine whether the animation-driven design enhances immersion without impacting gameplay and ruining the experience.</a:t>
            </a:r>
          </a:p>
          <a:p>
            <a:pPr marL="0"/>
            <a:endParaRPr lang="en-US" sz="2000" kern="1200"/>
          </a:p>
        </p:txBody>
      </p:sp>
    </p:spTree>
    <p:extLst>
      <p:ext uri="{BB962C8B-B14F-4D97-AF65-F5344CB8AC3E}">
        <p14:creationId xmlns:p14="http://schemas.microsoft.com/office/powerpoint/2010/main" val="20794690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F22D0-B467-BD27-D65B-82BD940205B3}"/>
              </a:ext>
            </a:extLst>
          </p:cNvPr>
          <p:cNvSpPr>
            <a:spLocks noGrp="1"/>
          </p:cNvSpPr>
          <p:nvPr>
            <p:ph type="title"/>
          </p:nvPr>
        </p:nvSpPr>
        <p:spPr/>
        <p:txBody>
          <a:bodyPr/>
          <a:lstStyle/>
          <a:p>
            <a:r>
              <a:rPr lang="en-GB" dirty="0"/>
              <a:t>Preproduction research</a:t>
            </a:r>
          </a:p>
        </p:txBody>
      </p:sp>
      <p:sp>
        <p:nvSpPr>
          <p:cNvPr id="5" name="Slide Number Placeholder 4">
            <a:extLst>
              <a:ext uri="{FF2B5EF4-FFF2-40B4-BE49-F238E27FC236}">
                <a16:creationId xmlns:a16="http://schemas.microsoft.com/office/drawing/2014/main" id="{27BBCB8F-12AF-3321-5BE1-13C45EAF8EDF}"/>
              </a:ext>
            </a:extLst>
          </p:cNvPr>
          <p:cNvSpPr>
            <a:spLocks noGrp="1"/>
          </p:cNvSpPr>
          <p:nvPr>
            <p:ph type="sldNum" sz="quarter" idx="12"/>
          </p:nvPr>
        </p:nvSpPr>
        <p:spPr/>
        <p:txBody>
          <a:bodyPr/>
          <a:lstStyle/>
          <a:p>
            <a:pPr rtl="0"/>
            <a:fld id="{80967E29-1480-472A-9FC5-C4768A52587C}" type="slidenum">
              <a:rPr lang="en-GB" smtClean="0"/>
              <a:t>7</a:t>
            </a:fld>
            <a:endParaRPr lang="en-GB"/>
          </a:p>
        </p:txBody>
      </p:sp>
      <p:sp>
        <p:nvSpPr>
          <p:cNvPr id="7" name="TextBox 6">
            <a:extLst>
              <a:ext uri="{FF2B5EF4-FFF2-40B4-BE49-F238E27FC236}">
                <a16:creationId xmlns:a16="http://schemas.microsoft.com/office/drawing/2014/main" id="{CD65D9F5-153D-A844-4CC1-B46E5EE66A69}"/>
              </a:ext>
            </a:extLst>
          </p:cNvPr>
          <p:cNvSpPr txBox="1"/>
          <p:nvPr/>
        </p:nvSpPr>
        <p:spPr>
          <a:xfrm>
            <a:off x="838200" y="1690688"/>
            <a:ext cx="11100275" cy="923330"/>
          </a:xfrm>
          <a:prstGeom prst="rect">
            <a:avLst/>
          </a:prstGeom>
          <a:noFill/>
        </p:spPr>
        <p:txBody>
          <a:bodyPr wrap="square" rtlCol="0">
            <a:spAutoFit/>
          </a:bodyPr>
          <a:lstStyle/>
          <a:p>
            <a:r>
              <a:rPr lang="en-GB" dirty="0"/>
              <a:t>For my preproduction research I played games such as silent hill f and resident evil to understand how horror-based puzzles works and I also played games such spiderman 2 and god of war R to help me understand how animation transition works.</a:t>
            </a:r>
          </a:p>
        </p:txBody>
      </p:sp>
      <p:sp>
        <p:nvSpPr>
          <p:cNvPr id="6" name="TextBox 5">
            <a:extLst>
              <a:ext uri="{FF2B5EF4-FFF2-40B4-BE49-F238E27FC236}">
                <a16:creationId xmlns:a16="http://schemas.microsoft.com/office/drawing/2014/main" id="{EAF794A3-C401-107E-976B-90F15E70E23A}"/>
              </a:ext>
            </a:extLst>
          </p:cNvPr>
          <p:cNvSpPr txBox="1"/>
          <p:nvPr/>
        </p:nvSpPr>
        <p:spPr>
          <a:xfrm>
            <a:off x="838199" y="2967335"/>
            <a:ext cx="11100275" cy="646331"/>
          </a:xfrm>
          <a:prstGeom prst="rect">
            <a:avLst/>
          </a:prstGeom>
          <a:noFill/>
        </p:spPr>
        <p:txBody>
          <a:bodyPr wrap="square" rtlCol="0">
            <a:spAutoFit/>
          </a:bodyPr>
          <a:lstStyle/>
          <a:p>
            <a:r>
              <a:rPr lang="en-GB" dirty="0"/>
              <a:t>Along side that I focused on watching developer talks on YouTube to understand how industry level pipelines operate when it comes to putting together gameplay elements along with animation practices.</a:t>
            </a:r>
          </a:p>
        </p:txBody>
      </p:sp>
      <p:sp>
        <p:nvSpPr>
          <p:cNvPr id="8" name="TextBox 7">
            <a:extLst>
              <a:ext uri="{FF2B5EF4-FFF2-40B4-BE49-F238E27FC236}">
                <a16:creationId xmlns:a16="http://schemas.microsoft.com/office/drawing/2014/main" id="{EDDB0BB1-28F4-EF5B-1D70-8448C5835822}"/>
              </a:ext>
            </a:extLst>
          </p:cNvPr>
          <p:cNvSpPr txBox="1"/>
          <p:nvPr/>
        </p:nvSpPr>
        <p:spPr>
          <a:xfrm>
            <a:off x="838198" y="3890665"/>
            <a:ext cx="11100275" cy="646331"/>
          </a:xfrm>
          <a:prstGeom prst="rect">
            <a:avLst/>
          </a:prstGeom>
          <a:noFill/>
        </p:spPr>
        <p:txBody>
          <a:bodyPr wrap="square" rtlCol="0">
            <a:spAutoFit/>
          </a:bodyPr>
          <a:lstStyle/>
          <a:p>
            <a:r>
              <a:rPr lang="en-GB" dirty="0"/>
              <a:t>Using the silent hill and resident evil games along with the shrines in Zelda BOTW as reference I created this list of puzzles I want to add to the game. </a:t>
            </a:r>
          </a:p>
        </p:txBody>
      </p:sp>
      <p:sp>
        <p:nvSpPr>
          <p:cNvPr id="9" name="TextBox 8">
            <a:extLst>
              <a:ext uri="{FF2B5EF4-FFF2-40B4-BE49-F238E27FC236}">
                <a16:creationId xmlns:a16="http://schemas.microsoft.com/office/drawing/2014/main" id="{21D2D9F8-32EF-E946-B158-C30548986D56}"/>
              </a:ext>
            </a:extLst>
          </p:cNvPr>
          <p:cNvSpPr txBox="1"/>
          <p:nvPr/>
        </p:nvSpPr>
        <p:spPr>
          <a:xfrm>
            <a:off x="838198" y="4811282"/>
            <a:ext cx="3169780" cy="1754326"/>
          </a:xfrm>
          <a:prstGeom prst="rect">
            <a:avLst/>
          </a:prstGeom>
          <a:noFill/>
        </p:spPr>
        <p:txBody>
          <a:bodyPr wrap="square" rtlCol="0">
            <a:spAutoFit/>
          </a:bodyPr>
          <a:lstStyle/>
          <a:p>
            <a:pPr marL="285750" indent="-285750">
              <a:buFont typeface="Arial" panose="020B0604020202020204" pitchFamily="34" charset="0"/>
              <a:buChar char="•"/>
            </a:pPr>
            <a:r>
              <a:rPr lang="en-GB" dirty="0"/>
              <a:t>Alter puzzle</a:t>
            </a:r>
          </a:p>
          <a:p>
            <a:pPr marL="285750" indent="-285750">
              <a:buFont typeface="Arial" panose="020B0604020202020204" pitchFamily="34" charset="0"/>
              <a:buChar char="•"/>
            </a:pPr>
            <a:r>
              <a:rPr lang="en-GB" dirty="0"/>
              <a:t>Generator puzzle</a:t>
            </a:r>
          </a:p>
          <a:p>
            <a:pPr marL="285750" indent="-285750">
              <a:buFont typeface="Arial" panose="020B0604020202020204" pitchFamily="34" charset="0"/>
              <a:buChar char="•"/>
            </a:pPr>
            <a:r>
              <a:rPr lang="en-GB" dirty="0"/>
              <a:t>Code Lock puzzle </a:t>
            </a:r>
          </a:p>
          <a:p>
            <a:pPr marL="285750" indent="-285750">
              <a:buFont typeface="Arial" panose="020B0604020202020204" pitchFamily="34" charset="0"/>
              <a:buChar char="•"/>
            </a:pPr>
            <a:r>
              <a:rPr lang="en-GB" dirty="0"/>
              <a:t>Door puzzle</a:t>
            </a:r>
          </a:p>
          <a:p>
            <a:pPr marL="285750" indent="-285750">
              <a:buFont typeface="Arial" panose="020B0604020202020204" pitchFamily="34" charset="0"/>
              <a:buChar char="•"/>
            </a:pPr>
            <a:r>
              <a:rPr lang="en-GB" dirty="0"/>
              <a:t>Weight balance puzzle</a:t>
            </a:r>
          </a:p>
          <a:p>
            <a:pPr marL="285750" indent="-285750">
              <a:buFont typeface="Arial" panose="020B0604020202020204" pitchFamily="34" charset="0"/>
              <a:buChar char="•"/>
            </a:pPr>
            <a:r>
              <a:rPr lang="en-GB" dirty="0"/>
              <a:t>Painting puzzle</a:t>
            </a:r>
          </a:p>
        </p:txBody>
      </p:sp>
    </p:spTree>
    <p:extLst>
      <p:ext uri="{BB962C8B-B14F-4D97-AF65-F5344CB8AC3E}">
        <p14:creationId xmlns:p14="http://schemas.microsoft.com/office/powerpoint/2010/main" val="3625627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FF584-A769-57A6-DAA9-E949CB6F375D}"/>
              </a:ext>
            </a:extLst>
          </p:cNvPr>
          <p:cNvSpPr>
            <a:spLocks noGrp="1"/>
          </p:cNvSpPr>
          <p:nvPr>
            <p:ph type="title"/>
          </p:nvPr>
        </p:nvSpPr>
        <p:spPr>
          <a:xfrm>
            <a:off x="1256944" y="-226958"/>
            <a:ext cx="10515600" cy="1124949"/>
          </a:xfrm>
        </p:spPr>
        <p:txBody>
          <a:bodyPr/>
          <a:lstStyle/>
          <a:p>
            <a:r>
              <a:rPr lang="en-GB" dirty="0"/>
              <a:t>Preproduction research</a:t>
            </a:r>
          </a:p>
        </p:txBody>
      </p:sp>
      <p:sp>
        <p:nvSpPr>
          <p:cNvPr id="5" name="Slide Number Placeholder 4">
            <a:extLst>
              <a:ext uri="{FF2B5EF4-FFF2-40B4-BE49-F238E27FC236}">
                <a16:creationId xmlns:a16="http://schemas.microsoft.com/office/drawing/2014/main" id="{47AF731A-A6EC-A5D3-A0C9-E8AFF0EBEFAF}"/>
              </a:ext>
            </a:extLst>
          </p:cNvPr>
          <p:cNvSpPr>
            <a:spLocks noGrp="1"/>
          </p:cNvSpPr>
          <p:nvPr>
            <p:ph type="sldNum" sz="quarter" idx="12"/>
          </p:nvPr>
        </p:nvSpPr>
        <p:spPr/>
        <p:txBody>
          <a:bodyPr/>
          <a:lstStyle/>
          <a:p>
            <a:pPr rtl="0"/>
            <a:fld id="{80967E29-1480-472A-9FC5-C4768A52587C}" type="slidenum">
              <a:rPr lang="en-GB" smtClean="0"/>
              <a:t>8</a:t>
            </a:fld>
            <a:endParaRPr lang="en-GB"/>
          </a:p>
        </p:txBody>
      </p:sp>
      <p:pic>
        <p:nvPicPr>
          <p:cNvPr id="1026" name="Picture 2" descr="Altar Puzzle Guide - Silent Hill f Guide - IGN">
            <a:extLst>
              <a:ext uri="{FF2B5EF4-FFF2-40B4-BE49-F238E27FC236}">
                <a16:creationId xmlns:a16="http://schemas.microsoft.com/office/drawing/2014/main" id="{054522E5-FD43-C588-0B06-37CBBA4B24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206" y="1401656"/>
            <a:ext cx="4176645" cy="234936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D02E294-3E17-9B0E-932C-36A28ABB81A0}"/>
              </a:ext>
            </a:extLst>
          </p:cNvPr>
          <p:cNvSpPr txBox="1"/>
          <p:nvPr/>
        </p:nvSpPr>
        <p:spPr>
          <a:xfrm>
            <a:off x="1319208" y="1003003"/>
            <a:ext cx="1340977" cy="369332"/>
          </a:xfrm>
          <a:prstGeom prst="rect">
            <a:avLst/>
          </a:prstGeom>
          <a:noFill/>
        </p:spPr>
        <p:txBody>
          <a:bodyPr wrap="square" rtlCol="0">
            <a:spAutoFit/>
          </a:bodyPr>
          <a:lstStyle/>
          <a:p>
            <a:r>
              <a:rPr lang="en-GB" dirty="0"/>
              <a:t>Alter puzzle</a:t>
            </a:r>
          </a:p>
        </p:txBody>
      </p:sp>
      <p:sp>
        <p:nvSpPr>
          <p:cNvPr id="8" name="TextBox 7">
            <a:extLst>
              <a:ext uri="{FF2B5EF4-FFF2-40B4-BE49-F238E27FC236}">
                <a16:creationId xmlns:a16="http://schemas.microsoft.com/office/drawing/2014/main" id="{0C6919C6-6D38-F53F-EE8B-D5274DE4435B}"/>
              </a:ext>
            </a:extLst>
          </p:cNvPr>
          <p:cNvSpPr txBox="1"/>
          <p:nvPr/>
        </p:nvSpPr>
        <p:spPr>
          <a:xfrm>
            <a:off x="20246" y="3965006"/>
            <a:ext cx="4015811" cy="2246769"/>
          </a:xfrm>
          <a:prstGeom prst="rect">
            <a:avLst/>
          </a:prstGeom>
          <a:noFill/>
        </p:spPr>
        <p:txBody>
          <a:bodyPr wrap="square" rtlCol="0">
            <a:spAutoFit/>
          </a:bodyPr>
          <a:lstStyle/>
          <a:p>
            <a:r>
              <a:rPr lang="en-GB" sz="1400" dirty="0"/>
              <a:t>This is the main reference for the alter puzzle.</a:t>
            </a:r>
            <a:br>
              <a:rPr lang="en-GB" sz="1400" dirty="0"/>
            </a:br>
            <a:br>
              <a:rPr lang="en-GB" sz="1400" dirty="0"/>
            </a:br>
            <a:r>
              <a:rPr lang="en-GB" sz="1400" dirty="0"/>
              <a:t>In the game it works by having the player select one item at a time and allows them to place it in any spot they choose.</a:t>
            </a:r>
          </a:p>
          <a:p>
            <a:endParaRPr lang="en-GB" sz="1400" dirty="0"/>
          </a:p>
          <a:p>
            <a:r>
              <a:rPr lang="en-GB" sz="1400" dirty="0"/>
              <a:t>My one will work almost the same as this with the main difference being that I want the player to go collect the  items first and bring them to the alter before they start placing.</a:t>
            </a:r>
          </a:p>
        </p:txBody>
      </p:sp>
      <p:sp>
        <p:nvSpPr>
          <p:cNvPr id="3" name="TextBox 2">
            <a:extLst>
              <a:ext uri="{FF2B5EF4-FFF2-40B4-BE49-F238E27FC236}">
                <a16:creationId xmlns:a16="http://schemas.microsoft.com/office/drawing/2014/main" id="{2A7EE473-8417-6881-2492-A389C1A8199E}"/>
              </a:ext>
            </a:extLst>
          </p:cNvPr>
          <p:cNvSpPr txBox="1"/>
          <p:nvPr/>
        </p:nvSpPr>
        <p:spPr>
          <a:xfrm>
            <a:off x="5565832" y="1003003"/>
            <a:ext cx="2000428" cy="369332"/>
          </a:xfrm>
          <a:prstGeom prst="rect">
            <a:avLst/>
          </a:prstGeom>
          <a:noFill/>
        </p:spPr>
        <p:txBody>
          <a:bodyPr wrap="square" rtlCol="0">
            <a:spAutoFit/>
          </a:bodyPr>
          <a:lstStyle/>
          <a:p>
            <a:r>
              <a:rPr lang="en-GB" dirty="0"/>
              <a:t>Generator puzzle</a:t>
            </a:r>
          </a:p>
        </p:txBody>
      </p:sp>
      <p:pic>
        <p:nvPicPr>
          <p:cNvPr id="10" name="Picture 9">
            <a:extLst>
              <a:ext uri="{FF2B5EF4-FFF2-40B4-BE49-F238E27FC236}">
                <a16:creationId xmlns:a16="http://schemas.microsoft.com/office/drawing/2014/main" id="{D6EB6F76-D1B5-4172-09B6-B62C93465FB2}"/>
              </a:ext>
            </a:extLst>
          </p:cNvPr>
          <p:cNvPicPr>
            <a:picLocks noChangeAspect="1"/>
          </p:cNvPicPr>
          <p:nvPr/>
        </p:nvPicPr>
        <p:blipFill>
          <a:blip r:embed="rId3"/>
          <a:stretch>
            <a:fillRect/>
          </a:stretch>
        </p:blipFill>
        <p:spPr>
          <a:xfrm>
            <a:off x="4521492" y="1372336"/>
            <a:ext cx="4089108" cy="2378684"/>
          </a:xfrm>
          <a:prstGeom prst="rect">
            <a:avLst/>
          </a:prstGeom>
        </p:spPr>
      </p:pic>
      <p:sp>
        <p:nvSpPr>
          <p:cNvPr id="11" name="TextBox 10">
            <a:extLst>
              <a:ext uri="{FF2B5EF4-FFF2-40B4-BE49-F238E27FC236}">
                <a16:creationId xmlns:a16="http://schemas.microsoft.com/office/drawing/2014/main" id="{073B36DB-4398-7817-7654-4AB659673907}"/>
              </a:ext>
            </a:extLst>
          </p:cNvPr>
          <p:cNvSpPr txBox="1"/>
          <p:nvPr/>
        </p:nvSpPr>
        <p:spPr>
          <a:xfrm>
            <a:off x="4558140" y="3789125"/>
            <a:ext cx="4015811" cy="2462213"/>
          </a:xfrm>
          <a:prstGeom prst="rect">
            <a:avLst/>
          </a:prstGeom>
          <a:noFill/>
        </p:spPr>
        <p:txBody>
          <a:bodyPr wrap="square" rtlCol="0">
            <a:spAutoFit/>
          </a:bodyPr>
          <a:lstStyle/>
          <a:p>
            <a:r>
              <a:rPr lang="en-GB" sz="1400" dirty="0"/>
              <a:t>This is the main reference for the generator puzzle.</a:t>
            </a:r>
          </a:p>
          <a:p>
            <a:endParaRPr lang="en-GB" sz="1400" dirty="0"/>
          </a:p>
          <a:p>
            <a:r>
              <a:rPr lang="en-GB" sz="1400" dirty="0"/>
              <a:t>I found this YouTube video while researching puzzle designs. </a:t>
            </a:r>
          </a:p>
          <a:p>
            <a:endParaRPr lang="en-GB" sz="1400" dirty="0"/>
          </a:p>
          <a:p>
            <a:r>
              <a:rPr lang="en-GB" sz="1400" dirty="0"/>
              <a:t>It was a good video since the puzzle was short and quite easy making it a good fit for the first section of my game.</a:t>
            </a:r>
          </a:p>
          <a:p>
            <a:endParaRPr lang="en-GB" sz="1400" dirty="0"/>
          </a:p>
          <a:p>
            <a:r>
              <a:rPr lang="en-GB" sz="1400" dirty="0"/>
              <a:t>I will follow along with this video to make this generator puzzle.</a:t>
            </a:r>
          </a:p>
        </p:txBody>
      </p:sp>
      <p:pic>
        <p:nvPicPr>
          <p:cNvPr id="6" name="Picture 5">
            <a:extLst>
              <a:ext uri="{FF2B5EF4-FFF2-40B4-BE49-F238E27FC236}">
                <a16:creationId xmlns:a16="http://schemas.microsoft.com/office/drawing/2014/main" id="{383175BE-F00F-15DE-28C8-C12DAFB15FF4}"/>
              </a:ext>
            </a:extLst>
          </p:cNvPr>
          <p:cNvPicPr>
            <a:picLocks noChangeAspect="1"/>
          </p:cNvPicPr>
          <p:nvPr/>
        </p:nvPicPr>
        <p:blipFill>
          <a:blip r:embed="rId4"/>
          <a:stretch>
            <a:fillRect/>
          </a:stretch>
        </p:blipFill>
        <p:spPr>
          <a:xfrm>
            <a:off x="8664770" y="1513049"/>
            <a:ext cx="3429901" cy="1990272"/>
          </a:xfrm>
          <a:prstGeom prst="rect">
            <a:avLst/>
          </a:prstGeom>
        </p:spPr>
      </p:pic>
      <p:sp>
        <p:nvSpPr>
          <p:cNvPr id="9" name="TextBox 8">
            <a:extLst>
              <a:ext uri="{FF2B5EF4-FFF2-40B4-BE49-F238E27FC236}">
                <a16:creationId xmlns:a16="http://schemas.microsoft.com/office/drawing/2014/main" id="{68711532-AD3E-9C7D-3384-31F7C7ED438A}"/>
              </a:ext>
            </a:extLst>
          </p:cNvPr>
          <p:cNvSpPr txBox="1"/>
          <p:nvPr/>
        </p:nvSpPr>
        <p:spPr>
          <a:xfrm>
            <a:off x="9515819" y="1003003"/>
            <a:ext cx="2000428" cy="369332"/>
          </a:xfrm>
          <a:prstGeom prst="rect">
            <a:avLst/>
          </a:prstGeom>
          <a:noFill/>
        </p:spPr>
        <p:txBody>
          <a:bodyPr wrap="square" rtlCol="0">
            <a:spAutoFit/>
          </a:bodyPr>
          <a:lstStyle/>
          <a:p>
            <a:r>
              <a:rPr lang="en-GB" dirty="0"/>
              <a:t>Code lock puzzle</a:t>
            </a:r>
          </a:p>
        </p:txBody>
      </p:sp>
      <p:sp>
        <p:nvSpPr>
          <p:cNvPr id="12" name="TextBox 11">
            <a:extLst>
              <a:ext uri="{FF2B5EF4-FFF2-40B4-BE49-F238E27FC236}">
                <a16:creationId xmlns:a16="http://schemas.microsoft.com/office/drawing/2014/main" id="{437E27C3-E4C3-55BA-74AC-41EDBCFB5ED0}"/>
              </a:ext>
            </a:extLst>
          </p:cNvPr>
          <p:cNvSpPr txBox="1"/>
          <p:nvPr/>
        </p:nvSpPr>
        <p:spPr>
          <a:xfrm>
            <a:off x="8647249" y="3515509"/>
            <a:ext cx="3429902" cy="2154436"/>
          </a:xfrm>
          <a:prstGeom prst="rect">
            <a:avLst/>
          </a:prstGeom>
          <a:noFill/>
        </p:spPr>
        <p:txBody>
          <a:bodyPr wrap="square" rtlCol="0">
            <a:spAutoFit/>
          </a:bodyPr>
          <a:lstStyle/>
          <a:p>
            <a:r>
              <a:rPr lang="en-GB" sz="1200" dirty="0"/>
              <a:t>This is the main reference for the code lock puzzle.</a:t>
            </a:r>
          </a:p>
          <a:p>
            <a:endParaRPr lang="en-GB" sz="1200" dirty="0"/>
          </a:p>
          <a:p>
            <a:r>
              <a:rPr lang="en-GB" sz="1200" dirty="0"/>
              <a:t>I found this video alongside the generator puzzle, and I followed mainly one section of the video as I already had a good idea on how I was going to blueprint the check event to see if the player has inputted the right code.</a:t>
            </a:r>
          </a:p>
          <a:p>
            <a:endParaRPr lang="en-GB" sz="1200" dirty="0"/>
          </a:p>
          <a:p>
            <a:r>
              <a:rPr lang="en-GB" sz="1200" dirty="0"/>
              <a:t>The section I followed was the rotating dial one as I had no idea how I could implement that. </a:t>
            </a:r>
            <a:br>
              <a:rPr lang="en-GB" sz="1400" dirty="0"/>
            </a:br>
            <a:endParaRPr lang="en-GB" sz="1400" dirty="0"/>
          </a:p>
        </p:txBody>
      </p:sp>
    </p:spTree>
    <p:extLst>
      <p:ext uri="{BB962C8B-B14F-4D97-AF65-F5344CB8AC3E}">
        <p14:creationId xmlns:p14="http://schemas.microsoft.com/office/powerpoint/2010/main" val="40229464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BD88B-EDFF-CAF3-0157-E10E146EEF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84993F-8024-661C-DE9B-946F1A60BEB6}"/>
              </a:ext>
            </a:extLst>
          </p:cNvPr>
          <p:cNvSpPr>
            <a:spLocks noGrp="1"/>
          </p:cNvSpPr>
          <p:nvPr>
            <p:ph type="title"/>
          </p:nvPr>
        </p:nvSpPr>
        <p:spPr>
          <a:xfrm>
            <a:off x="1256944" y="-226958"/>
            <a:ext cx="10515600" cy="1124949"/>
          </a:xfrm>
        </p:spPr>
        <p:txBody>
          <a:bodyPr/>
          <a:lstStyle/>
          <a:p>
            <a:r>
              <a:rPr lang="en-GB" dirty="0"/>
              <a:t>Preproduction research</a:t>
            </a:r>
          </a:p>
        </p:txBody>
      </p:sp>
      <p:sp>
        <p:nvSpPr>
          <p:cNvPr id="5" name="Slide Number Placeholder 4">
            <a:extLst>
              <a:ext uri="{FF2B5EF4-FFF2-40B4-BE49-F238E27FC236}">
                <a16:creationId xmlns:a16="http://schemas.microsoft.com/office/drawing/2014/main" id="{D80FE7B0-8D16-7C43-7E2A-CA7E16B151B5}"/>
              </a:ext>
            </a:extLst>
          </p:cNvPr>
          <p:cNvSpPr>
            <a:spLocks noGrp="1"/>
          </p:cNvSpPr>
          <p:nvPr>
            <p:ph type="sldNum" sz="quarter" idx="12"/>
          </p:nvPr>
        </p:nvSpPr>
        <p:spPr/>
        <p:txBody>
          <a:bodyPr/>
          <a:lstStyle/>
          <a:p>
            <a:pPr rtl="0"/>
            <a:fld id="{80967E29-1480-472A-9FC5-C4768A52587C}" type="slidenum">
              <a:rPr lang="en-GB" smtClean="0"/>
              <a:t>9</a:t>
            </a:fld>
            <a:endParaRPr lang="en-GB"/>
          </a:p>
        </p:txBody>
      </p:sp>
      <p:sp>
        <p:nvSpPr>
          <p:cNvPr id="7" name="TextBox 6">
            <a:extLst>
              <a:ext uri="{FF2B5EF4-FFF2-40B4-BE49-F238E27FC236}">
                <a16:creationId xmlns:a16="http://schemas.microsoft.com/office/drawing/2014/main" id="{40D56322-E614-0FE3-1767-F93998A1982E}"/>
              </a:ext>
            </a:extLst>
          </p:cNvPr>
          <p:cNvSpPr txBox="1"/>
          <p:nvPr/>
        </p:nvSpPr>
        <p:spPr>
          <a:xfrm>
            <a:off x="1319208" y="1003003"/>
            <a:ext cx="1340977" cy="369332"/>
          </a:xfrm>
          <a:prstGeom prst="rect">
            <a:avLst/>
          </a:prstGeom>
          <a:noFill/>
        </p:spPr>
        <p:txBody>
          <a:bodyPr wrap="square" rtlCol="0">
            <a:spAutoFit/>
          </a:bodyPr>
          <a:lstStyle/>
          <a:p>
            <a:r>
              <a:rPr lang="en-GB" dirty="0"/>
              <a:t>Door puzzle</a:t>
            </a:r>
          </a:p>
        </p:txBody>
      </p:sp>
      <p:sp>
        <p:nvSpPr>
          <p:cNvPr id="8" name="TextBox 7">
            <a:extLst>
              <a:ext uri="{FF2B5EF4-FFF2-40B4-BE49-F238E27FC236}">
                <a16:creationId xmlns:a16="http://schemas.microsoft.com/office/drawing/2014/main" id="{E1204BEE-4499-7141-8451-09D033ADB4A8}"/>
              </a:ext>
            </a:extLst>
          </p:cNvPr>
          <p:cNvSpPr txBox="1"/>
          <p:nvPr/>
        </p:nvSpPr>
        <p:spPr>
          <a:xfrm>
            <a:off x="20246" y="3965006"/>
            <a:ext cx="4015811" cy="2031325"/>
          </a:xfrm>
          <a:prstGeom prst="rect">
            <a:avLst/>
          </a:prstGeom>
          <a:noFill/>
        </p:spPr>
        <p:txBody>
          <a:bodyPr wrap="square" rtlCol="0">
            <a:spAutoFit/>
          </a:bodyPr>
          <a:lstStyle/>
          <a:p>
            <a:r>
              <a:rPr lang="en-GB" sz="1400" dirty="0"/>
              <a:t>This is the main reference for the door puzzle.</a:t>
            </a:r>
          </a:p>
          <a:p>
            <a:endParaRPr lang="en-GB" sz="1400" dirty="0"/>
          </a:p>
          <a:p>
            <a:r>
              <a:rPr lang="en-GB" sz="1400" dirty="0"/>
              <a:t>In the game it works by having one coloured door open at a time. The player can use the swich to control what coloured door is open at any given moment.</a:t>
            </a:r>
          </a:p>
          <a:p>
            <a:endParaRPr lang="en-GB" sz="1400" dirty="0"/>
          </a:p>
          <a:p>
            <a:r>
              <a:rPr lang="en-GB" sz="1400" dirty="0"/>
              <a:t>Using this the player needs to have the right combination of doors open to get to the objective.</a:t>
            </a:r>
          </a:p>
        </p:txBody>
      </p:sp>
      <p:sp>
        <p:nvSpPr>
          <p:cNvPr id="3" name="TextBox 2">
            <a:extLst>
              <a:ext uri="{FF2B5EF4-FFF2-40B4-BE49-F238E27FC236}">
                <a16:creationId xmlns:a16="http://schemas.microsoft.com/office/drawing/2014/main" id="{B07C9E73-BA16-761B-B8B6-C8920A98FCAF}"/>
              </a:ext>
            </a:extLst>
          </p:cNvPr>
          <p:cNvSpPr txBox="1"/>
          <p:nvPr/>
        </p:nvSpPr>
        <p:spPr>
          <a:xfrm>
            <a:off x="5318290" y="1003003"/>
            <a:ext cx="2495510" cy="369332"/>
          </a:xfrm>
          <a:prstGeom prst="rect">
            <a:avLst/>
          </a:prstGeom>
          <a:noFill/>
        </p:spPr>
        <p:txBody>
          <a:bodyPr wrap="square" rtlCol="0">
            <a:spAutoFit/>
          </a:bodyPr>
          <a:lstStyle/>
          <a:p>
            <a:r>
              <a:rPr lang="en-GB" dirty="0"/>
              <a:t>Weight balance puzzle</a:t>
            </a:r>
          </a:p>
        </p:txBody>
      </p:sp>
      <p:sp>
        <p:nvSpPr>
          <p:cNvPr id="11" name="TextBox 10">
            <a:extLst>
              <a:ext uri="{FF2B5EF4-FFF2-40B4-BE49-F238E27FC236}">
                <a16:creationId xmlns:a16="http://schemas.microsoft.com/office/drawing/2014/main" id="{B28E9C37-B484-39C2-160D-2BB765E77E6A}"/>
              </a:ext>
            </a:extLst>
          </p:cNvPr>
          <p:cNvSpPr txBox="1"/>
          <p:nvPr/>
        </p:nvSpPr>
        <p:spPr>
          <a:xfrm>
            <a:off x="4558140" y="3789125"/>
            <a:ext cx="4015811" cy="1815882"/>
          </a:xfrm>
          <a:prstGeom prst="rect">
            <a:avLst/>
          </a:prstGeom>
          <a:noFill/>
        </p:spPr>
        <p:txBody>
          <a:bodyPr wrap="square" rtlCol="0">
            <a:spAutoFit/>
          </a:bodyPr>
          <a:lstStyle/>
          <a:p>
            <a:r>
              <a:rPr lang="en-GB" sz="1400" dirty="0"/>
              <a:t>This is one of the reference for the weight balance puzzle.</a:t>
            </a:r>
          </a:p>
          <a:p>
            <a:endParaRPr lang="en-GB" sz="1400" dirty="0"/>
          </a:p>
          <a:p>
            <a:r>
              <a:rPr lang="en-GB" sz="1400" dirty="0"/>
              <a:t>The way I wanted it to work was the player would place items on the scale and by pairing up the right items they would get the correct weight and receive the item they need to continue through the game.</a:t>
            </a:r>
          </a:p>
          <a:p>
            <a:endParaRPr lang="en-GB" sz="1400" dirty="0"/>
          </a:p>
        </p:txBody>
      </p:sp>
      <p:sp>
        <p:nvSpPr>
          <p:cNvPr id="9" name="TextBox 8">
            <a:extLst>
              <a:ext uri="{FF2B5EF4-FFF2-40B4-BE49-F238E27FC236}">
                <a16:creationId xmlns:a16="http://schemas.microsoft.com/office/drawing/2014/main" id="{DD732DF6-C140-ACFD-A55F-9CE077572E87}"/>
              </a:ext>
            </a:extLst>
          </p:cNvPr>
          <p:cNvSpPr txBox="1"/>
          <p:nvPr/>
        </p:nvSpPr>
        <p:spPr>
          <a:xfrm>
            <a:off x="9515819" y="1003003"/>
            <a:ext cx="2000428" cy="369332"/>
          </a:xfrm>
          <a:prstGeom prst="rect">
            <a:avLst/>
          </a:prstGeom>
          <a:noFill/>
        </p:spPr>
        <p:txBody>
          <a:bodyPr wrap="square" rtlCol="0">
            <a:spAutoFit/>
          </a:bodyPr>
          <a:lstStyle/>
          <a:p>
            <a:r>
              <a:rPr lang="en-GB" dirty="0"/>
              <a:t>Painting puzzle</a:t>
            </a:r>
          </a:p>
        </p:txBody>
      </p:sp>
      <p:sp>
        <p:nvSpPr>
          <p:cNvPr id="12" name="TextBox 11">
            <a:extLst>
              <a:ext uri="{FF2B5EF4-FFF2-40B4-BE49-F238E27FC236}">
                <a16:creationId xmlns:a16="http://schemas.microsoft.com/office/drawing/2014/main" id="{664D30DA-1B6F-79E5-6972-2CD3B0E6C820}"/>
              </a:ext>
            </a:extLst>
          </p:cNvPr>
          <p:cNvSpPr txBox="1"/>
          <p:nvPr/>
        </p:nvSpPr>
        <p:spPr>
          <a:xfrm>
            <a:off x="8647249" y="3515509"/>
            <a:ext cx="3429902" cy="1785104"/>
          </a:xfrm>
          <a:prstGeom prst="rect">
            <a:avLst/>
          </a:prstGeom>
          <a:noFill/>
        </p:spPr>
        <p:txBody>
          <a:bodyPr wrap="square" rtlCol="0">
            <a:spAutoFit/>
          </a:bodyPr>
          <a:lstStyle/>
          <a:p>
            <a:r>
              <a:rPr lang="en-GB" sz="1200" dirty="0"/>
              <a:t>This is the main reference for the painting puzzle.</a:t>
            </a:r>
          </a:p>
          <a:p>
            <a:endParaRPr lang="en-GB" sz="1200" dirty="0"/>
          </a:p>
          <a:p>
            <a:r>
              <a:rPr lang="en-GB" sz="1200" dirty="0"/>
              <a:t>I found this video along side the generator and code lock puzzle videos. </a:t>
            </a:r>
          </a:p>
          <a:p>
            <a:endParaRPr lang="en-GB" sz="1200" dirty="0"/>
          </a:p>
          <a:p>
            <a:r>
              <a:rPr lang="en-GB" sz="1200" dirty="0"/>
              <a:t>This was a nice and short tutorial on how to make a rotating painting puzzle that opens the door for the player to progress once complete.</a:t>
            </a:r>
            <a:br>
              <a:rPr lang="en-GB" sz="1400" dirty="0"/>
            </a:br>
            <a:endParaRPr lang="en-GB" sz="1400" dirty="0"/>
          </a:p>
        </p:txBody>
      </p:sp>
      <p:pic>
        <p:nvPicPr>
          <p:cNvPr id="4" name="Picture 2" descr="Fox Statue Switch">
            <a:extLst>
              <a:ext uri="{FF2B5EF4-FFF2-40B4-BE49-F238E27FC236}">
                <a16:creationId xmlns:a16="http://schemas.microsoft.com/office/drawing/2014/main" id="{D02D869B-8D3A-6114-48CF-BB90B06722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849" y="1486765"/>
            <a:ext cx="4015811" cy="226165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INAL Prison Scales PUZZLE Solution | Silent Hill 2 Remake">
            <a:extLst>
              <a:ext uri="{FF2B5EF4-FFF2-40B4-BE49-F238E27FC236}">
                <a16:creationId xmlns:a16="http://schemas.microsoft.com/office/drawing/2014/main" id="{F03141D5-7DF4-F9E4-0FE6-6B88B9A392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5202" y="1477347"/>
            <a:ext cx="3947504" cy="222047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EC640BAB-F83B-C82A-7478-AD8C46635790}"/>
              </a:ext>
            </a:extLst>
          </p:cNvPr>
          <p:cNvPicPr>
            <a:picLocks noChangeAspect="1"/>
          </p:cNvPicPr>
          <p:nvPr/>
        </p:nvPicPr>
        <p:blipFill>
          <a:blip r:embed="rId4"/>
          <a:stretch>
            <a:fillRect/>
          </a:stretch>
        </p:blipFill>
        <p:spPr>
          <a:xfrm>
            <a:off x="8753815" y="1477347"/>
            <a:ext cx="3241904" cy="1847203"/>
          </a:xfrm>
          <a:prstGeom prst="rect">
            <a:avLst/>
          </a:prstGeom>
        </p:spPr>
      </p:pic>
    </p:spTree>
    <p:extLst>
      <p:ext uri="{BB962C8B-B14F-4D97-AF65-F5344CB8AC3E}">
        <p14:creationId xmlns:p14="http://schemas.microsoft.com/office/powerpoint/2010/main" val="12664125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27F3C-DEBE-5189-2F27-AF4FA762A4A6}"/>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97599C7C-0E1F-176B-FEDC-438D96450D0A}"/>
              </a:ext>
            </a:extLst>
          </p:cNvPr>
          <p:cNvSpPr>
            <a:spLocks noGrp="1"/>
          </p:cNvSpPr>
          <p:nvPr>
            <p:ph type="title"/>
          </p:nvPr>
        </p:nvSpPr>
        <p:spPr>
          <a:xfrm>
            <a:off x="67883" y="-203732"/>
            <a:ext cx="8700732" cy="1158857"/>
          </a:xfrm>
        </p:spPr>
        <p:txBody>
          <a:bodyPr vert="horz" lIns="91440" tIns="45720" rIns="91440" bIns="45720" rtlCol="0" anchor="b">
            <a:normAutofit/>
          </a:bodyPr>
          <a:lstStyle/>
          <a:p>
            <a:pPr rtl="0"/>
            <a:r>
              <a:rPr lang="en-GB" sz="3700" b="1" dirty="0"/>
              <a:t>Development phase one – set up</a:t>
            </a:r>
          </a:p>
        </p:txBody>
      </p:sp>
      <p:pic>
        <p:nvPicPr>
          <p:cNvPr id="3" name="Picture 2">
            <a:extLst>
              <a:ext uri="{FF2B5EF4-FFF2-40B4-BE49-F238E27FC236}">
                <a16:creationId xmlns:a16="http://schemas.microsoft.com/office/drawing/2014/main" id="{074AFB26-E3DB-61ED-26C8-5D6D8F63FCB8}"/>
              </a:ext>
            </a:extLst>
          </p:cNvPr>
          <p:cNvPicPr>
            <a:picLocks noChangeAspect="1"/>
          </p:cNvPicPr>
          <p:nvPr/>
        </p:nvPicPr>
        <p:blipFill>
          <a:blip r:embed="rId3"/>
          <a:stretch>
            <a:fillRect/>
          </a:stretch>
        </p:blipFill>
        <p:spPr>
          <a:xfrm>
            <a:off x="5934361" y="3928864"/>
            <a:ext cx="5217173" cy="1773838"/>
          </a:xfrm>
          <a:prstGeom prst="rect">
            <a:avLst/>
          </a:prstGeom>
          <a:noFill/>
        </p:spPr>
      </p:pic>
      <p:pic>
        <p:nvPicPr>
          <p:cNvPr id="1026" name="Picture 2" descr="ImageAltText">
            <a:extLst>
              <a:ext uri="{FF2B5EF4-FFF2-40B4-BE49-F238E27FC236}">
                <a16:creationId xmlns:a16="http://schemas.microsoft.com/office/drawing/2014/main" id="{B7A5C325-CFEC-B519-FEBF-75ACDCB8012B}"/>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163693" y="1215456"/>
            <a:ext cx="4788029" cy="2154612"/>
          </a:xfrm>
          <a:prstGeom prst="rect">
            <a:avLst/>
          </a:prstGeom>
          <a:solidFill>
            <a:srgbClr val="FFFFFF"/>
          </a:solidFill>
        </p:spPr>
      </p:pic>
      <p:sp>
        <p:nvSpPr>
          <p:cNvPr id="13" name="Slide Number Placeholder 12">
            <a:extLst>
              <a:ext uri="{FF2B5EF4-FFF2-40B4-BE49-F238E27FC236}">
                <a16:creationId xmlns:a16="http://schemas.microsoft.com/office/drawing/2014/main" id="{E610E0C2-BB16-D304-442B-DE75FC25AF0D}"/>
              </a:ext>
            </a:extLst>
          </p:cNvPr>
          <p:cNvSpPr>
            <a:spLocks noGrp="1"/>
          </p:cNvSpPr>
          <p:nvPr>
            <p:ph type="sldNum" sz="quarter" idx="12"/>
          </p:nvPr>
        </p:nvSpPr>
        <p:spPr>
          <a:xfrm>
            <a:off x="8610600" y="6356350"/>
            <a:ext cx="2743200" cy="365125"/>
          </a:xfrm>
        </p:spPr>
        <p:txBody>
          <a:bodyPr rtlCol="0" anchor="ctr">
            <a:normAutofit/>
          </a:bodyPr>
          <a:lstStyle/>
          <a:p>
            <a:pPr rtl="0">
              <a:spcAft>
                <a:spcPts val="600"/>
              </a:spcAft>
            </a:pPr>
            <a:r>
              <a:rPr lang="en-GB"/>
              <a:t>7</a:t>
            </a:r>
          </a:p>
        </p:txBody>
      </p:sp>
      <p:sp>
        <p:nvSpPr>
          <p:cNvPr id="4" name="TextBox 3">
            <a:extLst>
              <a:ext uri="{FF2B5EF4-FFF2-40B4-BE49-F238E27FC236}">
                <a16:creationId xmlns:a16="http://schemas.microsoft.com/office/drawing/2014/main" id="{7AFAE73F-9A31-D56A-1E72-A477416F3F9A}"/>
              </a:ext>
            </a:extLst>
          </p:cNvPr>
          <p:cNvSpPr txBox="1"/>
          <p:nvPr/>
        </p:nvSpPr>
        <p:spPr>
          <a:xfrm>
            <a:off x="871473" y="1695493"/>
            <a:ext cx="4345420" cy="1200329"/>
          </a:xfrm>
          <a:prstGeom prst="rect">
            <a:avLst/>
          </a:prstGeom>
          <a:noFill/>
        </p:spPr>
        <p:txBody>
          <a:bodyPr wrap="square" rtlCol="0">
            <a:spAutoFit/>
          </a:bodyPr>
          <a:lstStyle/>
          <a:p>
            <a:r>
              <a:rPr lang="en-GB" dirty="0"/>
              <a:t>To start out I created the Game Animation Sample project as the template for hollow rooms and then I downloaded a player character model </a:t>
            </a:r>
          </a:p>
        </p:txBody>
      </p:sp>
      <p:sp>
        <p:nvSpPr>
          <p:cNvPr id="5" name="TextBox 4">
            <a:extLst>
              <a:ext uri="{FF2B5EF4-FFF2-40B4-BE49-F238E27FC236}">
                <a16:creationId xmlns:a16="http://schemas.microsoft.com/office/drawing/2014/main" id="{04391EA9-0883-3C74-0585-A3B8CF74EE8A}"/>
              </a:ext>
            </a:extLst>
          </p:cNvPr>
          <p:cNvSpPr txBox="1"/>
          <p:nvPr/>
        </p:nvSpPr>
        <p:spPr>
          <a:xfrm>
            <a:off x="871473" y="4000433"/>
            <a:ext cx="4345420" cy="923330"/>
          </a:xfrm>
          <a:prstGeom prst="rect">
            <a:avLst/>
          </a:prstGeom>
          <a:noFill/>
        </p:spPr>
        <p:txBody>
          <a:bodyPr wrap="square" rtlCol="0">
            <a:spAutoFit/>
          </a:bodyPr>
          <a:lstStyle/>
          <a:p>
            <a:r>
              <a:rPr lang="en-GB" dirty="0"/>
              <a:t>I imported the mesh and retargeted him to the base character model used in the project template </a:t>
            </a:r>
          </a:p>
        </p:txBody>
      </p:sp>
    </p:spTree>
    <p:extLst>
      <p:ext uri="{BB962C8B-B14F-4D97-AF65-F5344CB8AC3E}">
        <p14:creationId xmlns:p14="http://schemas.microsoft.com/office/powerpoint/2010/main" val="2642041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84AE2-4F48-FD45-8B68-AFE333CDD526}"/>
              </a:ext>
            </a:extLst>
          </p:cNvPr>
          <p:cNvSpPr>
            <a:spLocks noGrp="1"/>
          </p:cNvSpPr>
          <p:nvPr>
            <p:ph type="title"/>
          </p:nvPr>
        </p:nvSpPr>
        <p:spPr>
          <a:xfrm>
            <a:off x="946521" y="396117"/>
            <a:ext cx="5217172" cy="1158857"/>
          </a:xfrm>
        </p:spPr>
        <p:txBody>
          <a:bodyPr anchor="b">
            <a:normAutofit/>
          </a:bodyPr>
          <a:lstStyle/>
          <a:p>
            <a:r>
              <a:rPr lang="en-GB" sz="3700"/>
              <a:t>Development stage 2 - Puzzles</a:t>
            </a:r>
          </a:p>
        </p:txBody>
      </p:sp>
      <p:sp>
        <p:nvSpPr>
          <p:cNvPr id="3" name="Content Placeholder 2">
            <a:extLst>
              <a:ext uri="{FF2B5EF4-FFF2-40B4-BE49-F238E27FC236}">
                <a16:creationId xmlns:a16="http://schemas.microsoft.com/office/drawing/2014/main" id="{0E10B7CD-960E-616F-4DFC-5D601AE4D044}"/>
              </a:ext>
            </a:extLst>
          </p:cNvPr>
          <p:cNvSpPr>
            <a:spLocks noGrp="1"/>
          </p:cNvSpPr>
          <p:nvPr>
            <p:ph idx="1"/>
          </p:nvPr>
        </p:nvSpPr>
        <p:spPr>
          <a:xfrm>
            <a:off x="946520" y="1747592"/>
            <a:ext cx="5217173" cy="4351338"/>
          </a:xfrm>
        </p:spPr>
        <p:txBody>
          <a:bodyPr>
            <a:normAutofit/>
          </a:bodyPr>
          <a:lstStyle/>
          <a:p>
            <a:r>
              <a:rPr lang="en-GB" dirty="0"/>
              <a:t>The generator was my first puzzle, It works by having a progress bar as a UI element and using fuel cans the player can fill up the generator to max and open the door.</a:t>
            </a:r>
          </a:p>
        </p:txBody>
      </p:sp>
      <p:pic>
        <p:nvPicPr>
          <p:cNvPr id="13" name="Picture 12">
            <a:extLst>
              <a:ext uri="{FF2B5EF4-FFF2-40B4-BE49-F238E27FC236}">
                <a16:creationId xmlns:a16="http://schemas.microsoft.com/office/drawing/2014/main" id="{093C2AF3-DF69-B6C2-7BA1-871AA9F7659E}"/>
              </a:ext>
            </a:extLst>
          </p:cNvPr>
          <p:cNvPicPr>
            <a:picLocks noChangeAspect="1"/>
          </p:cNvPicPr>
          <p:nvPr/>
        </p:nvPicPr>
        <p:blipFill>
          <a:blip r:embed="rId2"/>
          <a:stretch>
            <a:fillRect/>
          </a:stretch>
        </p:blipFill>
        <p:spPr>
          <a:xfrm>
            <a:off x="6434009" y="297969"/>
            <a:ext cx="5452084" cy="2780562"/>
          </a:xfrm>
          <a:prstGeom prst="rect">
            <a:avLst/>
          </a:prstGeom>
          <a:noFill/>
        </p:spPr>
      </p:pic>
      <p:sp>
        <p:nvSpPr>
          <p:cNvPr id="7" name="Slide Number Placeholder 6">
            <a:extLst>
              <a:ext uri="{FF2B5EF4-FFF2-40B4-BE49-F238E27FC236}">
                <a16:creationId xmlns:a16="http://schemas.microsoft.com/office/drawing/2014/main" id="{B0F14452-8619-DE1F-8EBB-16718A9C1BA5}"/>
              </a:ext>
            </a:extLst>
          </p:cNvPr>
          <p:cNvSpPr>
            <a:spLocks noGrp="1"/>
          </p:cNvSpPr>
          <p:nvPr>
            <p:ph type="sldNum" sz="quarter" idx="12"/>
          </p:nvPr>
        </p:nvSpPr>
        <p:spPr>
          <a:xfrm>
            <a:off x="275122" y="6291548"/>
            <a:ext cx="2743200" cy="365125"/>
          </a:xfrm>
        </p:spPr>
        <p:txBody>
          <a:bodyPr anchor="ctr">
            <a:normAutofit/>
          </a:bodyPr>
          <a:lstStyle/>
          <a:p>
            <a:pPr rtl="0">
              <a:spcAft>
                <a:spcPts val="600"/>
              </a:spcAft>
            </a:pPr>
            <a:fld id="{5EA792F7-1D9E-4C7E-A103-E8EDFDC2691E}" type="slidenum">
              <a:rPr lang="en-GB" smtClean="0"/>
              <a:pPr rtl="0">
                <a:spcAft>
                  <a:spcPts val="600"/>
                </a:spcAft>
              </a:pPr>
              <a:t>11</a:t>
            </a:fld>
            <a:endParaRPr lang="en-GB" dirty="0"/>
          </a:p>
        </p:txBody>
      </p:sp>
      <p:pic>
        <p:nvPicPr>
          <p:cNvPr id="17" name="Picture 16">
            <a:extLst>
              <a:ext uri="{FF2B5EF4-FFF2-40B4-BE49-F238E27FC236}">
                <a16:creationId xmlns:a16="http://schemas.microsoft.com/office/drawing/2014/main" id="{BA38D0A4-2796-2B11-C472-10211AFCBDED}"/>
              </a:ext>
            </a:extLst>
          </p:cNvPr>
          <p:cNvPicPr>
            <a:picLocks noChangeAspect="1"/>
          </p:cNvPicPr>
          <p:nvPr/>
        </p:nvPicPr>
        <p:blipFill>
          <a:blip r:embed="rId3"/>
          <a:stretch>
            <a:fillRect/>
          </a:stretch>
        </p:blipFill>
        <p:spPr>
          <a:xfrm>
            <a:off x="1524140" y="4172011"/>
            <a:ext cx="3734321" cy="1286054"/>
          </a:xfrm>
          <a:prstGeom prst="rect">
            <a:avLst/>
          </a:prstGeom>
        </p:spPr>
      </p:pic>
      <p:pic>
        <p:nvPicPr>
          <p:cNvPr id="21" name="Picture 20">
            <a:extLst>
              <a:ext uri="{FF2B5EF4-FFF2-40B4-BE49-F238E27FC236}">
                <a16:creationId xmlns:a16="http://schemas.microsoft.com/office/drawing/2014/main" id="{2BE4B3E2-329B-31EE-9C0D-6ED750A9FCCD}"/>
              </a:ext>
            </a:extLst>
          </p:cNvPr>
          <p:cNvPicPr>
            <a:picLocks noChangeAspect="1"/>
          </p:cNvPicPr>
          <p:nvPr/>
        </p:nvPicPr>
        <p:blipFill>
          <a:blip r:embed="rId4"/>
          <a:stretch>
            <a:fillRect/>
          </a:stretch>
        </p:blipFill>
        <p:spPr>
          <a:xfrm>
            <a:off x="6691377" y="3271819"/>
            <a:ext cx="4937347" cy="3288212"/>
          </a:xfrm>
          <a:prstGeom prst="rect">
            <a:avLst/>
          </a:prstGeom>
        </p:spPr>
      </p:pic>
    </p:spTree>
    <p:extLst>
      <p:ext uri="{BB962C8B-B14F-4D97-AF65-F5344CB8AC3E}">
        <p14:creationId xmlns:p14="http://schemas.microsoft.com/office/powerpoint/2010/main" val="17992956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CB2EA-AC02-E718-5B8C-94CB9F7ECF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057327-271D-0454-F006-2F1F6A22E2A8}"/>
              </a:ext>
            </a:extLst>
          </p:cNvPr>
          <p:cNvSpPr>
            <a:spLocks noGrp="1"/>
          </p:cNvSpPr>
          <p:nvPr>
            <p:ph type="title"/>
          </p:nvPr>
        </p:nvSpPr>
        <p:spPr>
          <a:xfrm>
            <a:off x="946521" y="396117"/>
            <a:ext cx="5217172" cy="1158857"/>
          </a:xfrm>
        </p:spPr>
        <p:txBody>
          <a:bodyPr anchor="b">
            <a:normAutofit/>
          </a:bodyPr>
          <a:lstStyle/>
          <a:p>
            <a:r>
              <a:rPr lang="en-GB" sz="3700"/>
              <a:t>Development stage 2 - Puzzles</a:t>
            </a:r>
          </a:p>
        </p:txBody>
      </p:sp>
      <p:sp>
        <p:nvSpPr>
          <p:cNvPr id="3" name="Content Placeholder 2">
            <a:extLst>
              <a:ext uri="{FF2B5EF4-FFF2-40B4-BE49-F238E27FC236}">
                <a16:creationId xmlns:a16="http://schemas.microsoft.com/office/drawing/2014/main" id="{6CA63724-D86B-C551-3354-1F927332EC45}"/>
              </a:ext>
            </a:extLst>
          </p:cNvPr>
          <p:cNvSpPr>
            <a:spLocks noGrp="1"/>
          </p:cNvSpPr>
          <p:nvPr>
            <p:ph idx="1"/>
          </p:nvPr>
        </p:nvSpPr>
        <p:spPr>
          <a:xfrm>
            <a:off x="946520" y="1747592"/>
            <a:ext cx="5217173" cy="4351338"/>
          </a:xfrm>
        </p:spPr>
        <p:txBody>
          <a:bodyPr>
            <a:normAutofit/>
          </a:bodyPr>
          <a:lstStyle/>
          <a:p>
            <a:r>
              <a:rPr lang="en-GB" dirty="0"/>
              <a:t>The next puzzle I made was the code lock. This one works by using a camera blend to get a visual on the lock and then by pressing UI buttons the player can move 3 induvial dials on the lock to try and open it. </a:t>
            </a:r>
          </a:p>
        </p:txBody>
      </p:sp>
      <p:sp>
        <p:nvSpPr>
          <p:cNvPr id="7" name="Slide Number Placeholder 6">
            <a:extLst>
              <a:ext uri="{FF2B5EF4-FFF2-40B4-BE49-F238E27FC236}">
                <a16:creationId xmlns:a16="http://schemas.microsoft.com/office/drawing/2014/main" id="{35CFC5E2-06A9-EE13-1A0B-AC551C11ED65}"/>
              </a:ext>
            </a:extLst>
          </p:cNvPr>
          <p:cNvSpPr>
            <a:spLocks noGrp="1"/>
          </p:cNvSpPr>
          <p:nvPr>
            <p:ph type="sldNum" sz="quarter" idx="12"/>
          </p:nvPr>
        </p:nvSpPr>
        <p:spPr>
          <a:xfrm>
            <a:off x="275122" y="6291548"/>
            <a:ext cx="2743200" cy="365125"/>
          </a:xfrm>
        </p:spPr>
        <p:txBody>
          <a:bodyPr anchor="ctr">
            <a:normAutofit/>
          </a:bodyPr>
          <a:lstStyle/>
          <a:p>
            <a:pPr rtl="0">
              <a:spcAft>
                <a:spcPts val="600"/>
              </a:spcAft>
            </a:pPr>
            <a:fld id="{5EA792F7-1D9E-4C7E-A103-E8EDFDC2691E}" type="slidenum">
              <a:rPr lang="en-GB" smtClean="0"/>
              <a:pPr rtl="0">
                <a:spcAft>
                  <a:spcPts val="600"/>
                </a:spcAft>
              </a:pPr>
              <a:t>12</a:t>
            </a:fld>
            <a:endParaRPr lang="en-GB" dirty="0"/>
          </a:p>
        </p:txBody>
      </p:sp>
      <p:pic>
        <p:nvPicPr>
          <p:cNvPr id="5" name="Picture 4">
            <a:extLst>
              <a:ext uri="{FF2B5EF4-FFF2-40B4-BE49-F238E27FC236}">
                <a16:creationId xmlns:a16="http://schemas.microsoft.com/office/drawing/2014/main" id="{A26C7E9F-517D-0BFE-294C-E6F076B6D125}"/>
              </a:ext>
            </a:extLst>
          </p:cNvPr>
          <p:cNvPicPr>
            <a:picLocks noChangeAspect="1"/>
          </p:cNvPicPr>
          <p:nvPr/>
        </p:nvPicPr>
        <p:blipFill>
          <a:blip r:embed="rId2"/>
          <a:stretch>
            <a:fillRect/>
          </a:stretch>
        </p:blipFill>
        <p:spPr>
          <a:xfrm>
            <a:off x="5999747" y="396117"/>
            <a:ext cx="6096000" cy="2624667"/>
          </a:xfrm>
          <a:prstGeom prst="rect">
            <a:avLst/>
          </a:prstGeom>
        </p:spPr>
      </p:pic>
      <p:pic>
        <p:nvPicPr>
          <p:cNvPr id="8" name="Picture 7">
            <a:extLst>
              <a:ext uri="{FF2B5EF4-FFF2-40B4-BE49-F238E27FC236}">
                <a16:creationId xmlns:a16="http://schemas.microsoft.com/office/drawing/2014/main" id="{0B2FD42C-9F84-3AEA-1855-48599AEADBDF}"/>
              </a:ext>
            </a:extLst>
          </p:cNvPr>
          <p:cNvPicPr>
            <a:picLocks noChangeAspect="1"/>
          </p:cNvPicPr>
          <p:nvPr/>
        </p:nvPicPr>
        <p:blipFill>
          <a:blip r:embed="rId3"/>
          <a:stretch>
            <a:fillRect/>
          </a:stretch>
        </p:blipFill>
        <p:spPr>
          <a:xfrm>
            <a:off x="5149515" y="3639852"/>
            <a:ext cx="6946231" cy="3016821"/>
          </a:xfrm>
          <a:prstGeom prst="rect">
            <a:avLst/>
          </a:prstGeom>
        </p:spPr>
      </p:pic>
      <p:pic>
        <p:nvPicPr>
          <p:cNvPr id="12" name="Picture 11">
            <a:extLst>
              <a:ext uri="{FF2B5EF4-FFF2-40B4-BE49-F238E27FC236}">
                <a16:creationId xmlns:a16="http://schemas.microsoft.com/office/drawing/2014/main" id="{CECC36D9-A2AB-86B7-E9DE-BF47E75346BD}"/>
              </a:ext>
            </a:extLst>
          </p:cNvPr>
          <p:cNvPicPr>
            <a:picLocks noChangeAspect="1"/>
          </p:cNvPicPr>
          <p:nvPr/>
        </p:nvPicPr>
        <p:blipFill>
          <a:blip r:embed="rId4"/>
          <a:stretch>
            <a:fillRect/>
          </a:stretch>
        </p:blipFill>
        <p:spPr>
          <a:xfrm>
            <a:off x="380207" y="3833438"/>
            <a:ext cx="4586429" cy="2736869"/>
          </a:xfrm>
          <a:prstGeom prst="rect">
            <a:avLst/>
          </a:prstGeom>
        </p:spPr>
      </p:pic>
    </p:spTree>
    <p:extLst>
      <p:ext uri="{BB962C8B-B14F-4D97-AF65-F5344CB8AC3E}">
        <p14:creationId xmlns:p14="http://schemas.microsoft.com/office/powerpoint/2010/main" val="16253908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2EF0E-30B6-7757-7B8D-799B2A0B35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7D21CC-D299-E1E1-108F-07C01997399D}"/>
              </a:ext>
            </a:extLst>
          </p:cNvPr>
          <p:cNvSpPr>
            <a:spLocks noGrp="1"/>
          </p:cNvSpPr>
          <p:nvPr>
            <p:ph type="title"/>
          </p:nvPr>
        </p:nvSpPr>
        <p:spPr>
          <a:xfrm>
            <a:off x="946521" y="396117"/>
            <a:ext cx="5217172" cy="1158857"/>
          </a:xfrm>
        </p:spPr>
        <p:txBody>
          <a:bodyPr anchor="b">
            <a:normAutofit/>
          </a:bodyPr>
          <a:lstStyle/>
          <a:p>
            <a:r>
              <a:rPr lang="en-GB" sz="3700"/>
              <a:t>Development stage 2 - Puzzles</a:t>
            </a:r>
          </a:p>
        </p:txBody>
      </p:sp>
      <p:sp>
        <p:nvSpPr>
          <p:cNvPr id="7" name="Slide Number Placeholder 6">
            <a:extLst>
              <a:ext uri="{FF2B5EF4-FFF2-40B4-BE49-F238E27FC236}">
                <a16:creationId xmlns:a16="http://schemas.microsoft.com/office/drawing/2014/main" id="{8292DC2C-0D4D-9044-D9A0-B20FB339194A}"/>
              </a:ext>
            </a:extLst>
          </p:cNvPr>
          <p:cNvSpPr>
            <a:spLocks noGrp="1"/>
          </p:cNvSpPr>
          <p:nvPr>
            <p:ph type="sldNum" sz="quarter" idx="12"/>
          </p:nvPr>
        </p:nvSpPr>
        <p:spPr>
          <a:xfrm>
            <a:off x="275122" y="6291548"/>
            <a:ext cx="2743200" cy="365125"/>
          </a:xfrm>
        </p:spPr>
        <p:txBody>
          <a:bodyPr anchor="ctr">
            <a:normAutofit/>
          </a:bodyPr>
          <a:lstStyle/>
          <a:p>
            <a:pPr rtl="0">
              <a:spcAft>
                <a:spcPts val="600"/>
              </a:spcAft>
            </a:pPr>
            <a:fld id="{5EA792F7-1D9E-4C7E-A103-E8EDFDC2691E}" type="slidenum">
              <a:rPr lang="en-GB" smtClean="0"/>
              <a:pPr rtl="0">
                <a:spcAft>
                  <a:spcPts val="600"/>
                </a:spcAft>
              </a:pPr>
              <a:t>13</a:t>
            </a:fld>
            <a:endParaRPr lang="en-GB" dirty="0"/>
          </a:p>
        </p:txBody>
      </p:sp>
      <p:pic>
        <p:nvPicPr>
          <p:cNvPr id="10" name="Content Placeholder 9">
            <a:extLst>
              <a:ext uri="{FF2B5EF4-FFF2-40B4-BE49-F238E27FC236}">
                <a16:creationId xmlns:a16="http://schemas.microsoft.com/office/drawing/2014/main" id="{38D3057A-980D-2663-ABB8-09ADEFBB1016}"/>
              </a:ext>
            </a:extLst>
          </p:cNvPr>
          <p:cNvPicPr>
            <a:picLocks noGrp="1" noChangeAspect="1"/>
          </p:cNvPicPr>
          <p:nvPr>
            <p:ph idx="1"/>
          </p:nvPr>
        </p:nvPicPr>
        <p:blipFill>
          <a:blip r:embed="rId2"/>
          <a:stretch>
            <a:fillRect/>
          </a:stretch>
        </p:blipFill>
        <p:spPr>
          <a:xfrm>
            <a:off x="433136" y="2964553"/>
            <a:ext cx="4296375" cy="2848373"/>
          </a:xfrm>
          <a:prstGeom prst="rect">
            <a:avLst/>
          </a:prstGeom>
        </p:spPr>
      </p:pic>
      <p:pic>
        <p:nvPicPr>
          <p:cNvPr id="13" name="Picture 12">
            <a:extLst>
              <a:ext uri="{FF2B5EF4-FFF2-40B4-BE49-F238E27FC236}">
                <a16:creationId xmlns:a16="http://schemas.microsoft.com/office/drawing/2014/main" id="{AF5F62CB-B611-A67E-1D72-FDDE58FCC0EE}"/>
              </a:ext>
            </a:extLst>
          </p:cNvPr>
          <p:cNvPicPr>
            <a:picLocks noChangeAspect="1"/>
          </p:cNvPicPr>
          <p:nvPr/>
        </p:nvPicPr>
        <p:blipFill>
          <a:blip r:embed="rId3"/>
          <a:stretch>
            <a:fillRect/>
          </a:stretch>
        </p:blipFill>
        <p:spPr>
          <a:xfrm>
            <a:off x="4889632" y="1202355"/>
            <a:ext cx="7167613" cy="3577334"/>
          </a:xfrm>
          <a:prstGeom prst="rect">
            <a:avLst/>
          </a:prstGeom>
        </p:spPr>
      </p:pic>
      <p:sp>
        <p:nvSpPr>
          <p:cNvPr id="14" name="TextBox 13">
            <a:extLst>
              <a:ext uri="{FF2B5EF4-FFF2-40B4-BE49-F238E27FC236}">
                <a16:creationId xmlns:a16="http://schemas.microsoft.com/office/drawing/2014/main" id="{FFA146D0-F64F-AB30-BEEF-EDDF30CDF324}"/>
              </a:ext>
            </a:extLst>
          </p:cNvPr>
          <p:cNvSpPr txBox="1"/>
          <p:nvPr/>
        </p:nvSpPr>
        <p:spPr>
          <a:xfrm>
            <a:off x="1078029" y="1828800"/>
            <a:ext cx="3330342" cy="923330"/>
          </a:xfrm>
          <a:prstGeom prst="rect">
            <a:avLst/>
          </a:prstGeom>
          <a:noFill/>
        </p:spPr>
        <p:txBody>
          <a:bodyPr wrap="square" rtlCol="0">
            <a:spAutoFit/>
          </a:bodyPr>
          <a:lstStyle/>
          <a:p>
            <a:r>
              <a:rPr lang="en-GB" dirty="0"/>
              <a:t>The lock puzzle once complete allows the player to open the door it is connected to </a:t>
            </a:r>
          </a:p>
        </p:txBody>
      </p:sp>
    </p:spTree>
    <p:extLst>
      <p:ext uri="{BB962C8B-B14F-4D97-AF65-F5344CB8AC3E}">
        <p14:creationId xmlns:p14="http://schemas.microsoft.com/office/powerpoint/2010/main" val="30573201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FDE85B-3FEE-7D35-1731-A1642F65D5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694B93-D716-B8E2-2C2A-0F7D61095519}"/>
              </a:ext>
            </a:extLst>
          </p:cNvPr>
          <p:cNvSpPr>
            <a:spLocks noGrp="1"/>
          </p:cNvSpPr>
          <p:nvPr>
            <p:ph type="title"/>
          </p:nvPr>
        </p:nvSpPr>
        <p:spPr>
          <a:xfrm>
            <a:off x="946521" y="396117"/>
            <a:ext cx="5217172" cy="1158857"/>
          </a:xfrm>
        </p:spPr>
        <p:txBody>
          <a:bodyPr anchor="b">
            <a:normAutofit/>
          </a:bodyPr>
          <a:lstStyle/>
          <a:p>
            <a:r>
              <a:rPr lang="en-GB" sz="3700"/>
              <a:t>Development stage 2 - Puzzles</a:t>
            </a:r>
          </a:p>
        </p:txBody>
      </p:sp>
      <p:sp>
        <p:nvSpPr>
          <p:cNvPr id="3" name="Content Placeholder 2">
            <a:extLst>
              <a:ext uri="{FF2B5EF4-FFF2-40B4-BE49-F238E27FC236}">
                <a16:creationId xmlns:a16="http://schemas.microsoft.com/office/drawing/2014/main" id="{EDCDC818-465F-4E1B-93F8-005041EA627F}"/>
              </a:ext>
            </a:extLst>
          </p:cNvPr>
          <p:cNvSpPr>
            <a:spLocks noGrp="1"/>
          </p:cNvSpPr>
          <p:nvPr>
            <p:ph idx="1"/>
          </p:nvPr>
        </p:nvSpPr>
        <p:spPr>
          <a:xfrm>
            <a:off x="946520" y="1747592"/>
            <a:ext cx="5217173" cy="4351338"/>
          </a:xfrm>
        </p:spPr>
        <p:txBody>
          <a:bodyPr>
            <a:normAutofit fontScale="77500" lnSpcReduction="20000"/>
          </a:bodyPr>
          <a:lstStyle/>
          <a:p>
            <a:r>
              <a:rPr lang="en-GB" dirty="0"/>
              <a:t>The next puzzle I made was the pressure stove. This puzzle works by using a camera blend to get a view of the stove top and using UI buttons to increase the pressure produced by each gas emitter. The puzzle is also connected to a pressure gauge to show the player how much the current pressure is. Once the puzzle is solved the player can obtain a item they need to open the door</a:t>
            </a:r>
          </a:p>
          <a:p>
            <a:endParaRPr lang="en-GB" dirty="0"/>
          </a:p>
          <a:p>
            <a:r>
              <a:rPr lang="en-GB" dirty="0"/>
              <a:t>I made this puzzle to replace the weight balance puzzle as I thought I fitted the theme of the kitchen a lot more then the weight balance puzzle. </a:t>
            </a:r>
            <a:br>
              <a:rPr lang="en-GB" dirty="0"/>
            </a:br>
            <a:br>
              <a:rPr lang="en-GB" dirty="0"/>
            </a:br>
            <a:r>
              <a:rPr lang="en-GB" dirty="0"/>
              <a:t>For this puzzle I didn’t really use any reference as I made it if my own intuition on how I would assume a puzzle like this should work.</a:t>
            </a:r>
          </a:p>
        </p:txBody>
      </p:sp>
      <p:pic>
        <p:nvPicPr>
          <p:cNvPr id="6" name="Picture 5">
            <a:extLst>
              <a:ext uri="{FF2B5EF4-FFF2-40B4-BE49-F238E27FC236}">
                <a16:creationId xmlns:a16="http://schemas.microsoft.com/office/drawing/2014/main" id="{3BF4583C-6403-B2FC-0BFC-CC5831901C23}"/>
              </a:ext>
            </a:extLst>
          </p:cNvPr>
          <p:cNvPicPr>
            <a:picLocks noChangeAspect="1"/>
          </p:cNvPicPr>
          <p:nvPr/>
        </p:nvPicPr>
        <p:blipFill>
          <a:blip r:embed="rId2"/>
          <a:srcRect l="9516" r="15622" b="-1"/>
          <a:stretch>
            <a:fillRect/>
          </a:stretch>
        </p:blipFill>
        <p:spPr>
          <a:xfrm>
            <a:off x="7253022" y="1820335"/>
            <a:ext cx="3555042" cy="3217332"/>
          </a:xfrm>
          <a:prstGeom prst="rect">
            <a:avLst/>
          </a:prstGeom>
          <a:noFill/>
        </p:spPr>
      </p:pic>
      <p:sp>
        <p:nvSpPr>
          <p:cNvPr id="7" name="Slide Number Placeholder 6">
            <a:extLst>
              <a:ext uri="{FF2B5EF4-FFF2-40B4-BE49-F238E27FC236}">
                <a16:creationId xmlns:a16="http://schemas.microsoft.com/office/drawing/2014/main" id="{50BC7AF2-D06F-EF62-6EED-DC8A202D81B8}"/>
              </a:ext>
            </a:extLst>
          </p:cNvPr>
          <p:cNvSpPr>
            <a:spLocks noGrp="1"/>
          </p:cNvSpPr>
          <p:nvPr>
            <p:ph type="sldNum" sz="quarter" idx="12"/>
          </p:nvPr>
        </p:nvSpPr>
        <p:spPr>
          <a:xfrm>
            <a:off x="8610600" y="6356350"/>
            <a:ext cx="2743200" cy="365125"/>
          </a:xfrm>
        </p:spPr>
        <p:txBody>
          <a:bodyPr anchor="ctr">
            <a:normAutofit/>
          </a:bodyPr>
          <a:lstStyle/>
          <a:p>
            <a:pPr rtl="0">
              <a:spcAft>
                <a:spcPts val="600"/>
              </a:spcAft>
            </a:pPr>
            <a:fld id="{5EA792F7-1D9E-4C7E-A103-E8EDFDC2691E}" type="slidenum">
              <a:rPr lang="en-GB" smtClean="0"/>
              <a:pPr rtl="0">
                <a:spcAft>
                  <a:spcPts val="600"/>
                </a:spcAft>
              </a:pPr>
              <a:t>14</a:t>
            </a:fld>
            <a:endParaRPr lang="en-GB" dirty="0"/>
          </a:p>
        </p:txBody>
      </p:sp>
    </p:spTree>
    <p:extLst>
      <p:ext uri="{BB962C8B-B14F-4D97-AF65-F5344CB8AC3E}">
        <p14:creationId xmlns:p14="http://schemas.microsoft.com/office/powerpoint/2010/main" val="21294455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0416D-54C6-95AB-7489-724C6905F5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5D4478-A94A-BAF6-6C79-A10B839A5011}"/>
              </a:ext>
            </a:extLst>
          </p:cNvPr>
          <p:cNvSpPr>
            <a:spLocks noGrp="1"/>
          </p:cNvSpPr>
          <p:nvPr>
            <p:ph type="title"/>
          </p:nvPr>
        </p:nvSpPr>
        <p:spPr>
          <a:xfrm>
            <a:off x="946521" y="396117"/>
            <a:ext cx="5217172" cy="1158857"/>
          </a:xfrm>
        </p:spPr>
        <p:txBody>
          <a:bodyPr anchor="b">
            <a:normAutofit/>
          </a:bodyPr>
          <a:lstStyle/>
          <a:p>
            <a:r>
              <a:rPr lang="en-GB" sz="3700"/>
              <a:t>Development stage 2 - Puzzles</a:t>
            </a:r>
          </a:p>
        </p:txBody>
      </p:sp>
      <p:sp>
        <p:nvSpPr>
          <p:cNvPr id="7" name="Slide Number Placeholder 6">
            <a:extLst>
              <a:ext uri="{FF2B5EF4-FFF2-40B4-BE49-F238E27FC236}">
                <a16:creationId xmlns:a16="http://schemas.microsoft.com/office/drawing/2014/main" id="{62B85F12-1B01-4E34-5495-3949BAF99AA2}"/>
              </a:ext>
            </a:extLst>
          </p:cNvPr>
          <p:cNvSpPr>
            <a:spLocks noGrp="1"/>
          </p:cNvSpPr>
          <p:nvPr>
            <p:ph type="sldNum" sz="quarter" idx="12"/>
          </p:nvPr>
        </p:nvSpPr>
        <p:spPr>
          <a:xfrm>
            <a:off x="275122" y="6291548"/>
            <a:ext cx="2743200" cy="365125"/>
          </a:xfrm>
        </p:spPr>
        <p:txBody>
          <a:bodyPr anchor="ctr">
            <a:normAutofit/>
          </a:bodyPr>
          <a:lstStyle/>
          <a:p>
            <a:pPr rtl="0">
              <a:spcAft>
                <a:spcPts val="600"/>
              </a:spcAft>
            </a:pPr>
            <a:fld id="{5EA792F7-1D9E-4C7E-A103-E8EDFDC2691E}" type="slidenum">
              <a:rPr lang="en-GB" smtClean="0"/>
              <a:pPr rtl="0">
                <a:spcAft>
                  <a:spcPts val="600"/>
                </a:spcAft>
              </a:pPr>
              <a:t>15</a:t>
            </a:fld>
            <a:endParaRPr lang="en-GB" dirty="0"/>
          </a:p>
        </p:txBody>
      </p:sp>
      <p:pic>
        <p:nvPicPr>
          <p:cNvPr id="6" name="Picture 5">
            <a:extLst>
              <a:ext uri="{FF2B5EF4-FFF2-40B4-BE49-F238E27FC236}">
                <a16:creationId xmlns:a16="http://schemas.microsoft.com/office/drawing/2014/main" id="{F684CFDA-E736-34E6-57DE-78670889CCD6}"/>
              </a:ext>
            </a:extLst>
          </p:cNvPr>
          <p:cNvPicPr>
            <a:picLocks noChangeAspect="1"/>
          </p:cNvPicPr>
          <p:nvPr/>
        </p:nvPicPr>
        <p:blipFill>
          <a:blip r:embed="rId2"/>
          <a:stretch>
            <a:fillRect/>
          </a:stretch>
        </p:blipFill>
        <p:spPr>
          <a:xfrm>
            <a:off x="163629" y="3416880"/>
            <a:ext cx="7069831" cy="3336657"/>
          </a:xfrm>
          <a:prstGeom prst="rect">
            <a:avLst/>
          </a:prstGeom>
        </p:spPr>
      </p:pic>
      <p:pic>
        <p:nvPicPr>
          <p:cNvPr id="9" name="Picture 8">
            <a:extLst>
              <a:ext uri="{FF2B5EF4-FFF2-40B4-BE49-F238E27FC236}">
                <a16:creationId xmlns:a16="http://schemas.microsoft.com/office/drawing/2014/main" id="{1C0A0667-6C70-DC1A-0DFE-0BA3B8558330}"/>
              </a:ext>
            </a:extLst>
          </p:cNvPr>
          <p:cNvPicPr>
            <a:picLocks noChangeAspect="1"/>
          </p:cNvPicPr>
          <p:nvPr/>
        </p:nvPicPr>
        <p:blipFill>
          <a:blip r:embed="rId3"/>
          <a:stretch>
            <a:fillRect/>
          </a:stretch>
        </p:blipFill>
        <p:spPr>
          <a:xfrm>
            <a:off x="6163693" y="312686"/>
            <a:ext cx="5839326" cy="2957441"/>
          </a:xfrm>
          <a:prstGeom prst="rect">
            <a:avLst/>
          </a:prstGeom>
        </p:spPr>
      </p:pic>
    </p:spTree>
    <p:extLst>
      <p:ext uri="{BB962C8B-B14F-4D97-AF65-F5344CB8AC3E}">
        <p14:creationId xmlns:p14="http://schemas.microsoft.com/office/powerpoint/2010/main" val="19669341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76477-B1E8-9153-5141-CA00E2DC09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5DF16F-E3B4-00A3-7514-A3DECDAB9A91}"/>
              </a:ext>
            </a:extLst>
          </p:cNvPr>
          <p:cNvSpPr>
            <a:spLocks noGrp="1"/>
          </p:cNvSpPr>
          <p:nvPr>
            <p:ph type="title"/>
          </p:nvPr>
        </p:nvSpPr>
        <p:spPr>
          <a:xfrm>
            <a:off x="946521" y="396117"/>
            <a:ext cx="5217172" cy="1158857"/>
          </a:xfrm>
        </p:spPr>
        <p:txBody>
          <a:bodyPr anchor="b">
            <a:normAutofit/>
          </a:bodyPr>
          <a:lstStyle/>
          <a:p>
            <a:r>
              <a:rPr lang="en-GB" sz="3700"/>
              <a:t>Development stage 2 - Puzzles</a:t>
            </a:r>
          </a:p>
        </p:txBody>
      </p:sp>
      <p:sp>
        <p:nvSpPr>
          <p:cNvPr id="7" name="Slide Number Placeholder 6">
            <a:extLst>
              <a:ext uri="{FF2B5EF4-FFF2-40B4-BE49-F238E27FC236}">
                <a16:creationId xmlns:a16="http://schemas.microsoft.com/office/drawing/2014/main" id="{8FA7A5A6-B16A-5107-9186-2F012AFB9C31}"/>
              </a:ext>
            </a:extLst>
          </p:cNvPr>
          <p:cNvSpPr>
            <a:spLocks noGrp="1"/>
          </p:cNvSpPr>
          <p:nvPr>
            <p:ph type="sldNum" sz="quarter" idx="12"/>
          </p:nvPr>
        </p:nvSpPr>
        <p:spPr>
          <a:xfrm>
            <a:off x="275122" y="6291548"/>
            <a:ext cx="2743200" cy="365125"/>
          </a:xfrm>
        </p:spPr>
        <p:txBody>
          <a:bodyPr anchor="ctr">
            <a:normAutofit/>
          </a:bodyPr>
          <a:lstStyle/>
          <a:p>
            <a:pPr rtl="0">
              <a:spcAft>
                <a:spcPts val="600"/>
              </a:spcAft>
            </a:pPr>
            <a:fld id="{5EA792F7-1D9E-4C7E-A103-E8EDFDC2691E}" type="slidenum">
              <a:rPr lang="en-GB" smtClean="0"/>
              <a:pPr rtl="0">
                <a:spcAft>
                  <a:spcPts val="600"/>
                </a:spcAft>
              </a:pPr>
              <a:t>16</a:t>
            </a:fld>
            <a:endParaRPr lang="en-GB" dirty="0"/>
          </a:p>
        </p:txBody>
      </p:sp>
      <p:pic>
        <p:nvPicPr>
          <p:cNvPr id="4" name="Picture 3">
            <a:extLst>
              <a:ext uri="{FF2B5EF4-FFF2-40B4-BE49-F238E27FC236}">
                <a16:creationId xmlns:a16="http://schemas.microsoft.com/office/drawing/2014/main" id="{32376B2A-1E22-7E3C-63AC-C85EEF2D974A}"/>
              </a:ext>
            </a:extLst>
          </p:cNvPr>
          <p:cNvPicPr>
            <a:picLocks noChangeAspect="1"/>
          </p:cNvPicPr>
          <p:nvPr/>
        </p:nvPicPr>
        <p:blipFill>
          <a:blip r:embed="rId2"/>
          <a:stretch>
            <a:fillRect/>
          </a:stretch>
        </p:blipFill>
        <p:spPr>
          <a:xfrm>
            <a:off x="275122" y="3026151"/>
            <a:ext cx="8098858" cy="3630522"/>
          </a:xfrm>
          <a:prstGeom prst="rect">
            <a:avLst/>
          </a:prstGeom>
        </p:spPr>
      </p:pic>
      <p:pic>
        <p:nvPicPr>
          <p:cNvPr id="11" name="Picture 10">
            <a:extLst>
              <a:ext uri="{FF2B5EF4-FFF2-40B4-BE49-F238E27FC236}">
                <a16:creationId xmlns:a16="http://schemas.microsoft.com/office/drawing/2014/main" id="{E02BB17F-B98C-49E1-1FBF-48246FDA8628}"/>
              </a:ext>
            </a:extLst>
          </p:cNvPr>
          <p:cNvPicPr>
            <a:picLocks noChangeAspect="1"/>
          </p:cNvPicPr>
          <p:nvPr/>
        </p:nvPicPr>
        <p:blipFill>
          <a:blip r:embed="rId3"/>
          <a:stretch>
            <a:fillRect/>
          </a:stretch>
        </p:blipFill>
        <p:spPr>
          <a:xfrm>
            <a:off x="7286324" y="312102"/>
            <a:ext cx="4791210" cy="4365776"/>
          </a:xfrm>
          <a:prstGeom prst="rect">
            <a:avLst/>
          </a:prstGeom>
        </p:spPr>
      </p:pic>
    </p:spTree>
    <p:extLst>
      <p:ext uri="{BB962C8B-B14F-4D97-AF65-F5344CB8AC3E}">
        <p14:creationId xmlns:p14="http://schemas.microsoft.com/office/powerpoint/2010/main" val="5770708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88E8F-F1AE-53C3-FDC7-6611DEBD59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B6C7E6-5AFC-66E1-2735-2350277265F0}"/>
              </a:ext>
            </a:extLst>
          </p:cNvPr>
          <p:cNvSpPr>
            <a:spLocks noGrp="1"/>
          </p:cNvSpPr>
          <p:nvPr>
            <p:ph type="title"/>
          </p:nvPr>
        </p:nvSpPr>
        <p:spPr>
          <a:xfrm>
            <a:off x="946521" y="396117"/>
            <a:ext cx="5217172" cy="1158857"/>
          </a:xfrm>
        </p:spPr>
        <p:txBody>
          <a:bodyPr anchor="b">
            <a:normAutofit/>
          </a:bodyPr>
          <a:lstStyle/>
          <a:p>
            <a:r>
              <a:rPr lang="en-GB" sz="3700" dirty="0"/>
              <a:t>Development stage 2 - Puzzles</a:t>
            </a:r>
          </a:p>
        </p:txBody>
      </p:sp>
      <p:sp>
        <p:nvSpPr>
          <p:cNvPr id="7" name="Slide Number Placeholder 6">
            <a:extLst>
              <a:ext uri="{FF2B5EF4-FFF2-40B4-BE49-F238E27FC236}">
                <a16:creationId xmlns:a16="http://schemas.microsoft.com/office/drawing/2014/main" id="{CFF4F5D8-BE4B-0016-5913-2F30A3F7B2C0}"/>
              </a:ext>
            </a:extLst>
          </p:cNvPr>
          <p:cNvSpPr>
            <a:spLocks noGrp="1"/>
          </p:cNvSpPr>
          <p:nvPr>
            <p:ph type="sldNum" sz="quarter" idx="12"/>
          </p:nvPr>
        </p:nvSpPr>
        <p:spPr>
          <a:xfrm>
            <a:off x="275122" y="6291548"/>
            <a:ext cx="2743200" cy="365125"/>
          </a:xfrm>
        </p:spPr>
        <p:txBody>
          <a:bodyPr anchor="ctr">
            <a:normAutofit/>
          </a:bodyPr>
          <a:lstStyle/>
          <a:p>
            <a:pPr rtl="0">
              <a:spcAft>
                <a:spcPts val="600"/>
              </a:spcAft>
            </a:pPr>
            <a:fld id="{5EA792F7-1D9E-4C7E-A103-E8EDFDC2691E}" type="slidenum">
              <a:rPr lang="en-GB" smtClean="0"/>
              <a:pPr rtl="0">
                <a:spcAft>
                  <a:spcPts val="600"/>
                </a:spcAft>
              </a:pPr>
              <a:t>17</a:t>
            </a:fld>
            <a:endParaRPr lang="en-GB" dirty="0"/>
          </a:p>
        </p:txBody>
      </p:sp>
      <p:pic>
        <p:nvPicPr>
          <p:cNvPr id="5" name="Picture 4">
            <a:extLst>
              <a:ext uri="{FF2B5EF4-FFF2-40B4-BE49-F238E27FC236}">
                <a16:creationId xmlns:a16="http://schemas.microsoft.com/office/drawing/2014/main" id="{5656D854-F231-F753-B457-8EA4AC6F0139}"/>
              </a:ext>
            </a:extLst>
          </p:cNvPr>
          <p:cNvPicPr>
            <a:picLocks noChangeAspect="1"/>
          </p:cNvPicPr>
          <p:nvPr/>
        </p:nvPicPr>
        <p:blipFill>
          <a:blip r:embed="rId2"/>
          <a:stretch>
            <a:fillRect/>
          </a:stretch>
        </p:blipFill>
        <p:spPr>
          <a:xfrm>
            <a:off x="6587545" y="220280"/>
            <a:ext cx="5526629" cy="3523948"/>
          </a:xfrm>
          <a:prstGeom prst="rect">
            <a:avLst/>
          </a:prstGeom>
        </p:spPr>
      </p:pic>
      <p:pic>
        <p:nvPicPr>
          <p:cNvPr id="8" name="Picture 7">
            <a:extLst>
              <a:ext uri="{FF2B5EF4-FFF2-40B4-BE49-F238E27FC236}">
                <a16:creationId xmlns:a16="http://schemas.microsoft.com/office/drawing/2014/main" id="{0359B8A6-F1A5-EB61-E6A8-40363A6FAE71}"/>
              </a:ext>
            </a:extLst>
          </p:cNvPr>
          <p:cNvPicPr>
            <a:picLocks noChangeAspect="1"/>
          </p:cNvPicPr>
          <p:nvPr/>
        </p:nvPicPr>
        <p:blipFill>
          <a:blip r:embed="rId3"/>
          <a:stretch>
            <a:fillRect/>
          </a:stretch>
        </p:blipFill>
        <p:spPr>
          <a:xfrm>
            <a:off x="355989" y="3183666"/>
            <a:ext cx="6150689" cy="3674333"/>
          </a:xfrm>
          <a:prstGeom prst="rect">
            <a:avLst/>
          </a:prstGeom>
        </p:spPr>
      </p:pic>
    </p:spTree>
    <p:extLst>
      <p:ext uri="{BB962C8B-B14F-4D97-AF65-F5344CB8AC3E}">
        <p14:creationId xmlns:p14="http://schemas.microsoft.com/office/powerpoint/2010/main" val="22420217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E744B-F9EF-B9A3-C1C4-E95BB2A3E4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974EC0-7264-A82A-DB00-FC35E09A91C4}"/>
              </a:ext>
            </a:extLst>
          </p:cNvPr>
          <p:cNvSpPr>
            <a:spLocks noGrp="1"/>
          </p:cNvSpPr>
          <p:nvPr>
            <p:ph type="title"/>
          </p:nvPr>
        </p:nvSpPr>
        <p:spPr>
          <a:xfrm>
            <a:off x="946521" y="396117"/>
            <a:ext cx="5217172" cy="1158857"/>
          </a:xfrm>
        </p:spPr>
        <p:txBody>
          <a:bodyPr anchor="b">
            <a:normAutofit/>
          </a:bodyPr>
          <a:lstStyle/>
          <a:p>
            <a:r>
              <a:rPr lang="en-GB" sz="3700"/>
              <a:t>Development stage 2 - Puzzles</a:t>
            </a:r>
          </a:p>
        </p:txBody>
      </p:sp>
      <p:sp>
        <p:nvSpPr>
          <p:cNvPr id="3" name="Content Placeholder 2">
            <a:extLst>
              <a:ext uri="{FF2B5EF4-FFF2-40B4-BE49-F238E27FC236}">
                <a16:creationId xmlns:a16="http://schemas.microsoft.com/office/drawing/2014/main" id="{60FE5837-9CE9-05F6-1950-9108DC5C2B20}"/>
              </a:ext>
            </a:extLst>
          </p:cNvPr>
          <p:cNvSpPr>
            <a:spLocks noGrp="1"/>
          </p:cNvSpPr>
          <p:nvPr>
            <p:ph idx="1"/>
          </p:nvPr>
        </p:nvSpPr>
        <p:spPr>
          <a:xfrm>
            <a:off x="301627" y="1779993"/>
            <a:ext cx="5217173" cy="4351338"/>
          </a:xfrm>
        </p:spPr>
        <p:txBody>
          <a:bodyPr>
            <a:normAutofit lnSpcReduction="10000"/>
          </a:bodyPr>
          <a:lstStyle/>
          <a:p>
            <a:r>
              <a:rPr lang="en-GB" dirty="0"/>
              <a:t>The next puzzle I made was the scarecrow puzzle. This puzzle works by changing the camera the player controls to the camera attached to the scarecrow. The player can use the camera to look around the scarecrow and find a red pin that when interacted will play a little animation and then one of two things will happen. Either the player take damage or a sign above the scarecrow is shown. This depends on if the scarecrow the player picks is the correct one or not.</a:t>
            </a:r>
          </a:p>
        </p:txBody>
      </p:sp>
      <p:sp>
        <p:nvSpPr>
          <p:cNvPr id="7" name="Slide Number Placeholder 6">
            <a:extLst>
              <a:ext uri="{FF2B5EF4-FFF2-40B4-BE49-F238E27FC236}">
                <a16:creationId xmlns:a16="http://schemas.microsoft.com/office/drawing/2014/main" id="{53077EFC-F7C3-E1D3-38D5-B32DD652BD55}"/>
              </a:ext>
            </a:extLst>
          </p:cNvPr>
          <p:cNvSpPr>
            <a:spLocks noGrp="1"/>
          </p:cNvSpPr>
          <p:nvPr>
            <p:ph type="sldNum" sz="quarter" idx="12"/>
          </p:nvPr>
        </p:nvSpPr>
        <p:spPr>
          <a:xfrm>
            <a:off x="8610600" y="6356350"/>
            <a:ext cx="2743200" cy="365125"/>
          </a:xfrm>
        </p:spPr>
        <p:txBody>
          <a:bodyPr anchor="ctr">
            <a:normAutofit/>
          </a:bodyPr>
          <a:lstStyle/>
          <a:p>
            <a:pPr rtl="0">
              <a:spcAft>
                <a:spcPts val="600"/>
              </a:spcAft>
            </a:pPr>
            <a:fld id="{5EA792F7-1D9E-4C7E-A103-E8EDFDC2691E}" type="slidenum">
              <a:rPr lang="en-GB" smtClean="0"/>
              <a:pPr rtl="0">
                <a:spcAft>
                  <a:spcPts val="600"/>
                </a:spcAft>
              </a:pPr>
              <a:t>18</a:t>
            </a:fld>
            <a:endParaRPr lang="en-GB" dirty="0"/>
          </a:p>
        </p:txBody>
      </p:sp>
      <p:pic>
        <p:nvPicPr>
          <p:cNvPr id="5" name="Picture 4">
            <a:extLst>
              <a:ext uri="{FF2B5EF4-FFF2-40B4-BE49-F238E27FC236}">
                <a16:creationId xmlns:a16="http://schemas.microsoft.com/office/drawing/2014/main" id="{96A30D48-AD20-4835-F1A9-1F3F4A6B90EF}"/>
              </a:ext>
            </a:extLst>
          </p:cNvPr>
          <p:cNvPicPr>
            <a:picLocks noChangeAspect="1"/>
          </p:cNvPicPr>
          <p:nvPr/>
        </p:nvPicPr>
        <p:blipFill>
          <a:blip r:embed="rId2"/>
          <a:stretch>
            <a:fillRect/>
          </a:stretch>
        </p:blipFill>
        <p:spPr>
          <a:xfrm>
            <a:off x="5929163" y="2122459"/>
            <a:ext cx="6144142" cy="3666406"/>
          </a:xfrm>
          <a:prstGeom prst="rect">
            <a:avLst/>
          </a:prstGeom>
        </p:spPr>
      </p:pic>
    </p:spTree>
    <p:extLst>
      <p:ext uri="{BB962C8B-B14F-4D97-AF65-F5344CB8AC3E}">
        <p14:creationId xmlns:p14="http://schemas.microsoft.com/office/powerpoint/2010/main" val="32438082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9B201-EA28-142D-D5C5-055CC5F580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C9E125-CF51-BE89-E916-1DF984BAF4D9}"/>
              </a:ext>
            </a:extLst>
          </p:cNvPr>
          <p:cNvSpPr>
            <a:spLocks noGrp="1"/>
          </p:cNvSpPr>
          <p:nvPr>
            <p:ph type="title"/>
          </p:nvPr>
        </p:nvSpPr>
        <p:spPr>
          <a:xfrm>
            <a:off x="131257" y="201327"/>
            <a:ext cx="4355285" cy="1056668"/>
          </a:xfrm>
        </p:spPr>
        <p:txBody>
          <a:bodyPr anchor="b">
            <a:normAutofit fontScale="90000"/>
          </a:bodyPr>
          <a:lstStyle/>
          <a:p>
            <a:r>
              <a:rPr lang="en-GB" sz="3700" dirty="0"/>
              <a:t>Development stage 2 - Puzzles</a:t>
            </a:r>
          </a:p>
        </p:txBody>
      </p:sp>
      <p:sp>
        <p:nvSpPr>
          <p:cNvPr id="7" name="Slide Number Placeholder 6">
            <a:extLst>
              <a:ext uri="{FF2B5EF4-FFF2-40B4-BE49-F238E27FC236}">
                <a16:creationId xmlns:a16="http://schemas.microsoft.com/office/drawing/2014/main" id="{1DA299D1-208D-D5CF-2930-B72362E0BAE1}"/>
              </a:ext>
            </a:extLst>
          </p:cNvPr>
          <p:cNvSpPr>
            <a:spLocks noGrp="1"/>
          </p:cNvSpPr>
          <p:nvPr>
            <p:ph type="sldNum" sz="quarter" idx="12"/>
          </p:nvPr>
        </p:nvSpPr>
        <p:spPr>
          <a:xfrm>
            <a:off x="275122" y="6291548"/>
            <a:ext cx="2743200" cy="365125"/>
          </a:xfrm>
        </p:spPr>
        <p:txBody>
          <a:bodyPr anchor="ctr">
            <a:normAutofit/>
          </a:bodyPr>
          <a:lstStyle/>
          <a:p>
            <a:pPr rtl="0">
              <a:spcAft>
                <a:spcPts val="600"/>
              </a:spcAft>
            </a:pPr>
            <a:fld id="{5EA792F7-1D9E-4C7E-A103-E8EDFDC2691E}" type="slidenum">
              <a:rPr lang="en-GB" smtClean="0"/>
              <a:pPr rtl="0">
                <a:spcAft>
                  <a:spcPts val="600"/>
                </a:spcAft>
              </a:pPr>
              <a:t>19</a:t>
            </a:fld>
            <a:endParaRPr lang="en-GB" dirty="0"/>
          </a:p>
        </p:txBody>
      </p:sp>
      <p:pic>
        <p:nvPicPr>
          <p:cNvPr id="5" name="Picture 4">
            <a:extLst>
              <a:ext uri="{FF2B5EF4-FFF2-40B4-BE49-F238E27FC236}">
                <a16:creationId xmlns:a16="http://schemas.microsoft.com/office/drawing/2014/main" id="{BB20D6E0-874B-55BC-17A6-CA0E7DE135C9}"/>
              </a:ext>
            </a:extLst>
          </p:cNvPr>
          <p:cNvPicPr>
            <a:picLocks noChangeAspect="1"/>
          </p:cNvPicPr>
          <p:nvPr/>
        </p:nvPicPr>
        <p:blipFill>
          <a:blip r:embed="rId2"/>
          <a:stretch>
            <a:fillRect/>
          </a:stretch>
        </p:blipFill>
        <p:spPr>
          <a:xfrm>
            <a:off x="4407895" y="201326"/>
            <a:ext cx="7342572" cy="3740069"/>
          </a:xfrm>
          <a:prstGeom prst="rect">
            <a:avLst/>
          </a:prstGeom>
        </p:spPr>
      </p:pic>
      <p:pic>
        <p:nvPicPr>
          <p:cNvPr id="8" name="Picture 7">
            <a:extLst>
              <a:ext uri="{FF2B5EF4-FFF2-40B4-BE49-F238E27FC236}">
                <a16:creationId xmlns:a16="http://schemas.microsoft.com/office/drawing/2014/main" id="{B118B4B4-0422-8AA8-F94A-66890A7D5ED8}"/>
              </a:ext>
            </a:extLst>
          </p:cNvPr>
          <p:cNvPicPr>
            <a:picLocks noChangeAspect="1"/>
          </p:cNvPicPr>
          <p:nvPr/>
        </p:nvPicPr>
        <p:blipFill>
          <a:blip r:embed="rId3"/>
          <a:stretch>
            <a:fillRect/>
          </a:stretch>
        </p:blipFill>
        <p:spPr>
          <a:xfrm>
            <a:off x="131257" y="3565807"/>
            <a:ext cx="5782433" cy="3133272"/>
          </a:xfrm>
          <a:prstGeom prst="rect">
            <a:avLst/>
          </a:prstGeom>
        </p:spPr>
      </p:pic>
    </p:spTree>
    <p:extLst>
      <p:ext uri="{BB962C8B-B14F-4D97-AF65-F5344CB8AC3E}">
        <p14:creationId xmlns:p14="http://schemas.microsoft.com/office/powerpoint/2010/main" val="2182619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4E0F5-8D1E-4100-6B87-A59379907E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D02ABE-E941-CD4D-13A3-4DB5C4637D12}"/>
              </a:ext>
            </a:extLst>
          </p:cNvPr>
          <p:cNvSpPr>
            <a:spLocks noGrp="1"/>
          </p:cNvSpPr>
          <p:nvPr>
            <p:ph type="title"/>
          </p:nvPr>
        </p:nvSpPr>
        <p:spPr>
          <a:xfrm>
            <a:off x="946521" y="396117"/>
            <a:ext cx="5217172" cy="1158857"/>
          </a:xfrm>
        </p:spPr>
        <p:txBody>
          <a:bodyPr anchor="b">
            <a:normAutofit/>
          </a:bodyPr>
          <a:lstStyle/>
          <a:p>
            <a:r>
              <a:rPr lang="en-GB" sz="3700"/>
              <a:t>Development stage 2 - Puzzles</a:t>
            </a:r>
          </a:p>
        </p:txBody>
      </p:sp>
      <p:sp>
        <p:nvSpPr>
          <p:cNvPr id="3" name="Content Placeholder 2">
            <a:extLst>
              <a:ext uri="{FF2B5EF4-FFF2-40B4-BE49-F238E27FC236}">
                <a16:creationId xmlns:a16="http://schemas.microsoft.com/office/drawing/2014/main" id="{7B73F141-D10A-B2FF-1614-782B769A8DFC}"/>
              </a:ext>
            </a:extLst>
          </p:cNvPr>
          <p:cNvSpPr>
            <a:spLocks noGrp="1"/>
          </p:cNvSpPr>
          <p:nvPr>
            <p:ph idx="1"/>
          </p:nvPr>
        </p:nvSpPr>
        <p:spPr>
          <a:xfrm>
            <a:off x="301627" y="1779993"/>
            <a:ext cx="5217173" cy="4351338"/>
          </a:xfrm>
        </p:spPr>
        <p:txBody>
          <a:bodyPr>
            <a:normAutofit/>
          </a:bodyPr>
          <a:lstStyle/>
          <a:p>
            <a:r>
              <a:rPr lang="en-GB" dirty="0"/>
              <a:t>The last puzzle I made that made the final game was the painting puzzle. This one works by having the player rotate the painting a few times to get the correct orientation. Once the orientation is correct the door connected to the painting can be opened. </a:t>
            </a:r>
          </a:p>
        </p:txBody>
      </p:sp>
      <p:sp>
        <p:nvSpPr>
          <p:cNvPr id="7" name="Slide Number Placeholder 6">
            <a:extLst>
              <a:ext uri="{FF2B5EF4-FFF2-40B4-BE49-F238E27FC236}">
                <a16:creationId xmlns:a16="http://schemas.microsoft.com/office/drawing/2014/main" id="{6E126D13-B520-8AF7-50DB-B349F33BCC92}"/>
              </a:ext>
            </a:extLst>
          </p:cNvPr>
          <p:cNvSpPr>
            <a:spLocks noGrp="1"/>
          </p:cNvSpPr>
          <p:nvPr>
            <p:ph type="sldNum" sz="quarter" idx="12"/>
          </p:nvPr>
        </p:nvSpPr>
        <p:spPr>
          <a:xfrm>
            <a:off x="8610600" y="6356350"/>
            <a:ext cx="2743200" cy="365125"/>
          </a:xfrm>
        </p:spPr>
        <p:txBody>
          <a:bodyPr anchor="ctr">
            <a:normAutofit/>
          </a:bodyPr>
          <a:lstStyle/>
          <a:p>
            <a:pPr rtl="0">
              <a:spcAft>
                <a:spcPts val="600"/>
              </a:spcAft>
            </a:pPr>
            <a:fld id="{5EA792F7-1D9E-4C7E-A103-E8EDFDC2691E}" type="slidenum">
              <a:rPr lang="en-GB" smtClean="0"/>
              <a:pPr rtl="0">
                <a:spcAft>
                  <a:spcPts val="600"/>
                </a:spcAft>
              </a:pPr>
              <a:t>20</a:t>
            </a:fld>
            <a:endParaRPr lang="en-GB" dirty="0"/>
          </a:p>
        </p:txBody>
      </p:sp>
      <p:pic>
        <p:nvPicPr>
          <p:cNvPr id="6" name="Picture 5">
            <a:extLst>
              <a:ext uri="{FF2B5EF4-FFF2-40B4-BE49-F238E27FC236}">
                <a16:creationId xmlns:a16="http://schemas.microsoft.com/office/drawing/2014/main" id="{7BDC3422-0D46-FFAD-2660-ACB5C1E18B82}"/>
              </a:ext>
            </a:extLst>
          </p:cNvPr>
          <p:cNvPicPr>
            <a:picLocks noChangeAspect="1"/>
          </p:cNvPicPr>
          <p:nvPr/>
        </p:nvPicPr>
        <p:blipFill>
          <a:blip r:embed="rId2"/>
          <a:stretch>
            <a:fillRect/>
          </a:stretch>
        </p:blipFill>
        <p:spPr>
          <a:xfrm>
            <a:off x="5518800" y="1554974"/>
            <a:ext cx="6457048" cy="4443478"/>
          </a:xfrm>
          <a:prstGeom prst="rect">
            <a:avLst/>
          </a:prstGeom>
        </p:spPr>
      </p:pic>
    </p:spTree>
    <p:extLst>
      <p:ext uri="{BB962C8B-B14F-4D97-AF65-F5344CB8AC3E}">
        <p14:creationId xmlns:p14="http://schemas.microsoft.com/office/powerpoint/2010/main" val="26709800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95562-C827-1C9B-F4A0-71CDC4C1FA25}"/>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850F69B9-FD63-BBC1-4BFD-5D0FBDD48723}"/>
              </a:ext>
            </a:extLst>
          </p:cNvPr>
          <p:cNvPicPr>
            <a:picLocks noChangeAspect="1"/>
          </p:cNvPicPr>
          <p:nvPr/>
        </p:nvPicPr>
        <p:blipFill>
          <a:blip r:embed="rId2"/>
          <a:stretch>
            <a:fillRect/>
          </a:stretch>
        </p:blipFill>
        <p:spPr>
          <a:xfrm>
            <a:off x="6708807" y="0"/>
            <a:ext cx="5148665" cy="3064281"/>
          </a:xfrm>
          <a:prstGeom prst="rect">
            <a:avLst/>
          </a:prstGeom>
        </p:spPr>
      </p:pic>
      <p:sp>
        <p:nvSpPr>
          <p:cNvPr id="2" name="Title 1">
            <a:extLst>
              <a:ext uri="{FF2B5EF4-FFF2-40B4-BE49-F238E27FC236}">
                <a16:creationId xmlns:a16="http://schemas.microsoft.com/office/drawing/2014/main" id="{31A77FCE-6222-DB59-D5F6-FE1D25C6B408}"/>
              </a:ext>
            </a:extLst>
          </p:cNvPr>
          <p:cNvSpPr>
            <a:spLocks noGrp="1"/>
          </p:cNvSpPr>
          <p:nvPr>
            <p:ph type="title"/>
          </p:nvPr>
        </p:nvSpPr>
        <p:spPr>
          <a:xfrm>
            <a:off x="946521" y="396117"/>
            <a:ext cx="5217172" cy="1158857"/>
          </a:xfrm>
        </p:spPr>
        <p:txBody>
          <a:bodyPr anchor="b">
            <a:normAutofit/>
          </a:bodyPr>
          <a:lstStyle/>
          <a:p>
            <a:r>
              <a:rPr lang="en-GB" sz="3700"/>
              <a:t>Development stage 2 - Puzzles</a:t>
            </a:r>
          </a:p>
        </p:txBody>
      </p:sp>
      <p:sp>
        <p:nvSpPr>
          <p:cNvPr id="7" name="Slide Number Placeholder 6">
            <a:extLst>
              <a:ext uri="{FF2B5EF4-FFF2-40B4-BE49-F238E27FC236}">
                <a16:creationId xmlns:a16="http://schemas.microsoft.com/office/drawing/2014/main" id="{46EE8138-9D3E-BD1C-F19C-68DBF357833D}"/>
              </a:ext>
            </a:extLst>
          </p:cNvPr>
          <p:cNvSpPr>
            <a:spLocks noGrp="1"/>
          </p:cNvSpPr>
          <p:nvPr>
            <p:ph type="sldNum" sz="quarter" idx="12"/>
          </p:nvPr>
        </p:nvSpPr>
        <p:spPr>
          <a:xfrm>
            <a:off x="275122" y="6291548"/>
            <a:ext cx="2743200" cy="365125"/>
          </a:xfrm>
        </p:spPr>
        <p:txBody>
          <a:bodyPr anchor="ctr">
            <a:normAutofit/>
          </a:bodyPr>
          <a:lstStyle/>
          <a:p>
            <a:pPr rtl="0">
              <a:spcAft>
                <a:spcPts val="600"/>
              </a:spcAft>
            </a:pPr>
            <a:fld id="{5EA792F7-1D9E-4C7E-A103-E8EDFDC2691E}" type="slidenum">
              <a:rPr lang="en-GB" smtClean="0"/>
              <a:pPr rtl="0">
                <a:spcAft>
                  <a:spcPts val="600"/>
                </a:spcAft>
              </a:pPr>
              <a:t>21</a:t>
            </a:fld>
            <a:endParaRPr lang="en-GB" dirty="0"/>
          </a:p>
        </p:txBody>
      </p:sp>
      <p:pic>
        <p:nvPicPr>
          <p:cNvPr id="4" name="Picture 3">
            <a:extLst>
              <a:ext uri="{FF2B5EF4-FFF2-40B4-BE49-F238E27FC236}">
                <a16:creationId xmlns:a16="http://schemas.microsoft.com/office/drawing/2014/main" id="{D49B7F9F-AC6B-21F4-37F3-C8588988BEE5}"/>
              </a:ext>
            </a:extLst>
          </p:cNvPr>
          <p:cNvPicPr>
            <a:picLocks noChangeAspect="1"/>
          </p:cNvPicPr>
          <p:nvPr/>
        </p:nvPicPr>
        <p:blipFill>
          <a:blip r:embed="rId3"/>
          <a:stretch>
            <a:fillRect/>
          </a:stretch>
        </p:blipFill>
        <p:spPr>
          <a:xfrm>
            <a:off x="275122" y="2328534"/>
            <a:ext cx="7492465" cy="4399526"/>
          </a:xfrm>
          <a:prstGeom prst="rect">
            <a:avLst/>
          </a:prstGeom>
        </p:spPr>
      </p:pic>
    </p:spTree>
    <p:extLst>
      <p:ext uri="{BB962C8B-B14F-4D97-AF65-F5344CB8AC3E}">
        <p14:creationId xmlns:p14="http://schemas.microsoft.com/office/powerpoint/2010/main" val="9548791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B3D18-467B-1955-D525-AEB53F4ACF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5C112E-963E-A6C1-9DF3-B182737E9078}"/>
              </a:ext>
            </a:extLst>
          </p:cNvPr>
          <p:cNvSpPr>
            <a:spLocks noGrp="1"/>
          </p:cNvSpPr>
          <p:nvPr>
            <p:ph type="title"/>
          </p:nvPr>
        </p:nvSpPr>
        <p:spPr>
          <a:xfrm>
            <a:off x="946521" y="396117"/>
            <a:ext cx="5217172" cy="1158857"/>
          </a:xfrm>
        </p:spPr>
        <p:txBody>
          <a:bodyPr anchor="b">
            <a:normAutofit/>
          </a:bodyPr>
          <a:lstStyle/>
          <a:p>
            <a:r>
              <a:rPr lang="en-GB" sz="3700"/>
              <a:t>Development stage 2 - Puzzles</a:t>
            </a:r>
          </a:p>
        </p:txBody>
      </p:sp>
      <p:sp>
        <p:nvSpPr>
          <p:cNvPr id="3" name="Content Placeholder 2">
            <a:extLst>
              <a:ext uri="{FF2B5EF4-FFF2-40B4-BE49-F238E27FC236}">
                <a16:creationId xmlns:a16="http://schemas.microsoft.com/office/drawing/2014/main" id="{4D5D3E27-3A24-C25A-B537-658167822E93}"/>
              </a:ext>
            </a:extLst>
          </p:cNvPr>
          <p:cNvSpPr>
            <a:spLocks noGrp="1"/>
          </p:cNvSpPr>
          <p:nvPr>
            <p:ph idx="1"/>
          </p:nvPr>
        </p:nvSpPr>
        <p:spPr>
          <a:xfrm>
            <a:off x="301627" y="1779993"/>
            <a:ext cx="5217173" cy="4351338"/>
          </a:xfrm>
        </p:spPr>
        <p:txBody>
          <a:bodyPr>
            <a:normAutofit/>
          </a:bodyPr>
          <a:lstStyle/>
          <a:p>
            <a:r>
              <a:rPr lang="en-GB" dirty="0"/>
              <a:t>Here are a few puzzles that didn’t make the cut, but I still wanted to include in this write up. </a:t>
            </a:r>
          </a:p>
          <a:p>
            <a:r>
              <a:rPr lang="en-GB" dirty="0"/>
              <a:t>The first is this door puzzle.</a:t>
            </a:r>
          </a:p>
          <a:p>
            <a:r>
              <a:rPr lang="en-GB" dirty="0"/>
              <a:t>This one simply works by having only one door open at a time and the player can control that by using a switch. </a:t>
            </a:r>
          </a:p>
          <a:p>
            <a:r>
              <a:rPr lang="en-GB" dirty="0"/>
              <a:t>When the switch is pressed the doors open and close receptive to their colour</a:t>
            </a:r>
          </a:p>
        </p:txBody>
      </p:sp>
      <p:sp>
        <p:nvSpPr>
          <p:cNvPr id="7" name="Slide Number Placeholder 6">
            <a:extLst>
              <a:ext uri="{FF2B5EF4-FFF2-40B4-BE49-F238E27FC236}">
                <a16:creationId xmlns:a16="http://schemas.microsoft.com/office/drawing/2014/main" id="{703E1D47-4517-AF48-7968-BC95F5BD8591}"/>
              </a:ext>
            </a:extLst>
          </p:cNvPr>
          <p:cNvSpPr>
            <a:spLocks noGrp="1"/>
          </p:cNvSpPr>
          <p:nvPr>
            <p:ph type="sldNum" sz="quarter" idx="12"/>
          </p:nvPr>
        </p:nvSpPr>
        <p:spPr>
          <a:xfrm>
            <a:off x="8610600" y="6356350"/>
            <a:ext cx="2743200" cy="365125"/>
          </a:xfrm>
        </p:spPr>
        <p:txBody>
          <a:bodyPr anchor="ctr">
            <a:normAutofit/>
          </a:bodyPr>
          <a:lstStyle/>
          <a:p>
            <a:pPr rtl="0">
              <a:spcAft>
                <a:spcPts val="600"/>
              </a:spcAft>
            </a:pPr>
            <a:fld id="{5EA792F7-1D9E-4C7E-A103-E8EDFDC2691E}" type="slidenum">
              <a:rPr lang="en-GB" smtClean="0"/>
              <a:pPr rtl="0">
                <a:spcAft>
                  <a:spcPts val="600"/>
                </a:spcAft>
              </a:pPr>
              <a:t>22</a:t>
            </a:fld>
            <a:endParaRPr lang="en-GB" dirty="0"/>
          </a:p>
        </p:txBody>
      </p:sp>
      <p:pic>
        <p:nvPicPr>
          <p:cNvPr id="5" name="Picture 4">
            <a:extLst>
              <a:ext uri="{FF2B5EF4-FFF2-40B4-BE49-F238E27FC236}">
                <a16:creationId xmlns:a16="http://schemas.microsoft.com/office/drawing/2014/main" id="{75A2B741-833A-5205-4CAF-B4647A565E1C}"/>
              </a:ext>
            </a:extLst>
          </p:cNvPr>
          <p:cNvPicPr>
            <a:picLocks noChangeAspect="1"/>
          </p:cNvPicPr>
          <p:nvPr/>
        </p:nvPicPr>
        <p:blipFill>
          <a:blip r:embed="rId2"/>
          <a:stretch>
            <a:fillRect/>
          </a:stretch>
        </p:blipFill>
        <p:spPr>
          <a:xfrm>
            <a:off x="5518800" y="1430277"/>
            <a:ext cx="6371573" cy="4836063"/>
          </a:xfrm>
          <a:prstGeom prst="rect">
            <a:avLst/>
          </a:prstGeom>
        </p:spPr>
      </p:pic>
    </p:spTree>
    <p:extLst>
      <p:ext uri="{BB962C8B-B14F-4D97-AF65-F5344CB8AC3E}">
        <p14:creationId xmlns:p14="http://schemas.microsoft.com/office/powerpoint/2010/main" val="34829254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89430-2DD0-1A51-15B2-5BDDD69BC1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C70690-602E-6EC1-9039-91552BC67E93}"/>
              </a:ext>
            </a:extLst>
          </p:cNvPr>
          <p:cNvSpPr>
            <a:spLocks noGrp="1"/>
          </p:cNvSpPr>
          <p:nvPr>
            <p:ph type="title"/>
          </p:nvPr>
        </p:nvSpPr>
        <p:spPr>
          <a:xfrm>
            <a:off x="946521" y="396117"/>
            <a:ext cx="5217172" cy="1158857"/>
          </a:xfrm>
        </p:spPr>
        <p:txBody>
          <a:bodyPr anchor="b">
            <a:normAutofit/>
          </a:bodyPr>
          <a:lstStyle/>
          <a:p>
            <a:r>
              <a:rPr lang="en-GB" sz="3700"/>
              <a:t>Development stage 2 - Puzzles</a:t>
            </a:r>
          </a:p>
        </p:txBody>
      </p:sp>
      <p:sp>
        <p:nvSpPr>
          <p:cNvPr id="7" name="Slide Number Placeholder 6">
            <a:extLst>
              <a:ext uri="{FF2B5EF4-FFF2-40B4-BE49-F238E27FC236}">
                <a16:creationId xmlns:a16="http://schemas.microsoft.com/office/drawing/2014/main" id="{A4B161CC-A9B5-AF70-3238-23924360B202}"/>
              </a:ext>
            </a:extLst>
          </p:cNvPr>
          <p:cNvSpPr>
            <a:spLocks noGrp="1"/>
          </p:cNvSpPr>
          <p:nvPr>
            <p:ph type="sldNum" sz="quarter" idx="12"/>
          </p:nvPr>
        </p:nvSpPr>
        <p:spPr>
          <a:xfrm>
            <a:off x="275122" y="6291548"/>
            <a:ext cx="2743200" cy="365125"/>
          </a:xfrm>
        </p:spPr>
        <p:txBody>
          <a:bodyPr anchor="ctr">
            <a:normAutofit/>
          </a:bodyPr>
          <a:lstStyle/>
          <a:p>
            <a:pPr rtl="0">
              <a:spcAft>
                <a:spcPts val="600"/>
              </a:spcAft>
            </a:pPr>
            <a:fld id="{5EA792F7-1D9E-4C7E-A103-E8EDFDC2691E}" type="slidenum">
              <a:rPr lang="en-GB" smtClean="0"/>
              <a:pPr rtl="0">
                <a:spcAft>
                  <a:spcPts val="600"/>
                </a:spcAft>
              </a:pPr>
              <a:t>23</a:t>
            </a:fld>
            <a:endParaRPr lang="en-GB" dirty="0"/>
          </a:p>
        </p:txBody>
      </p:sp>
      <p:pic>
        <p:nvPicPr>
          <p:cNvPr id="5" name="Picture 4">
            <a:extLst>
              <a:ext uri="{FF2B5EF4-FFF2-40B4-BE49-F238E27FC236}">
                <a16:creationId xmlns:a16="http://schemas.microsoft.com/office/drawing/2014/main" id="{89055230-C586-5FDE-B1A7-B2D6A694B759}"/>
              </a:ext>
            </a:extLst>
          </p:cNvPr>
          <p:cNvPicPr>
            <a:picLocks noChangeAspect="1"/>
          </p:cNvPicPr>
          <p:nvPr/>
        </p:nvPicPr>
        <p:blipFill>
          <a:blip r:embed="rId2"/>
          <a:stretch>
            <a:fillRect/>
          </a:stretch>
        </p:blipFill>
        <p:spPr>
          <a:xfrm>
            <a:off x="120657" y="2120056"/>
            <a:ext cx="5795329" cy="2422821"/>
          </a:xfrm>
          <a:prstGeom prst="rect">
            <a:avLst/>
          </a:prstGeom>
        </p:spPr>
      </p:pic>
      <p:pic>
        <p:nvPicPr>
          <p:cNvPr id="8" name="Picture 7">
            <a:extLst>
              <a:ext uri="{FF2B5EF4-FFF2-40B4-BE49-F238E27FC236}">
                <a16:creationId xmlns:a16="http://schemas.microsoft.com/office/drawing/2014/main" id="{579DEF62-13F1-F191-6BC5-875827A6F72F}"/>
              </a:ext>
            </a:extLst>
          </p:cNvPr>
          <p:cNvPicPr>
            <a:picLocks noChangeAspect="1"/>
          </p:cNvPicPr>
          <p:nvPr/>
        </p:nvPicPr>
        <p:blipFill>
          <a:blip r:embed="rId3"/>
          <a:stretch>
            <a:fillRect/>
          </a:stretch>
        </p:blipFill>
        <p:spPr>
          <a:xfrm>
            <a:off x="5946299" y="198057"/>
            <a:ext cx="5897033" cy="6461883"/>
          </a:xfrm>
          <a:prstGeom prst="rect">
            <a:avLst/>
          </a:prstGeom>
        </p:spPr>
      </p:pic>
    </p:spTree>
    <p:extLst>
      <p:ext uri="{BB962C8B-B14F-4D97-AF65-F5344CB8AC3E}">
        <p14:creationId xmlns:p14="http://schemas.microsoft.com/office/powerpoint/2010/main" val="14514204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34A4A-E7C6-C5CE-2848-2710A94AE1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29FCC2-35BF-00C1-2E9A-7980017D1041}"/>
              </a:ext>
            </a:extLst>
          </p:cNvPr>
          <p:cNvSpPr>
            <a:spLocks noGrp="1"/>
          </p:cNvSpPr>
          <p:nvPr>
            <p:ph type="title"/>
          </p:nvPr>
        </p:nvSpPr>
        <p:spPr>
          <a:xfrm>
            <a:off x="946521" y="396117"/>
            <a:ext cx="5217172" cy="1158857"/>
          </a:xfrm>
        </p:spPr>
        <p:txBody>
          <a:bodyPr anchor="b">
            <a:normAutofit/>
          </a:bodyPr>
          <a:lstStyle/>
          <a:p>
            <a:r>
              <a:rPr lang="en-GB" sz="3700"/>
              <a:t>Development stage 2 - Puzzles</a:t>
            </a:r>
          </a:p>
        </p:txBody>
      </p:sp>
      <p:sp>
        <p:nvSpPr>
          <p:cNvPr id="3" name="Content Placeholder 2">
            <a:extLst>
              <a:ext uri="{FF2B5EF4-FFF2-40B4-BE49-F238E27FC236}">
                <a16:creationId xmlns:a16="http://schemas.microsoft.com/office/drawing/2014/main" id="{C6D676E3-799E-EE1F-FC5C-7C1529F4DECA}"/>
              </a:ext>
            </a:extLst>
          </p:cNvPr>
          <p:cNvSpPr>
            <a:spLocks noGrp="1"/>
          </p:cNvSpPr>
          <p:nvPr>
            <p:ph idx="1"/>
          </p:nvPr>
        </p:nvSpPr>
        <p:spPr>
          <a:xfrm>
            <a:off x="301627" y="1779993"/>
            <a:ext cx="5217173" cy="4351338"/>
          </a:xfrm>
        </p:spPr>
        <p:txBody>
          <a:bodyPr>
            <a:normAutofit/>
          </a:bodyPr>
          <a:lstStyle/>
          <a:p>
            <a:r>
              <a:rPr lang="en-GB" dirty="0"/>
              <a:t>The alter puzzle was the most difficult puzzle to make and it didn’t make the cut since there are still significant issues with the blueprint.</a:t>
            </a:r>
          </a:p>
          <a:p>
            <a:r>
              <a:rPr lang="en-GB" dirty="0"/>
              <a:t>It works by allowing the player to place certain objects on the pedestal by clicking on them and if the item is correct the player will be able to open the door connected to the alter</a:t>
            </a:r>
          </a:p>
        </p:txBody>
      </p:sp>
      <p:sp>
        <p:nvSpPr>
          <p:cNvPr id="7" name="Slide Number Placeholder 6">
            <a:extLst>
              <a:ext uri="{FF2B5EF4-FFF2-40B4-BE49-F238E27FC236}">
                <a16:creationId xmlns:a16="http://schemas.microsoft.com/office/drawing/2014/main" id="{CBE4C4B7-9CCC-1A38-88AC-8C7696B0357C}"/>
              </a:ext>
            </a:extLst>
          </p:cNvPr>
          <p:cNvSpPr>
            <a:spLocks noGrp="1"/>
          </p:cNvSpPr>
          <p:nvPr>
            <p:ph type="sldNum" sz="quarter" idx="12"/>
          </p:nvPr>
        </p:nvSpPr>
        <p:spPr>
          <a:xfrm>
            <a:off x="8610600" y="6356350"/>
            <a:ext cx="2743200" cy="365125"/>
          </a:xfrm>
        </p:spPr>
        <p:txBody>
          <a:bodyPr anchor="ctr">
            <a:normAutofit/>
          </a:bodyPr>
          <a:lstStyle/>
          <a:p>
            <a:pPr rtl="0">
              <a:spcAft>
                <a:spcPts val="600"/>
              </a:spcAft>
            </a:pPr>
            <a:fld id="{5EA792F7-1D9E-4C7E-A103-E8EDFDC2691E}" type="slidenum">
              <a:rPr lang="en-GB" smtClean="0"/>
              <a:pPr rtl="0">
                <a:spcAft>
                  <a:spcPts val="600"/>
                </a:spcAft>
              </a:pPr>
              <a:t>24</a:t>
            </a:fld>
            <a:endParaRPr lang="en-GB" dirty="0"/>
          </a:p>
        </p:txBody>
      </p:sp>
      <p:pic>
        <p:nvPicPr>
          <p:cNvPr id="6" name="Picture 5">
            <a:extLst>
              <a:ext uri="{FF2B5EF4-FFF2-40B4-BE49-F238E27FC236}">
                <a16:creationId xmlns:a16="http://schemas.microsoft.com/office/drawing/2014/main" id="{771A10F2-0365-0E67-E493-7FFC85A2CB0C}"/>
              </a:ext>
            </a:extLst>
          </p:cNvPr>
          <p:cNvPicPr>
            <a:picLocks noChangeAspect="1"/>
          </p:cNvPicPr>
          <p:nvPr/>
        </p:nvPicPr>
        <p:blipFill>
          <a:blip r:embed="rId2"/>
          <a:stretch>
            <a:fillRect/>
          </a:stretch>
        </p:blipFill>
        <p:spPr>
          <a:xfrm>
            <a:off x="5654445" y="1779993"/>
            <a:ext cx="6235928" cy="3525799"/>
          </a:xfrm>
          <a:prstGeom prst="rect">
            <a:avLst/>
          </a:prstGeom>
        </p:spPr>
      </p:pic>
    </p:spTree>
    <p:extLst>
      <p:ext uri="{BB962C8B-B14F-4D97-AF65-F5344CB8AC3E}">
        <p14:creationId xmlns:p14="http://schemas.microsoft.com/office/powerpoint/2010/main" val="18253968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BF3B0-D556-E085-A705-A0957F1EB5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DC18C8-6C2B-E92B-17A3-A0CFF03385FC}"/>
              </a:ext>
            </a:extLst>
          </p:cNvPr>
          <p:cNvSpPr>
            <a:spLocks noGrp="1"/>
          </p:cNvSpPr>
          <p:nvPr>
            <p:ph type="title"/>
          </p:nvPr>
        </p:nvSpPr>
        <p:spPr>
          <a:xfrm>
            <a:off x="74046" y="-509736"/>
            <a:ext cx="4094647" cy="1560869"/>
          </a:xfrm>
        </p:spPr>
        <p:txBody>
          <a:bodyPr anchor="b">
            <a:normAutofit fontScale="90000"/>
          </a:bodyPr>
          <a:lstStyle/>
          <a:p>
            <a:r>
              <a:rPr lang="en-GB" sz="3700" dirty="0"/>
              <a:t>Development stage 2 - Puzzles</a:t>
            </a:r>
          </a:p>
        </p:txBody>
      </p:sp>
      <p:sp>
        <p:nvSpPr>
          <p:cNvPr id="7" name="Slide Number Placeholder 6">
            <a:extLst>
              <a:ext uri="{FF2B5EF4-FFF2-40B4-BE49-F238E27FC236}">
                <a16:creationId xmlns:a16="http://schemas.microsoft.com/office/drawing/2014/main" id="{398DB485-8F13-4C21-FB63-D01E4FDD98A6}"/>
              </a:ext>
            </a:extLst>
          </p:cNvPr>
          <p:cNvSpPr>
            <a:spLocks noGrp="1"/>
          </p:cNvSpPr>
          <p:nvPr>
            <p:ph type="sldNum" sz="quarter" idx="12"/>
          </p:nvPr>
        </p:nvSpPr>
        <p:spPr>
          <a:xfrm>
            <a:off x="275122" y="6291548"/>
            <a:ext cx="2743200" cy="365125"/>
          </a:xfrm>
        </p:spPr>
        <p:txBody>
          <a:bodyPr anchor="ctr">
            <a:normAutofit/>
          </a:bodyPr>
          <a:lstStyle/>
          <a:p>
            <a:pPr rtl="0">
              <a:spcAft>
                <a:spcPts val="600"/>
              </a:spcAft>
            </a:pPr>
            <a:fld id="{5EA792F7-1D9E-4C7E-A103-E8EDFDC2691E}" type="slidenum">
              <a:rPr lang="en-GB" smtClean="0"/>
              <a:pPr rtl="0">
                <a:spcAft>
                  <a:spcPts val="600"/>
                </a:spcAft>
              </a:pPr>
              <a:t>25</a:t>
            </a:fld>
            <a:endParaRPr lang="en-GB" dirty="0"/>
          </a:p>
        </p:txBody>
      </p:sp>
      <p:pic>
        <p:nvPicPr>
          <p:cNvPr id="9" name="Picture 8">
            <a:extLst>
              <a:ext uri="{FF2B5EF4-FFF2-40B4-BE49-F238E27FC236}">
                <a16:creationId xmlns:a16="http://schemas.microsoft.com/office/drawing/2014/main" id="{F79D1178-2B36-9F24-33CF-F23FA475D6D8}"/>
              </a:ext>
            </a:extLst>
          </p:cNvPr>
          <p:cNvPicPr>
            <a:picLocks noChangeAspect="1"/>
          </p:cNvPicPr>
          <p:nvPr/>
        </p:nvPicPr>
        <p:blipFill>
          <a:blip r:embed="rId2"/>
          <a:stretch>
            <a:fillRect/>
          </a:stretch>
        </p:blipFill>
        <p:spPr>
          <a:xfrm>
            <a:off x="152613" y="3500774"/>
            <a:ext cx="7786430" cy="3155899"/>
          </a:xfrm>
          <a:prstGeom prst="rect">
            <a:avLst/>
          </a:prstGeom>
        </p:spPr>
      </p:pic>
      <p:pic>
        <p:nvPicPr>
          <p:cNvPr id="4" name="Picture 3">
            <a:extLst>
              <a:ext uri="{FF2B5EF4-FFF2-40B4-BE49-F238E27FC236}">
                <a16:creationId xmlns:a16="http://schemas.microsoft.com/office/drawing/2014/main" id="{77390973-485B-2079-09B6-76433D0C3B2F}"/>
              </a:ext>
            </a:extLst>
          </p:cNvPr>
          <p:cNvPicPr>
            <a:picLocks noChangeAspect="1"/>
          </p:cNvPicPr>
          <p:nvPr/>
        </p:nvPicPr>
        <p:blipFill>
          <a:blip r:embed="rId3"/>
          <a:stretch>
            <a:fillRect/>
          </a:stretch>
        </p:blipFill>
        <p:spPr>
          <a:xfrm>
            <a:off x="4418177" y="125242"/>
            <a:ext cx="7528862" cy="3350126"/>
          </a:xfrm>
          <a:prstGeom prst="rect">
            <a:avLst/>
          </a:prstGeom>
        </p:spPr>
      </p:pic>
    </p:spTree>
    <p:extLst>
      <p:ext uri="{BB962C8B-B14F-4D97-AF65-F5344CB8AC3E}">
        <p14:creationId xmlns:p14="http://schemas.microsoft.com/office/powerpoint/2010/main" val="4540589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C344F-955F-D6F6-032D-95BA0FE871AA}"/>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742B4594-0ADE-205C-698D-2DFEC86DF472}"/>
              </a:ext>
            </a:extLst>
          </p:cNvPr>
          <p:cNvPicPr>
            <a:picLocks noChangeAspect="1"/>
          </p:cNvPicPr>
          <p:nvPr/>
        </p:nvPicPr>
        <p:blipFill>
          <a:blip r:embed="rId2"/>
          <a:stretch>
            <a:fillRect/>
          </a:stretch>
        </p:blipFill>
        <p:spPr>
          <a:xfrm>
            <a:off x="3990323" y="78644"/>
            <a:ext cx="8065972" cy="3442111"/>
          </a:xfrm>
          <a:prstGeom prst="rect">
            <a:avLst/>
          </a:prstGeom>
        </p:spPr>
      </p:pic>
      <p:sp>
        <p:nvSpPr>
          <p:cNvPr id="2" name="Title 1">
            <a:extLst>
              <a:ext uri="{FF2B5EF4-FFF2-40B4-BE49-F238E27FC236}">
                <a16:creationId xmlns:a16="http://schemas.microsoft.com/office/drawing/2014/main" id="{91DACC41-84A0-7C4E-6866-F926C53CF123}"/>
              </a:ext>
            </a:extLst>
          </p:cNvPr>
          <p:cNvSpPr>
            <a:spLocks noGrp="1"/>
          </p:cNvSpPr>
          <p:nvPr>
            <p:ph type="title"/>
          </p:nvPr>
        </p:nvSpPr>
        <p:spPr>
          <a:xfrm>
            <a:off x="74046" y="-509736"/>
            <a:ext cx="4094647" cy="1560869"/>
          </a:xfrm>
        </p:spPr>
        <p:txBody>
          <a:bodyPr anchor="b">
            <a:normAutofit fontScale="90000"/>
          </a:bodyPr>
          <a:lstStyle/>
          <a:p>
            <a:r>
              <a:rPr lang="en-GB" sz="3700" dirty="0"/>
              <a:t>Development stage 2 - Puzzles</a:t>
            </a:r>
          </a:p>
        </p:txBody>
      </p:sp>
      <p:sp>
        <p:nvSpPr>
          <p:cNvPr id="7" name="Slide Number Placeholder 6">
            <a:extLst>
              <a:ext uri="{FF2B5EF4-FFF2-40B4-BE49-F238E27FC236}">
                <a16:creationId xmlns:a16="http://schemas.microsoft.com/office/drawing/2014/main" id="{E58E5491-04FD-1898-7028-943D0ACB188B}"/>
              </a:ext>
            </a:extLst>
          </p:cNvPr>
          <p:cNvSpPr>
            <a:spLocks noGrp="1"/>
          </p:cNvSpPr>
          <p:nvPr>
            <p:ph type="sldNum" sz="quarter" idx="12"/>
          </p:nvPr>
        </p:nvSpPr>
        <p:spPr>
          <a:xfrm>
            <a:off x="275122" y="6291548"/>
            <a:ext cx="2743200" cy="365125"/>
          </a:xfrm>
        </p:spPr>
        <p:txBody>
          <a:bodyPr anchor="ctr">
            <a:normAutofit/>
          </a:bodyPr>
          <a:lstStyle/>
          <a:p>
            <a:pPr rtl="0">
              <a:spcAft>
                <a:spcPts val="600"/>
              </a:spcAft>
            </a:pPr>
            <a:fld id="{5EA792F7-1D9E-4C7E-A103-E8EDFDC2691E}" type="slidenum">
              <a:rPr lang="en-GB" smtClean="0"/>
              <a:pPr rtl="0">
                <a:spcAft>
                  <a:spcPts val="600"/>
                </a:spcAft>
              </a:pPr>
              <a:t>26</a:t>
            </a:fld>
            <a:endParaRPr lang="en-GB" dirty="0"/>
          </a:p>
        </p:txBody>
      </p:sp>
      <p:pic>
        <p:nvPicPr>
          <p:cNvPr id="4" name="Picture 3">
            <a:extLst>
              <a:ext uri="{FF2B5EF4-FFF2-40B4-BE49-F238E27FC236}">
                <a16:creationId xmlns:a16="http://schemas.microsoft.com/office/drawing/2014/main" id="{68CFF6FE-98C1-48FA-16C8-A019C1038384}"/>
              </a:ext>
            </a:extLst>
          </p:cNvPr>
          <p:cNvPicPr>
            <a:picLocks noChangeAspect="1"/>
          </p:cNvPicPr>
          <p:nvPr/>
        </p:nvPicPr>
        <p:blipFill>
          <a:blip r:embed="rId3"/>
          <a:stretch>
            <a:fillRect/>
          </a:stretch>
        </p:blipFill>
        <p:spPr>
          <a:xfrm>
            <a:off x="74047" y="3269867"/>
            <a:ext cx="7578037" cy="3386806"/>
          </a:xfrm>
          <a:prstGeom prst="rect">
            <a:avLst/>
          </a:prstGeom>
        </p:spPr>
      </p:pic>
    </p:spTree>
    <p:extLst>
      <p:ext uri="{BB962C8B-B14F-4D97-AF65-F5344CB8AC3E}">
        <p14:creationId xmlns:p14="http://schemas.microsoft.com/office/powerpoint/2010/main" val="10681032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74084-7A3B-C1D7-4C12-906640BDDB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87922D-7380-E2B6-1CBF-5280AF3AED6C}"/>
              </a:ext>
            </a:extLst>
          </p:cNvPr>
          <p:cNvSpPr>
            <a:spLocks noGrp="1"/>
          </p:cNvSpPr>
          <p:nvPr>
            <p:ph type="title"/>
          </p:nvPr>
        </p:nvSpPr>
        <p:spPr>
          <a:xfrm>
            <a:off x="946521" y="396117"/>
            <a:ext cx="5217172" cy="1158857"/>
          </a:xfrm>
        </p:spPr>
        <p:txBody>
          <a:bodyPr anchor="b">
            <a:normAutofit/>
          </a:bodyPr>
          <a:lstStyle/>
          <a:p>
            <a:r>
              <a:rPr lang="en-GB" sz="3700" dirty="0"/>
              <a:t>Development stage 3 - Meshing</a:t>
            </a:r>
          </a:p>
        </p:txBody>
      </p:sp>
      <p:sp>
        <p:nvSpPr>
          <p:cNvPr id="3" name="Content Placeholder 2">
            <a:extLst>
              <a:ext uri="{FF2B5EF4-FFF2-40B4-BE49-F238E27FC236}">
                <a16:creationId xmlns:a16="http://schemas.microsoft.com/office/drawing/2014/main" id="{7F5561D8-DD44-B9F6-7A40-D15825BA801D}"/>
              </a:ext>
            </a:extLst>
          </p:cNvPr>
          <p:cNvSpPr>
            <a:spLocks noGrp="1"/>
          </p:cNvSpPr>
          <p:nvPr>
            <p:ph idx="1"/>
          </p:nvPr>
        </p:nvSpPr>
        <p:spPr>
          <a:xfrm>
            <a:off x="301627" y="1779993"/>
            <a:ext cx="11730852" cy="4351338"/>
          </a:xfrm>
        </p:spPr>
        <p:txBody>
          <a:bodyPr>
            <a:normAutofit/>
          </a:bodyPr>
          <a:lstStyle/>
          <a:p>
            <a:r>
              <a:rPr lang="en-GB" dirty="0"/>
              <a:t>I wish I spent more time on meshing as I underestimated the meshing process and ended up having to mesh out the whole game within a few weeks. </a:t>
            </a:r>
          </a:p>
          <a:p>
            <a:r>
              <a:rPr lang="en-GB" dirty="0"/>
              <a:t>Using lots of asset libraries I managed to get in a good amount of high level of detail assets and textures without over bloating the project .</a:t>
            </a:r>
          </a:p>
          <a:p>
            <a:r>
              <a:rPr lang="en-GB" dirty="0"/>
              <a:t>The template itself was about 2-3gb and all the meshes only added another 1-2gb of data. </a:t>
            </a:r>
          </a:p>
          <a:p>
            <a:r>
              <a:rPr lang="en-GB" dirty="0"/>
              <a:t>In my opinion that is a good amount of data saved considering my asset dump project was filled with over 5gb of meshes and textures </a:t>
            </a:r>
          </a:p>
          <a:p>
            <a:r>
              <a:rPr lang="en-GB" dirty="0"/>
              <a:t>The kitchen turned out to be the best meshed out room and most play testers said they liked this room the most.</a:t>
            </a:r>
          </a:p>
        </p:txBody>
      </p:sp>
      <p:sp>
        <p:nvSpPr>
          <p:cNvPr id="7" name="Slide Number Placeholder 6">
            <a:extLst>
              <a:ext uri="{FF2B5EF4-FFF2-40B4-BE49-F238E27FC236}">
                <a16:creationId xmlns:a16="http://schemas.microsoft.com/office/drawing/2014/main" id="{F565AD9B-B4BE-B584-1010-966921F66AC1}"/>
              </a:ext>
            </a:extLst>
          </p:cNvPr>
          <p:cNvSpPr>
            <a:spLocks noGrp="1"/>
          </p:cNvSpPr>
          <p:nvPr>
            <p:ph type="sldNum" sz="quarter" idx="12"/>
          </p:nvPr>
        </p:nvSpPr>
        <p:spPr>
          <a:xfrm>
            <a:off x="8610600" y="6356350"/>
            <a:ext cx="2743200" cy="365125"/>
          </a:xfrm>
        </p:spPr>
        <p:txBody>
          <a:bodyPr anchor="ctr">
            <a:normAutofit/>
          </a:bodyPr>
          <a:lstStyle/>
          <a:p>
            <a:pPr rtl="0">
              <a:spcAft>
                <a:spcPts val="600"/>
              </a:spcAft>
            </a:pPr>
            <a:fld id="{5EA792F7-1D9E-4C7E-A103-E8EDFDC2691E}" type="slidenum">
              <a:rPr lang="en-GB" smtClean="0"/>
              <a:pPr rtl="0">
                <a:spcAft>
                  <a:spcPts val="600"/>
                </a:spcAft>
              </a:pPr>
              <a:t>27</a:t>
            </a:fld>
            <a:endParaRPr lang="en-GB" dirty="0"/>
          </a:p>
        </p:txBody>
      </p:sp>
    </p:spTree>
    <p:extLst>
      <p:ext uri="{BB962C8B-B14F-4D97-AF65-F5344CB8AC3E}">
        <p14:creationId xmlns:p14="http://schemas.microsoft.com/office/powerpoint/2010/main" val="614372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22DF5-93DC-0FFF-8C04-AB9C9A7CA9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59E646-CA93-FC4D-8988-051DA7D61256}"/>
              </a:ext>
            </a:extLst>
          </p:cNvPr>
          <p:cNvSpPr>
            <a:spLocks noGrp="1"/>
          </p:cNvSpPr>
          <p:nvPr>
            <p:ph type="title"/>
          </p:nvPr>
        </p:nvSpPr>
        <p:spPr>
          <a:xfrm>
            <a:off x="74046" y="-509736"/>
            <a:ext cx="4094647" cy="1560869"/>
          </a:xfrm>
        </p:spPr>
        <p:txBody>
          <a:bodyPr anchor="b">
            <a:normAutofit fontScale="90000"/>
          </a:bodyPr>
          <a:lstStyle/>
          <a:p>
            <a:r>
              <a:rPr lang="en-GB" sz="3700" dirty="0"/>
              <a:t>Development stage 3 -Meshing</a:t>
            </a:r>
          </a:p>
        </p:txBody>
      </p:sp>
      <p:sp>
        <p:nvSpPr>
          <p:cNvPr id="7" name="Slide Number Placeholder 6">
            <a:extLst>
              <a:ext uri="{FF2B5EF4-FFF2-40B4-BE49-F238E27FC236}">
                <a16:creationId xmlns:a16="http://schemas.microsoft.com/office/drawing/2014/main" id="{B6382C09-8261-DDE4-C66F-CAAF4D6283F9}"/>
              </a:ext>
            </a:extLst>
          </p:cNvPr>
          <p:cNvSpPr>
            <a:spLocks noGrp="1"/>
          </p:cNvSpPr>
          <p:nvPr>
            <p:ph type="sldNum" sz="quarter" idx="12"/>
          </p:nvPr>
        </p:nvSpPr>
        <p:spPr>
          <a:xfrm>
            <a:off x="275122" y="6291548"/>
            <a:ext cx="2743200" cy="365125"/>
          </a:xfrm>
        </p:spPr>
        <p:txBody>
          <a:bodyPr anchor="ctr">
            <a:normAutofit/>
          </a:bodyPr>
          <a:lstStyle/>
          <a:p>
            <a:pPr rtl="0">
              <a:spcAft>
                <a:spcPts val="600"/>
              </a:spcAft>
            </a:pPr>
            <a:fld id="{5EA792F7-1D9E-4C7E-A103-E8EDFDC2691E}" type="slidenum">
              <a:rPr lang="en-GB" smtClean="0"/>
              <a:pPr rtl="0">
                <a:spcAft>
                  <a:spcPts val="600"/>
                </a:spcAft>
              </a:pPr>
              <a:t>28</a:t>
            </a:fld>
            <a:endParaRPr lang="en-GB" dirty="0"/>
          </a:p>
        </p:txBody>
      </p:sp>
      <p:sp>
        <p:nvSpPr>
          <p:cNvPr id="3" name="Content Placeholder 2">
            <a:extLst>
              <a:ext uri="{FF2B5EF4-FFF2-40B4-BE49-F238E27FC236}">
                <a16:creationId xmlns:a16="http://schemas.microsoft.com/office/drawing/2014/main" id="{D93ACD09-3CDD-D793-C711-CFEC893E1F6A}"/>
              </a:ext>
            </a:extLst>
          </p:cNvPr>
          <p:cNvSpPr>
            <a:spLocks noGrp="1"/>
          </p:cNvSpPr>
          <p:nvPr>
            <p:ph idx="1"/>
          </p:nvPr>
        </p:nvSpPr>
        <p:spPr>
          <a:xfrm>
            <a:off x="181986" y="1267246"/>
            <a:ext cx="4748937" cy="809383"/>
          </a:xfrm>
        </p:spPr>
        <p:txBody>
          <a:bodyPr>
            <a:normAutofit/>
          </a:bodyPr>
          <a:lstStyle/>
          <a:p>
            <a:r>
              <a:rPr lang="en-GB" dirty="0"/>
              <a:t>Here is the meshed out levels in game:</a:t>
            </a:r>
          </a:p>
        </p:txBody>
      </p:sp>
      <p:pic>
        <p:nvPicPr>
          <p:cNvPr id="8" name="Picture 7">
            <a:extLst>
              <a:ext uri="{FF2B5EF4-FFF2-40B4-BE49-F238E27FC236}">
                <a16:creationId xmlns:a16="http://schemas.microsoft.com/office/drawing/2014/main" id="{21883081-B237-C1BA-3393-46A0DFA11A48}"/>
              </a:ext>
            </a:extLst>
          </p:cNvPr>
          <p:cNvPicPr>
            <a:picLocks noChangeAspect="1"/>
          </p:cNvPicPr>
          <p:nvPr/>
        </p:nvPicPr>
        <p:blipFill>
          <a:blip r:embed="rId2"/>
          <a:stretch>
            <a:fillRect/>
          </a:stretch>
        </p:blipFill>
        <p:spPr>
          <a:xfrm>
            <a:off x="5222274" y="138763"/>
            <a:ext cx="6895680" cy="4111233"/>
          </a:xfrm>
          <a:prstGeom prst="rect">
            <a:avLst/>
          </a:prstGeom>
        </p:spPr>
      </p:pic>
      <p:pic>
        <p:nvPicPr>
          <p:cNvPr id="12" name="Picture 11">
            <a:extLst>
              <a:ext uri="{FF2B5EF4-FFF2-40B4-BE49-F238E27FC236}">
                <a16:creationId xmlns:a16="http://schemas.microsoft.com/office/drawing/2014/main" id="{88FA0584-56C7-8A03-F73E-2733E47F50E7}"/>
              </a:ext>
            </a:extLst>
          </p:cNvPr>
          <p:cNvPicPr>
            <a:picLocks noChangeAspect="1"/>
          </p:cNvPicPr>
          <p:nvPr/>
        </p:nvPicPr>
        <p:blipFill>
          <a:blip r:embed="rId3"/>
          <a:stretch>
            <a:fillRect/>
          </a:stretch>
        </p:blipFill>
        <p:spPr>
          <a:xfrm>
            <a:off x="181986" y="2618071"/>
            <a:ext cx="6799503" cy="4038601"/>
          </a:xfrm>
          <a:prstGeom prst="rect">
            <a:avLst/>
          </a:prstGeom>
        </p:spPr>
      </p:pic>
    </p:spTree>
    <p:extLst>
      <p:ext uri="{BB962C8B-B14F-4D97-AF65-F5344CB8AC3E}">
        <p14:creationId xmlns:p14="http://schemas.microsoft.com/office/powerpoint/2010/main" val="19706676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6F5D2-588A-2ABE-1284-FD617E4487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5171CE-F69C-A085-A3F7-CA67CE33E2DD}"/>
              </a:ext>
            </a:extLst>
          </p:cNvPr>
          <p:cNvSpPr>
            <a:spLocks noGrp="1"/>
          </p:cNvSpPr>
          <p:nvPr>
            <p:ph type="title"/>
          </p:nvPr>
        </p:nvSpPr>
        <p:spPr>
          <a:xfrm>
            <a:off x="74046" y="-509736"/>
            <a:ext cx="4094647" cy="1560869"/>
          </a:xfrm>
        </p:spPr>
        <p:txBody>
          <a:bodyPr anchor="b">
            <a:normAutofit fontScale="90000"/>
          </a:bodyPr>
          <a:lstStyle/>
          <a:p>
            <a:r>
              <a:rPr lang="en-GB" sz="3700" dirty="0"/>
              <a:t>Development stage 3 -Meshing</a:t>
            </a:r>
          </a:p>
        </p:txBody>
      </p:sp>
      <p:sp>
        <p:nvSpPr>
          <p:cNvPr id="7" name="Slide Number Placeholder 6">
            <a:extLst>
              <a:ext uri="{FF2B5EF4-FFF2-40B4-BE49-F238E27FC236}">
                <a16:creationId xmlns:a16="http://schemas.microsoft.com/office/drawing/2014/main" id="{4BCC65AF-369F-2567-1278-E6B12B625B6F}"/>
              </a:ext>
            </a:extLst>
          </p:cNvPr>
          <p:cNvSpPr>
            <a:spLocks noGrp="1"/>
          </p:cNvSpPr>
          <p:nvPr>
            <p:ph type="sldNum" sz="quarter" idx="12"/>
          </p:nvPr>
        </p:nvSpPr>
        <p:spPr>
          <a:xfrm>
            <a:off x="275122" y="6291548"/>
            <a:ext cx="2743200" cy="365125"/>
          </a:xfrm>
        </p:spPr>
        <p:txBody>
          <a:bodyPr anchor="ctr">
            <a:normAutofit/>
          </a:bodyPr>
          <a:lstStyle/>
          <a:p>
            <a:pPr rtl="0">
              <a:spcAft>
                <a:spcPts val="600"/>
              </a:spcAft>
            </a:pPr>
            <a:fld id="{5EA792F7-1D9E-4C7E-A103-E8EDFDC2691E}" type="slidenum">
              <a:rPr lang="en-GB" smtClean="0"/>
              <a:pPr rtl="0">
                <a:spcAft>
                  <a:spcPts val="600"/>
                </a:spcAft>
              </a:pPr>
              <a:t>29</a:t>
            </a:fld>
            <a:endParaRPr lang="en-GB" dirty="0"/>
          </a:p>
        </p:txBody>
      </p:sp>
      <p:sp>
        <p:nvSpPr>
          <p:cNvPr id="3" name="Content Placeholder 2">
            <a:extLst>
              <a:ext uri="{FF2B5EF4-FFF2-40B4-BE49-F238E27FC236}">
                <a16:creationId xmlns:a16="http://schemas.microsoft.com/office/drawing/2014/main" id="{6068DB02-01EF-7678-35C4-B022DB1D0090}"/>
              </a:ext>
            </a:extLst>
          </p:cNvPr>
          <p:cNvSpPr>
            <a:spLocks noGrp="1"/>
          </p:cNvSpPr>
          <p:nvPr>
            <p:ph idx="1"/>
          </p:nvPr>
        </p:nvSpPr>
        <p:spPr>
          <a:xfrm>
            <a:off x="181986" y="1267246"/>
            <a:ext cx="4748937" cy="809383"/>
          </a:xfrm>
        </p:spPr>
        <p:txBody>
          <a:bodyPr>
            <a:normAutofit/>
          </a:bodyPr>
          <a:lstStyle/>
          <a:p>
            <a:r>
              <a:rPr lang="en-GB" dirty="0"/>
              <a:t>Here is the meshed out levels in game:</a:t>
            </a:r>
          </a:p>
        </p:txBody>
      </p:sp>
      <p:pic>
        <p:nvPicPr>
          <p:cNvPr id="5" name="Picture 4">
            <a:extLst>
              <a:ext uri="{FF2B5EF4-FFF2-40B4-BE49-F238E27FC236}">
                <a16:creationId xmlns:a16="http://schemas.microsoft.com/office/drawing/2014/main" id="{2EADD7DD-843B-B506-0B27-3744EA8F5A02}"/>
              </a:ext>
            </a:extLst>
          </p:cNvPr>
          <p:cNvPicPr>
            <a:picLocks noChangeAspect="1"/>
          </p:cNvPicPr>
          <p:nvPr/>
        </p:nvPicPr>
        <p:blipFill>
          <a:blip r:embed="rId2"/>
          <a:stretch>
            <a:fillRect/>
          </a:stretch>
        </p:blipFill>
        <p:spPr>
          <a:xfrm>
            <a:off x="74046" y="2411937"/>
            <a:ext cx="7503655" cy="4446063"/>
          </a:xfrm>
          <a:prstGeom prst="rect">
            <a:avLst/>
          </a:prstGeom>
        </p:spPr>
      </p:pic>
      <p:pic>
        <p:nvPicPr>
          <p:cNvPr id="9" name="Picture 8">
            <a:extLst>
              <a:ext uri="{FF2B5EF4-FFF2-40B4-BE49-F238E27FC236}">
                <a16:creationId xmlns:a16="http://schemas.microsoft.com/office/drawing/2014/main" id="{87F6CEFF-77BB-718E-AA43-39F5994EFD50}"/>
              </a:ext>
            </a:extLst>
          </p:cNvPr>
          <p:cNvPicPr>
            <a:picLocks noChangeAspect="1"/>
          </p:cNvPicPr>
          <p:nvPr/>
        </p:nvPicPr>
        <p:blipFill>
          <a:blip r:embed="rId3"/>
          <a:stretch>
            <a:fillRect/>
          </a:stretch>
        </p:blipFill>
        <p:spPr>
          <a:xfrm>
            <a:off x="5280436" y="161044"/>
            <a:ext cx="6729578" cy="3997069"/>
          </a:xfrm>
          <a:prstGeom prst="rect">
            <a:avLst/>
          </a:prstGeom>
        </p:spPr>
      </p:pic>
    </p:spTree>
    <p:extLst>
      <p:ext uri="{BB962C8B-B14F-4D97-AF65-F5344CB8AC3E}">
        <p14:creationId xmlns:p14="http://schemas.microsoft.com/office/powerpoint/2010/main" val="35668554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9AA3A1-9DBB-4309-F382-BED3C9A40F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9A9FA0-6244-B83C-6304-229170D6D654}"/>
              </a:ext>
            </a:extLst>
          </p:cNvPr>
          <p:cNvSpPr>
            <a:spLocks noGrp="1"/>
          </p:cNvSpPr>
          <p:nvPr>
            <p:ph type="title"/>
          </p:nvPr>
        </p:nvSpPr>
        <p:spPr>
          <a:xfrm>
            <a:off x="946521" y="396117"/>
            <a:ext cx="5217172" cy="1158857"/>
          </a:xfrm>
        </p:spPr>
        <p:txBody>
          <a:bodyPr anchor="b">
            <a:normAutofit/>
          </a:bodyPr>
          <a:lstStyle/>
          <a:p>
            <a:r>
              <a:rPr lang="en-GB" sz="3700" dirty="0"/>
              <a:t>Evaluation</a:t>
            </a:r>
          </a:p>
        </p:txBody>
      </p:sp>
      <p:sp>
        <p:nvSpPr>
          <p:cNvPr id="3" name="Content Placeholder 2">
            <a:extLst>
              <a:ext uri="{FF2B5EF4-FFF2-40B4-BE49-F238E27FC236}">
                <a16:creationId xmlns:a16="http://schemas.microsoft.com/office/drawing/2014/main" id="{D3DD6C4B-B008-1688-BD86-C38C06C2F12F}"/>
              </a:ext>
            </a:extLst>
          </p:cNvPr>
          <p:cNvSpPr>
            <a:spLocks noGrp="1"/>
          </p:cNvSpPr>
          <p:nvPr>
            <p:ph idx="1"/>
          </p:nvPr>
        </p:nvSpPr>
        <p:spPr>
          <a:xfrm>
            <a:off x="301627" y="1779993"/>
            <a:ext cx="11235195" cy="4351338"/>
          </a:xfrm>
        </p:spPr>
        <p:txBody>
          <a:bodyPr>
            <a:normAutofit fontScale="62500" lnSpcReduction="20000"/>
          </a:bodyPr>
          <a:lstStyle/>
          <a:p>
            <a:r>
              <a:rPr lang="en-US" dirty="0"/>
              <a:t>Overall, the project largely met the intended deliverables that being a playable horror themed puzzle game demonstrating a clear focus on animation and camera transitions. Although personal circumstances prevented the project from being fully completed to the original scope the outcome was a near complete experience that in my opinion successfully communicated the core concept of my designs. Key systems, including the opening sequence and early puzzle interactions were implemented and polished to a good near industry standard.</a:t>
            </a:r>
          </a:p>
          <a:p>
            <a:r>
              <a:rPr lang="en-US" dirty="0"/>
              <a:t>The original problem was improving animation and camera transitions to enhance immersion. During this project this was effectively addressed. The most refined section of the game shows how smooth transitions and responsive animation can maintain player immersion. User testing also supported this outcome. Most participants reported feeling immersed during the opening section. Most testers commented that they wished the project had been fully polished this </a:t>
            </a:r>
            <a:r>
              <a:rPr lang="en-US" dirty="0" err="1"/>
              <a:t>sugests</a:t>
            </a:r>
            <a:r>
              <a:rPr lang="en-US" dirty="0"/>
              <a:t> that the core idea was being solved and the project had strong potential to deliver an even more immersive horror experience.</a:t>
            </a:r>
          </a:p>
          <a:p>
            <a:r>
              <a:rPr lang="en-US" dirty="0"/>
              <a:t>The main pitfall encountered during development was me underestimating the intensity of the meshing process. As a result, I was only able to fully mesh and polish one room of the environment, specifically the kitchen. This space became the most complete and refined area of the game and best represents the intended level of visual quality for maximum immersion.</a:t>
            </a:r>
          </a:p>
          <a:p>
            <a:r>
              <a:rPr lang="en-US" dirty="0"/>
              <a:t>Meshing should have been treated as a core development task rather than something I rushed through the final weeks of production. Attempting to complete it under time pressure limited how many environments could reach the same standard as the kitchen. This experience highlighted the importance of realistic time management.</a:t>
            </a:r>
          </a:p>
          <a:p>
            <a:r>
              <a:rPr lang="en-US" dirty="0"/>
              <a:t>Despite this, the use of asset libraries proved extremely valuable. High-quality premade assets allowed me to quickly enhance visuals and maintain a horror aesthetic. These assets significantly contributed to polishing the game and helped offset some of the limitations caused by the rushed meshing process, ensuring the final build still delivered a strong sense of atmosphere and immersion. </a:t>
            </a:r>
            <a:endParaRPr lang="en-US" b="1" dirty="0"/>
          </a:p>
          <a:p>
            <a:r>
              <a:rPr lang="en-US" b="1" dirty="0"/>
              <a:t>Future plans</a:t>
            </a:r>
            <a:r>
              <a:rPr lang="en-US" dirty="0"/>
              <a:t> for the project include completing remaining puzzles, refining horror elements such as lighting and sound design and further meshing the levels to a industry standard.</a:t>
            </a:r>
          </a:p>
        </p:txBody>
      </p:sp>
      <p:sp>
        <p:nvSpPr>
          <p:cNvPr id="7" name="Slide Number Placeholder 6">
            <a:extLst>
              <a:ext uri="{FF2B5EF4-FFF2-40B4-BE49-F238E27FC236}">
                <a16:creationId xmlns:a16="http://schemas.microsoft.com/office/drawing/2014/main" id="{73909AE7-899A-1F0A-DE42-2990E9F55EC0}"/>
              </a:ext>
            </a:extLst>
          </p:cNvPr>
          <p:cNvSpPr>
            <a:spLocks noGrp="1"/>
          </p:cNvSpPr>
          <p:nvPr>
            <p:ph type="sldNum" sz="quarter" idx="12"/>
          </p:nvPr>
        </p:nvSpPr>
        <p:spPr>
          <a:xfrm>
            <a:off x="8610600" y="6356350"/>
            <a:ext cx="2743200" cy="365125"/>
          </a:xfrm>
        </p:spPr>
        <p:txBody>
          <a:bodyPr anchor="ctr">
            <a:normAutofit/>
          </a:bodyPr>
          <a:lstStyle/>
          <a:p>
            <a:pPr rtl="0">
              <a:spcAft>
                <a:spcPts val="600"/>
              </a:spcAft>
            </a:pPr>
            <a:fld id="{5EA792F7-1D9E-4C7E-A103-E8EDFDC2691E}" type="slidenum">
              <a:rPr lang="en-GB" smtClean="0"/>
              <a:pPr rtl="0">
                <a:spcAft>
                  <a:spcPts val="600"/>
                </a:spcAft>
              </a:pPr>
              <a:t>30</a:t>
            </a:fld>
            <a:endParaRPr lang="en-GB" dirty="0"/>
          </a:p>
        </p:txBody>
      </p:sp>
    </p:spTree>
    <p:extLst>
      <p:ext uri="{BB962C8B-B14F-4D97-AF65-F5344CB8AC3E}">
        <p14:creationId xmlns:p14="http://schemas.microsoft.com/office/powerpoint/2010/main" val="11802090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04A70-A7F4-51FF-0793-8BBE8BC5E8C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2094F7A-E885-0FBC-335B-82D0DD14FC25}"/>
              </a:ext>
            </a:extLst>
          </p:cNvPr>
          <p:cNvSpPr>
            <a:spLocks noGrp="1"/>
          </p:cNvSpPr>
          <p:nvPr>
            <p:ph type="ctrTitle"/>
          </p:nvPr>
        </p:nvSpPr>
        <p:spPr>
          <a:xfrm>
            <a:off x="677119" y="810623"/>
            <a:ext cx="4429556" cy="3210961"/>
          </a:xfrm>
        </p:spPr>
        <p:txBody>
          <a:bodyPr rtlCol="0" anchor="b">
            <a:normAutofit/>
          </a:bodyPr>
          <a:lstStyle/>
          <a:p>
            <a:pPr rtl="0"/>
            <a:r>
              <a:rPr lang="en-GB" dirty="0"/>
              <a:t>THANK YOU</a:t>
            </a:r>
            <a:r>
              <a:rPr lang="en-GB" dirty="0">
                <a:solidFill>
                  <a:schemeClr val="accent2"/>
                </a:solidFill>
              </a:rPr>
              <a:t>//</a:t>
            </a:r>
            <a:br>
              <a:rPr lang="en-GB" dirty="0"/>
            </a:br>
            <a:br>
              <a:rPr lang="en-GB" sz="3600" dirty="0"/>
            </a:br>
            <a:endParaRPr lang="en-GB" dirty="0"/>
          </a:p>
        </p:txBody>
      </p:sp>
      <p:sp>
        <p:nvSpPr>
          <p:cNvPr id="5" name="Subtitle 4">
            <a:extLst>
              <a:ext uri="{FF2B5EF4-FFF2-40B4-BE49-F238E27FC236}">
                <a16:creationId xmlns:a16="http://schemas.microsoft.com/office/drawing/2014/main" id="{9163D6A8-7F3E-439C-ADA8-99A6A06D81B2}"/>
              </a:ext>
            </a:extLst>
          </p:cNvPr>
          <p:cNvSpPr>
            <a:spLocks noGrp="1"/>
          </p:cNvSpPr>
          <p:nvPr>
            <p:ph type="subTitle" idx="1"/>
          </p:nvPr>
        </p:nvSpPr>
        <p:spPr>
          <a:xfrm>
            <a:off x="677119" y="4276532"/>
            <a:ext cx="4429556" cy="1559117"/>
          </a:xfrm>
        </p:spPr>
        <p:txBody>
          <a:bodyPr rtlCol="0">
            <a:normAutofit fontScale="70000" lnSpcReduction="20000"/>
          </a:bodyPr>
          <a:lstStyle/>
          <a:p>
            <a:pPr rtl="0">
              <a:spcAft>
                <a:spcPts val="600"/>
              </a:spcAft>
            </a:pPr>
            <a:r>
              <a:rPr lang="en-GB" dirty="0" err="1"/>
              <a:t>Wirtten</a:t>
            </a:r>
            <a:r>
              <a:rPr lang="en-GB" dirty="0"/>
              <a:t> by</a:t>
            </a:r>
          </a:p>
          <a:p>
            <a:pPr rtl="0">
              <a:spcAft>
                <a:spcPts val="600"/>
              </a:spcAft>
            </a:pPr>
            <a:endParaRPr lang="en-GB" dirty="0"/>
          </a:p>
          <a:p>
            <a:pPr rtl="0">
              <a:spcAft>
                <a:spcPts val="600"/>
              </a:spcAft>
            </a:pPr>
            <a:r>
              <a:rPr lang="en-GB" dirty="0"/>
              <a:t>Cheris Quessou</a:t>
            </a:r>
          </a:p>
          <a:p>
            <a:pPr rtl="0">
              <a:spcAft>
                <a:spcPts val="600"/>
              </a:spcAft>
            </a:pPr>
            <a:endParaRPr lang="en-GB" dirty="0"/>
          </a:p>
          <a:p>
            <a:pPr rtl="0">
              <a:spcAft>
                <a:spcPts val="600"/>
              </a:spcAft>
            </a:pPr>
            <a:r>
              <a:rPr lang="en-GB" dirty="0"/>
              <a:t>q017158n</a:t>
            </a:r>
          </a:p>
        </p:txBody>
      </p:sp>
      <p:sp>
        <p:nvSpPr>
          <p:cNvPr id="14" name="Slide Number Placeholder 13">
            <a:extLst>
              <a:ext uri="{FF2B5EF4-FFF2-40B4-BE49-F238E27FC236}">
                <a16:creationId xmlns:a16="http://schemas.microsoft.com/office/drawing/2014/main" id="{0D11593F-00B3-4BB1-A1A5-AA17643152ED}"/>
              </a:ext>
            </a:extLst>
          </p:cNvPr>
          <p:cNvSpPr>
            <a:spLocks noGrp="1"/>
          </p:cNvSpPr>
          <p:nvPr>
            <p:ph type="sldNum" sz="quarter" idx="12"/>
          </p:nvPr>
        </p:nvSpPr>
        <p:spPr>
          <a:xfrm>
            <a:off x="8610600" y="6356350"/>
            <a:ext cx="2743200" cy="365125"/>
          </a:xfrm>
        </p:spPr>
        <p:txBody>
          <a:bodyPr rtlCol="0" anchor="ctr">
            <a:normAutofit/>
          </a:bodyPr>
          <a:lstStyle/>
          <a:p>
            <a:pPr rtl="0">
              <a:spcAft>
                <a:spcPts val="600"/>
              </a:spcAft>
            </a:pPr>
            <a:r>
              <a:rPr lang="en-GB" dirty="0"/>
              <a:t>10</a:t>
            </a:r>
          </a:p>
        </p:txBody>
      </p:sp>
      <p:pic>
        <p:nvPicPr>
          <p:cNvPr id="10" name="Picture Placeholder 9" descr="A person in a garment holding a hat&#10;&#10;AI-generated content may be incorrect.">
            <a:extLst>
              <a:ext uri="{FF2B5EF4-FFF2-40B4-BE49-F238E27FC236}">
                <a16:creationId xmlns:a16="http://schemas.microsoft.com/office/drawing/2014/main" id="{7DED34E7-716A-7970-430A-CBC44D4BB56B}"/>
              </a:ext>
            </a:extLst>
          </p:cNvPr>
          <p:cNvPicPr>
            <a:picLocks noGrp="1" noChangeAspect="1"/>
          </p:cNvPicPr>
          <p:nvPr>
            <p:ph type="pic" sz="quarter" idx="13"/>
          </p:nvPr>
        </p:nvPicPr>
        <p:blipFill>
          <a:blip r:embed="rId3"/>
          <a:srcRect l="21750" r="21750"/>
          <a:stretch>
            <a:fillRect/>
          </a:stretch>
        </p:blipFill>
        <p:spPr/>
      </p:pic>
    </p:spTree>
    <p:extLst>
      <p:ext uri="{BB962C8B-B14F-4D97-AF65-F5344CB8AC3E}">
        <p14:creationId xmlns:p14="http://schemas.microsoft.com/office/powerpoint/2010/main" val="4114180212"/>
      </p:ext>
    </p:extLst>
  </p:cSld>
  <p:clrMapOvr>
    <a:masterClrMapping/>
  </p:clrMapOvr>
</p:sld>
</file>

<file path=ppt/theme/theme1.xml><?xml version="1.0" encoding="utf-8"?>
<a:theme xmlns:a="http://schemas.openxmlformats.org/drawingml/2006/main" name="FunkyShapesDarkVTI">
  <a:themeElements>
    <a:clrScheme name="Custom 4">
      <a:dk1>
        <a:srgbClr val="FFFFFF"/>
      </a:dk1>
      <a:lt1>
        <a:srgbClr val="000000"/>
      </a:lt1>
      <a:dk2>
        <a:srgbClr val="F3FFF8"/>
      </a:dk2>
      <a:lt2>
        <a:srgbClr val="2D2D2D"/>
      </a:lt2>
      <a:accent1>
        <a:srgbClr val="FF80BD"/>
      </a:accent1>
      <a:accent2>
        <a:srgbClr val="1EB9D3"/>
      </a:accent2>
      <a:accent3>
        <a:srgbClr val="21C46B"/>
      </a:accent3>
      <a:accent4>
        <a:srgbClr val="EA9600"/>
      </a:accent4>
      <a:accent5>
        <a:srgbClr val="F43B56"/>
      </a:accent5>
      <a:accent6>
        <a:srgbClr val="4B56E8"/>
      </a:accent6>
      <a:hlink>
        <a:srgbClr val="8F61FF"/>
      </a:hlink>
      <a:folHlink>
        <a:srgbClr val="F900A0"/>
      </a:folHlink>
    </a:clrScheme>
    <a:fontScheme name="Source Sans Pro">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74515145.tgt.Office_50301464_TF11828066_Win32_OJ112196096" id="{7E9139F0-DE1E-4AC5-9294-DFE231BD9479}" vid="{F97977A0-BDD6-4BC0-AB32-BB660BB858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5c0638f-8904-45ab-b124-b1f7ff451179">
      <Terms xmlns="http://schemas.microsoft.com/office/infopath/2007/PartnerControls"/>
    </lcf76f155ced4ddcb4097134ff3c332f>
    <TaxCatchAll xmlns="ac1d6235-51e3-4a29-8ef4-963eeebbd849" xsi:nil="true"/>
    <Topics xmlns="45c0638f-8904-45ab-b124-b1f7ff451179" xsi:nil="true"/>
    <Details xmlns="45c0638f-8904-45ab-b124-b1f7ff45117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3BF76585360BE4BB8D976A1E44FFC30" ma:contentTypeVersion="18" ma:contentTypeDescription="Create a new document." ma:contentTypeScope="" ma:versionID="544b3473d9c878c0e97175f9ee37c613">
  <xsd:schema xmlns:xsd="http://www.w3.org/2001/XMLSchema" xmlns:xs="http://www.w3.org/2001/XMLSchema" xmlns:p="http://schemas.microsoft.com/office/2006/metadata/properties" xmlns:ns2="45c0638f-8904-45ab-b124-b1f7ff451179" xmlns:ns3="ac1d6235-51e3-4a29-8ef4-963eeebbd849" targetNamespace="http://schemas.microsoft.com/office/2006/metadata/properties" ma:root="true" ma:fieldsID="affb4c5ba2ea2b21189a163d92f7b38f" ns2:_="" ns3:_="">
    <xsd:import namespace="45c0638f-8904-45ab-b124-b1f7ff451179"/>
    <xsd:import namespace="ac1d6235-51e3-4a29-8ef4-963eeebbd84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Topics" minOccurs="0"/>
                <xsd:element ref="ns2:MediaServiceLocation" minOccurs="0"/>
                <xsd:element ref="ns2:MediaServiceSearchProperties" minOccurs="0"/>
                <xsd:element ref="ns2:MediaServiceBillingMetadata" minOccurs="0"/>
                <xsd:element ref="ns2: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5c0638f-8904-45ab-b124-b1f7ff45117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9151cd1a-81c0-4f7e-8bca-7c9d41dcf3fb"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Topics" ma:index="21" nillable="true" ma:displayName="Topics" ma:format="Dropdown" ma:internalName="Topics">
      <xsd:simpleType>
        <xsd:restriction base="dms:Text">
          <xsd:maxLength value="255"/>
        </xsd:restriction>
      </xsd:simpleType>
    </xsd:element>
    <xsd:element name="MediaServiceLocation" ma:index="22"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element name="Details" ma:index="25" nillable="true" ma:displayName="Details" ma:format="Dropdown" ma:internalName="Details">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c1d6235-51e3-4a29-8ef4-963eeebbd849"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3edadf58-48e6-41c9-9b5a-4b8859450888}" ma:internalName="TaxCatchAll" ma:showField="CatchAllData" ma:web="ac1d6235-51e3-4a29-8ef4-963eeebbd849">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22618F7-18BF-4051-9DE5-A9D1FF4469C7}">
  <ds:schemaRefs>
    <ds:schemaRef ds:uri="http://schemas.microsoft.com/sharepoint/v3/contenttype/forms"/>
  </ds:schemaRefs>
</ds:datastoreItem>
</file>

<file path=customXml/itemProps2.xml><?xml version="1.0" encoding="utf-8"?>
<ds:datastoreItem xmlns:ds="http://schemas.openxmlformats.org/officeDocument/2006/customXml" ds:itemID="{82779174-7527-490F-870B-C81F06E4E9E2}">
  <ds:schemaRefs>
    <ds:schemaRef ds:uri="http://purl.org/dc/elements/1.1/"/>
    <ds:schemaRef ds:uri="http://purl.org/dc/terms/"/>
    <ds:schemaRef ds:uri="http://schemas.microsoft.com/office/2006/documentManagement/types"/>
    <ds:schemaRef ds:uri="http://schemas.microsoft.com/office/infopath/2007/PartnerControls"/>
    <ds:schemaRef ds:uri="http://schemas.microsoft.com/office/2006/metadata/properties"/>
    <ds:schemaRef ds:uri="http://purl.org/dc/dcmitype/"/>
    <ds:schemaRef ds:uri="45c0638f-8904-45ab-b124-b1f7ff451179"/>
    <ds:schemaRef ds:uri="http://www.w3.org/XML/1998/namespace"/>
    <ds:schemaRef ds:uri="http://schemas.openxmlformats.org/package/2006/metadata/core-properties"/>
    <ds:schemaRef ds:uri="ac1d6235-51e3-4a29-8ef4-963eeebbd849"/>
  </ds:schemaRefs>
</ds:datastoreItem>
</file>

<file path=customXml/itemProps3.xml><?xml version="1.0" encoding="utf-8"?>
<ds:datastoreItem xmlns:ds="http://schemas.openxmlformats.org/officeDocument/2006/customXml" ds:itemID="{1E9563E3-100B-43D4-8406-EDD0CF632A4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5c0638f-8904-45ab-b124-b1f7ff451179"/>
    <ds:schemaRef ds:uri="ac1d6235-51e3-4a29-8ef4-963eeebbd84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Funky shapes dark design</Template>
  <TotalTime>489</TotalTime>
  <Words>2592</Words>
  <Application>Microsoft Office PowerPoint</Application>
  <PresentationFormat>Widescreen</PresentationFormat>
  <Paragraphs>192</Paragraphs>
  <Slides>31</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Source Sans Pro</vt:lpstr>
      <vt:lpstr>Wingdings</vt:lpstr>
      <vt:lpstr>FunkyShapesDarkVTI</vt:lpstr>
      <vt:lpstr>Hollow Rooms</vt:lpstr>
      <vt:lpstr>List of Content</vt:lpstr>
      <vt:lpstr>Introduction</vt:lpstr>
      <vt:lpstr>Aim, Objectives and deliverables for Hollow Rooms</vt:lpstr>
      <vt:lpstr>Research Methodology Part 1</vt:lpstr>
      <vt:lpstr>Research Methodology Part 2</vt:lpstr>
      <vt:lpstr>Preproduction research</vt:lpstr>
      <vt:lpstr>Preproduction research</vt:lpstr>
      <vt:lpstr>Preproduction research</vt:lpstr>
      <vt:lpstr>Development phase one – set up</vt:lpstr>
      <vt:lpstr>Development stage 2 - Puzzles</vt:lpstr>
      <vt:lpstr>Development stage 2 - Puzzles</vt:lpstr>
      <vt:lpstr>Development stage 2 - Puzzles</vt:lpstr>
      <vt:lpstr>Development stage 2 - Puzzles</vt:lpstr>
      <vt:lpstr>Development stage 2 - Puzzles</vt:lpstr>
      <vt:lpstr>Development stage 2 - Puzzles</vt:lpstr>
      <vt:lpstr>Development stage 2 - Puzzles</vt:lpstr>
      <vt:lpstr>Development stage 2 - Puzzles</vt:lpstr>
      <vt:lpstr>Development stage 2 - Puzzles</vt:lpstr>
      <vt:lpstr>Development stage 2 - Puzzles</vt:lpstr>
      <vt:lpstr>Development stage 2 - Puzzles</vt:lpstr>
      <vt:lpstr>Development stage 2 - Puzzles</vt:lpstr>
      <vt:lpstr>Development stage 2 - Puzzles</vt:lpstr>
      <vt:lpstr>Development stage 2 - Puzzles</vt:lpstr>
      <vt:lpstr>Development stage 2 - Puzzles</vt:lpstr>
      <vt:lpstr>Development stage 2 - Puzzles</vt:lpstr>
      <vt:lpstr>Development stage 3 - Meshing</vt:lpstr>
      <vt:lpstr>Development stage 3 -Meshing</vt:lpstr>
      <vt:lpstr>Development stage 3 -Meshing</vt:lpstr>
      <vt:lpstr>Evaluation</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Shaun REEVES</dc:creator>
  <cp:lastModifiedBy>Cheris Quessou</cp:lastModifiedBy>
  <cp:revision>31</cp:revision>
  <dcterms:created xsi:type="dcterms:W3CDTF">2024-11-05T16:42:14Z</dcterms:created>
  <dcterms:modified xsi:type="dcterms:W3CDTF">2026-02-24T23:46:59Z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0x010100F3BF76585360BE4BB8D976A1E44FFC30</vt:lpwstr>
  </property>
  <property fmtid="{D5CDD505-2E9C-101B-9397-08002B2CF9AE}" pid="3" name="MediaServiceImageTags">
    <vt:lpwstr/>
  </property>
</Properties>
</file>