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2" r:id="rId4"/>
  </p:sldMasterIdLst>
  <p:sldIdLst>
    <p:sldId id="256" r:id="rId5"/>
  </p:sldIdLst>
  <p:sldSz cx="30275213" cy="2138362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732" autoAdjust="0"/>
    <p:restoredTop sz="94714"/>
  </p:normalViewPr>
  <p:slideViewPr>
    <p:cSldViewPr snapToGrid="0">
      <p:cViewPr>
        <p:scale>
          <a:sx n="33" d="100"/>
          <a:sy n="33" d="100"/>
        </p:scale>
        <p:origin x="464" y="4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1862" b="0" i="0" u="none" strike="noStrike" kern="1200" cap="none" spc="20" baseline="0">
                <a:solidFill>
                  <a:schemeClr val="tx1">
                    <a:lumMod val="50000"/>
                    <a:lumOff val="50000"/>
                  </a:schemeClr>
                </a:solidFill>
                <a:latin typeface="+mn-lt"/>
                <a:ea typeface="+mn-ea"/>
                <a:cs typeface="+mn-cs"/>
              </a:defRPr>
            </a:pPr>
            <a:r>
              <a:rPr lang="en-US" dirty="0">
                <a:solidFill>
                  <a:schemeClr val="tx1"/>
                </a:solidFill>
              </a:rPr>
              <a:t>Participants</a:t>
            </a:r>
          </a:p>
        </c:rich>
      </c:tx>
      <c:overlay val="0"/>
      <c:spPr>
        <a:noFill/>
        <a:ln>
          <a:noFill/>
        </a:ln>
        <a:effectLst/>
      </c:spPr>
      <c:txPr>
        <a:bodyPr rot="0" spcFirstLastPara="1" vertOverflow="ellipsis" vert="horz" wrap="square" anchor="ctr" anchorCtr="1"/>
        <a:lstStyle/>
        <a:p>
          <a:pPr>
            <a:defRPr sz="1862" b="0" i="0" u="none" strike="noStrike" kern="1200" cap="none" spc="20" baseline="0">
              <a:solidFill>
                <a:schemeClr val="tx1">
                  <a:lumMod val="50000"/>
                  <a:lumOff val="50000"/>
                </a:schemeClr>
              </a:solidFill>
              <a:latin typeface="+mn-lt"/>
              <a:ea typeface="+mn-ea"/>
              <a:cs typeface="+mn-cs"/>
            </a:defRPr>
          </a:pPr>
          <a:endParaRPr lang="en-US"/>
        </a:p>
      </c:txPr>
    </c:title>
    <c:autoTitleDeleted val="0"/>
    <c:plotArea>
      <c:layout/>
      <c:doughnutChart>
        <c:varyColors val="1"/>
        <c:ser>
          <c:idx val="0"/>
          <c:order val="0"/>
          <c:tx>
            <c:strRef>
              <c:f>Sheet1!$B$1</c:f>
              <c:strCache>
                <c:ptCount val="1"/>
                <c:pt idx="0">
                  <c:v>Participants</c:v>
                </c:pt>
              </c:strCache>
            </c:strRef>
          </c:tx>
          <c:dPt>
            <c:idx val="0"/>
            <c:bubble3D val="0"/>
            <c:spPr>
              <a:gradFill rotWithShape="1">
                <a:gsLst>
                  <a:gs pos="0">
                    <a:schemeClr val="accent4">
                      <a:shade val="65000"/>
                      <a:tint val="64000"/>
                      <a:lumMod val="118000"/>
                    </a:schemeClr>
                  </a:gs>
                  <a:gs pos="100000">
                    <a:schemeClr val="accent4">
                      <a:shade val="65000"/>
                      <a:tint val="92000"/>
                      <a:alpha val="100000"/>
                      <a:lumMod val="110000"/>
                    </a:schemeClr>
                  </a:gs>
                </a:gsLst>
                <a:lin ang="5400000" scaled="0"/>
              </a:gradFill>
              <a:ln w="9525" cap="flat" cmpd="sng" algn="ctr">
                <a:solidFill>
                  <a:schemeClr val="accent4">
                    <a:shade val="65000"/>
                    <a:shade val="95000"/>
                  </a:schemeClr>
                </a:solidFill>
                <a:round/>
              </a:ln>
              <a:effectLst/>
            </c:spPr>
            <c:extLst>
              <c:ext xmlns:c16="http://schemas.microsoft.com/office/drawing/2014/chart" uri="{C3380CC4-5D6E-409C-BE32-E72D297353CC}">
                <c16:uniqueId val="{00000001-34ED-D141-B538-EBDDA6657DE4}"/>
              </c:ext>
            </c:extLst>
          </c:dPt>
          <c:dPt>
            <c:idx val="1"/>
            <c:bubble3D val="0"/>
            <c:spPr>
              <a:gradFill rotWithShape="1">
                <a:gsLst>
                  <a:gs pos="0">
                    <a:schemeClr val="accent4">
                      <a:tint val="64000"/>
                      <a:lumMod val="118000"/>
                    </a:schemeClr>
                  </a:gs>
                  <a:gs pos="100000">
                    <a:schemeClr val="accent4">
                      <a:tint val="92000"/>
                      <a:alpha val="100000"/>
                      <a:lumMod val="110000"/>
                    </a:schemeClr>
                  </a:gs>
                </a:gsLst>
                <a:lin ang="5400000" scaled="0"/>
              </a:gradFill>
              <a:ln w="9525" cap="flat" cmpd="sng" algn="ctr">
                <a:solidFill>
                  <a:schemeClr val="accent4">
                    <a:shade val="95000"/>
                  </a:schemeClr>
                </a:solidFill>
                <a:round/>
              </a:ln>
              <a:effectLst/>
            </c:spPr>
            <c:extLst>
              <c:ext xmlns:c16="http://schemas.microsoft.com/office/drawing/2014/chart" uri="{C3380CC4-5D6E-409C-BE32-E72D297353CC}">
                <c16:uniqueId val="{00000003-34ED-D141-B538-EBDDA6657DE4}"/>
              </c:ext>
            </c:extLst>
          </c:dPt>
          <c:dPt>
            <c:idx val="2"/>
            <c:bubble3D val="0"/>
            <c:spPr>
              <a:gradFill rotWithShape="1">
                <a:gsLst>
                  <a:gs pos="0">
                    <a:schemeClr val="accent4">
                      <a:tint val="65000"/>
                      <a:tint val="64000"/>
                      <a:lumMod val="118000"/>
                    </a:schemeClr>
                  </a:gs>
                  <a:gs pos="100000">
                    <a:schemeClr val="accent4">
                      <a:tint val="65000"/>
                      <a:tint val="92000"/>
                      <a:alpha val="100000"/>
                      <a:lumMod val="110000"/>
                    </a:schemeClr>
                  </a:gs>
                </a:gsLst>
                <a:lin ang="5400000" scaled="0"/>
              </a:gradFill>
              <a:ln w="9525" cap="flat" cmpd="sng" algn="ctr">
                <a:solidFill>
                  <a:schemeClr val="accent4">
                    <a:tint val="65000"/>
                    <a:shade val="95000"/>
                  </a:schemeClr>
                </a:solidFill>
                <a:round/>
              </a:ln>
              <a:effectLst/>
            </c:spPr>
            <c:extLst>
              <c:ext xmlns:c16="http://schemas.microsoft.com/office/drawing/2014/chart" uri="{C3380CC4-5D6E-409C-BE32-E72D297353CC}">
                <c16:uniqueId val="{00000005-34ED-D141-B538-EBDDA6657DE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65000"/>
                        <a:lumOff val="3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Sheet1!$A$2:$A$4</c:f>
              <c:strCache>
                <c:ptCount val="3"/>
                <c:pt idx="0">
                  <c:v>Male</c:v>
                </c:pt>
                <c:pt idx="1">
                  <c:v>Female</c:v>
                </c:pt>
                <c:pt idx="2">
                  <c:v>Non-binary</c:v>
                </c:pt>
              </c:strCache>
            </c:strRef>
          </c:cat>
          <c:val>
            <c:numRef>
              <c:f>Sheet1!$B$2:$B$4</c:f>
              <c:numCache>
                <c:formatCode>0.00%</c:formatCode>
                <c:ptCount val="3"/>
                <c:pt idx="0">
                  <c:v>0.43099999999999999</c:v>
                </c:pt>
                <c:pt idx="1">
                  <c:v>0.5</c:v>
                </c:pt>
                <c:pt idx="2">
                  <c:v>6.9000000000000006E-2</c:v>
                </c:pt>
              </c:numCache>
            </c:numRef>
          </c:val>
          <c:extLst>
            <c:ext xmlns:c16="http://schemas.microsoft.com/office/drawing/2014/chart" uri="{C3380CC4-5D6E-409C-BE32-E72D297353CC}">
              <c16:uniqueId val="{00000000-0F69-E94C-8DBA-69A641B15C1C}"/>
            </c:ext>
          </c:extLst>
        </c:ser>
        <c:dLbls>
          <c:showLegendKey val="0"/>
          <c:showVal val="0"/>
          <c:showCatName val="1"/>
          <c:showSerName val="0"/>
          <c:showPercent val="1"/>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1862" b="0" i="0" u="none" strike="noStrike" kern="1200" cap="none" spc="20" baseline="0">
                <a:solidFill>
                  <a:schemeClr val="tx1">
                    <a:lumMod val="50000"/>
                    <a:lumOff val="50000"/>
                  </a:schemeClr>
                </a:solidFill>
                <a:latin typeface="+mn-lt"/>
                <a:ea typeface="+mn-ea"/>
                <a:cs typeface="+mn-cs"/>
              </a:defRPr>
            </a:pPr>
            <a:r>
              <a:rPr lang="en-US" dirty="0">
                <a:solidFill>
                  <a:schemeClr val="tx1"/>
                </a:solidFill>
              </a:rPr>
              <a:t>Participants</a:t>
            </a:r>
          </a:p>
        </c:rich>
      </c:tx>
      <c:overlay val="0"/>
      <c:spPr>
        <a:noFill/>
        <a:ln>
          <a:noFill/>
        </a:ln>
        <a:effectLst/>
      </c:spPr>
      <c:txPr>
        <a:bodyPr rot="0" spcFirstLastPara="1" vertOverflow="ellipsis" vert="horz" wrap="square" anchor="ctr" anchorCtr="1"/>
        <a:lstStyle/>
        <a:p>
          <a:pPr>
            <a:defRPr sz="1862" b="0" i="0" u="none" strike="noStrike" kern="1200" cap="none" spc="20" baseline="0">
              <a:solidFill>
                <a:schemeClr val="tx1">
                  <a:lumMod val="50000"/>
                  <a:lumOff val="50000"/>
                </a:schemeClr>
              </a:solidFill>
              <a:latin typeface="+mn-lt"/>
              <a:ea typeface="+mn-ea"/>
              <a:cs typeface="+mn-cs"/>
            </a:defRPr>
          </a:pPr>
          <a:endParaRPr lang="en-US"/>
        </a:p>
      </c:txPr>
    </c:title>
    <c:autoTitleDeleted val="0"/>
    <c:plotArea>
      <c:layout/>
      <c:doughnutChart>
        <c:varyColors val="1"/>
        <c:ser>
          <c:idx val="0"/>
          <c:order val="0"/>
          <c:tx>
            <c:strRef>
              <c:f>Sheet1!$B$1</c:f>
              <c:strCache>
                <c:ptCount val="1"/>
                <c:pt idx="0">
                  <c:v>Participants</c:v>
                </c:pt>
              </c:strCache>
            </c:strRef>
          </c:tx>
          <c:dPt>
            <c:idx val="0"/>
            <c:bubble3D val="0"/>
            <c:spPr>
              <a:gradFill rotWithShape="1">
                <a:gsLst>
                  <a:gs pos="0">
                    <a:schemeClr val="accent4">
                      <a:shade val="76000"/>
                      <a:tint val="64000"/>
                      <a:lumMod val="118000"/>
                    </a:schemeClr>
                  </a:gs>
                  <a:gs pos="100000">
                    <a:schemeClr val="accent4">
                      <a:shade val="76000"/>
                      <a:tint val="92000"/>
                      <a:alpha val="100000"/>
                      <a:lumMod val="110000"/>
                    </a:schemeClr>
                  </a:gs>
                </a:gsLst>
                <a:lin ang="5400000" scaled="0"/>
              </a:gradFill>
              <a:ln w="9525" cap="flat" cmpd="sng" algn="ctr">
                <a:solidFill>
                  <a:schemeClr val="accent4">
                    <a:shade val="76000"/>
                    <a:shade val="95000"/>
                  </a:schemeClr>
                </a:solidFill>
                <a:round/>
              </a:ln>
              <a:effectLst/>
            </c:spPr>
            <c:extLst>
              <c:ext xmlns:c16="http://schemas.microsoft.com/office/drawing/2014/chart" uri="{C3380CC4-5D6E-409C-BE32-E72D297353CC}">
                <c16:uniqueId val="{00000002-A344-4842-8D98-137D914A4AC1}"/>
              </c:ext>
            </c:extLst>
          </c:dPt>
          <c:dPt>
            <c:idx val="1"/>
            <c:bubble3D val="0"/>
            <c:spPr>
              <a:gradFill rotWithShape="1">
                <a:gsLst>
                  <a:gs pos="0">
                    <a:schemeClr val="accent4">
                      <a:tint val="77000"/>
                      <a:tint val="64000"/>
                      <a:lumMod val="118000"/>
                    </a:schemeClr>
                  </a:gs>
                  <a:gs pos="100000">
                    <a:schemeClr val="accent4">
                      <a:tint val="77000"/>
                      <a:tint val="92000"/>
                      <a:alpha val="100000"/>
                      <a:lumMod val="110000"/>
                    </a:schemeClr>
                  </a:gs>
                </a:gsLst>
                <a:lin ang="5400000" scaled="0"/>
              </a:gradFill>
              <a:ln w="9525" cap="flat" cmpd="sng" algn="ctr">
                <a:solidFill>
                  <a:schemeClr val="accent4">
                    <a:tint val="77000"/>
                    <a:shade val="95000"/>
                  </a:schemeClr>
                </a:solidFill>
                <a:round/>
              </a:ln>
              <a:effectLst/>
            </c:spPr>
            <c:extLst>
              <c:ext xmlns:c16="http://schemas.microsoft.com/office/drawing/2014/chart" uri="{C3380CC4-5D6E-409C-BE32-E72D297353CC}">
                <c16:uniqueId val="{00000001-A344-4842-8D98-137D914A4AC1}"/>
              </c:ext>
            </c:extLst>
          </c:dPt>
          <c:dLbls>
            <c:dLbl>
              <c:idx val="0"/>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65000"/>
                          <a:lumOff val="35000"/>
                        </a:schemeClr>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13777250944151093"/>
                      <c:h val="0.10698442661632844"/>
                    </c:manualLayout>
                  </c15:layout>
                </c:ext>
                <c:ext xmlns:c16="http://schemas.microsoft.com/office/drawing/2014/chart" uri="{C3380CC4-5D6E-409C-BE32-E72D297353CC}">
                  <c16:uniqueId val="{00000002-A344-4842-8D98-137D914A4AC1}"/>
                </c:ext>
              </c:extLst>
            </c:dLbl>
            <c:dLbl>
              <c:idx val="1"/>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65000"/>
                          <a:lumOff val="35000"/>
                        </a:schemeClr>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12457448481988359"/>
                      <c:h val="6.5455403492213293E-2"/>
                    </c:manualLayout>
                  </c15:layout>
                </c:ext>
                <c:ext xmlns:c16="http://schemas.microsoft.com/office/drawing/2014/chart" uri="{C3380CC4-5D6E-409C-BE32-E72D297353CC}">
                  <c16:uniqueId val="{00000001-A344-4842-8D98-137D914A4AC1}"/>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65000"/>
                        <a:lumOff val="3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Sheet1!$A$2:$A$3</c:f>
              <c:strCache>
                <c:ptCount val="2"/>
                <c:pt idx="0">
                  <c:v>Females that would participate if opportunity arose</c:v>
                </c:pt>
                <c:pt idx="1">
                  <c:v>Females that had already participated</c:v>
                </c:pt>
              </c:strCache>
            </c:strRef>
          </c:cat>
          <c:val>
            <c:numRef>
              <c:f>Sheet1!$B$2:$B$3</c:f>
              <c:numCache>
                <c:formatCode>0.00%</c:formatCode>
                <c:ptCount val="2"/>
                <c:pt idx="0">
                  <c:v>0.56759999999999999</c:v>
                </c:pt>
                <c:pt idx="1">
                  <c:v>0.43240000000000001</c:v>
                </c:pt>
              </c:numCache>
            </c:numRef>
          </c:val>
          <c:extLst>
            <c:ext xmlns:c16="http://schemas.microsoft.com/office/drawing/2014/chart" uri="{C3380CC4-5D6E-409C-BE32-E72D297353CC}">
              <c16:uniqueId val="{00000000-A344-4842-8D98-137D914A4AC1}"/>
            </c:ext>
          </c:extLst>
        </c:ser>
        <c:dLbls>
          <c:showLegendKey val="0"/>
          <c:showVal val="0"/>
          <c:showCatName val="1"/>
          <c:showSerName val="0"/>
          <c:showPercent val="1"/>
          <c:showBubbleSize val="0"/>
          <c:showLeaderLines val="1"/>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7">
  <a:schemeClr val="accent4"/>
</cs:colorStyle>
</file>

<file path=ppt/charts/colors2.xml><?xml version="1.0" encoding="utf-8"?>
<cs:colorStyle xmlns:cs="http://schemas.microsoft.com/office/drawing/2012/chartStyle" xmlns:a="http://schemas.openxmlformats.org/drawingml/2006/main" meth="withinLinear" id="17">
  <a:schemeClr val="accent4"/>
</cs:colorStyle>
</file>

<file path=ppt/charts/style1.xml><?xml version="1.0" encoding="utf-8"?>
<cs:chartStyle xmlns:cs="http://schemas.microsoft.com/office/drawing/2012/chartStyle" xmlns:a="http://schemas.openxmlformats.org/drawingml/2006/main" id="254">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4">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43941B9-8A52-1D40-BA09-4617BE4C9E22}" type="doc">
      <dgm:prSet loTypeId="urn:microsoft.com/office/officeart/2005/8/layout/list1" loCatId="" qsTypeId="urn:microsoft.com/office/officeart/2005/8/quickstyle/simple1" qsCatId="simple" csTypeId="urn:microsoft.com/office/officeart/2005/8/colors/accent1_2" csCatId="accent1" phldr="1"/>
      <dgm:spPr/>
      <dgm:t>
        <a:bodyPr/>
        <a:lstStyle/>
        <a:p>
          <a:endParaRPr lang="en-GB"/>
        </a:p>
      </dgm:t>
    </dgm:pt>
    <dgm:pt modelId="{5D838B31-FC5E-BE45-B903-DF5FBA01F4A8}">
      <dgm:prSet phldrT="[Text]" custT="1"/>
      <dgm:spPr>
        <a:solidFill>
          <a:schemeClr val="accent4">
            <a:lumMod val="40000"/>
            <a:lumOff val="60000"/>
          </a:schemeClr>
        </a:solidFill>
      </dgm:spPr>
      <dgm:t>
        <a:bodyPr/>
        <a:lstStyle/>
        <a:p>
          <a:r>
            <a:rPr lang="en-GB" sz="2000" dirty="0"/>
            <a:t>Participants</a:t>
          </a:r>
        </a:p>
      </dgm:t>
    </dgm:pt>
    <dgm:pt modelId="{EAFBBF80-8C50-7043-A141-C6D0C7025391}" type="parTrans" cxnId="{569EE724-C2E7-C54B-A192-C548BFE03342}">
      <dgm:prSet/>
      <dgm:spPr/>
      <dgm:t>
        <a:bodyPr/>
        <a:lstStyle/>
        <a:p>
          <a:endParaRPr lang="en-GB"/>
        </a:p>
      </dgm:t>
    </dgm:pt>
    <dgm:pt modelId="{D8F6B467-71F1-AE4D-86E8-A43DE0D63C7F}" type="sibTrans" cxnId="{569EE724-C2E7-C54B-A192-C548BFE03342}">
      <dgm:prSet/>
      <dgm:spPr/>
      <dgm:t>
        <a:bodyPr/>
        <a:lstStyle/>
        <a:p>
          <a:endParaRPr lang="en-GB"/>
        </a:p>
      </dgm:t>
    </dgm:pt>
    <dgm:pt modelId="{7FA227D5-6195-9347-ABB1-F6FD3128AACE}">
      <dgm:prSet phldrT="[Text]" custT="1"/>
      <dgm:spPr>
        <a:solidFill>
          <a:schemeClr val="accent4">
            <a:lumMod val="60000"/>
            <a:lumOff val="40000"/>
          </a:schemeClr>
        </a:solidFill>
      </dgm:spPr>
      <dgm:t>
        <a:bodyPr/>
        <a:lstStyle/>
        <a:p>
          <a:r>
            <a:rPr lang="en-GB" sz="2000" dirty="0"/>
            <a:t>When and where</a:t>
          </a:r>
        </a:p>
      </dgm:t>
    </dgm:pt>
    <dgm:pt modelId="{A903561D-E0BC-9F49-B953-B9AF9F010E70}" type="parTrans" cxnId="{A0BAAE9A-383E-9640-A155-5B228E1D4E79}">
      <dgm:prSet/>
      <dgm:spPr/>
      <dgm:t>
        <a:bodyPr/>
        <a:lstStyle/>
        <a:p>
          <a:endParaRPr lang="en-GB"/>
        </a:p>
      </dgm:t>
    </dgm:pt>
    <dgm:pt modelId="{494F1E1D-4503-9345-811F-589D783C0562}" type="sibTrans" cxnId="{A0BAAE9A-383E-9640-A155-5B228E1D4E79}">
      <dgm:prSet/>
      <dgm:spPr/>
      <dgm:t>
        <a:bodyPr/>
        <a:lstStyle/>
        <a:p>
          <a:endParaRPr lang="en-GB"/>
        </a:p>
      </dgm:t>
    </dgm:pt>
    <dgm:pt modelId="{16737C86-7256-1A43-8A57-FCD95516B596}">
      <dgm:prSet phldrT="[Text]" custT="1"/>
      <dgm:spPr>
        <a:ln>
          <a:solidFill>
            <a:schemeClr val="bg1"/>
          </a:solidFill>
        </a:ln>
      </dgm:spPr>
      <dgm:t>
        <a:bodyPr/>
        <a:lstStyle/>
        <a:p>
          <a:r>
            <a:rPr lang="en-GB" sz="2000" dirty="0"/>
            <a:t>The survey was released on X and Discord, allowing for convenience sampling. The survey was released on 12</a:t>
          </a:r>
          <a:r>
            <a:rPr lang="en-GB" sz="2000" baseline="30000" dirty="0"/>
            <a:t>th</a:t>
          </a:r>
          <a:r>
            <a:rPr lang="en-GB" sz="2000" dirty="0"/>
            <a:t> December and closed 15</a:t>
          </a:r>
          <a:r>
            <a:rPr lang="en-GB" sz="2000" baseline="30000" dirty="0"/>
            <a:t>th</a:t>
          </a:r>
          <a:r>
            <a:rPr lang="en-GB" sz="2000" dirty="0"/>
            <a:t> February 2026.</a:t>
          </a:r>
        </a:p>
      </dgm:t>
    </dgm:pt>
    <dgm:pt modelId="{F636569F-D228-0F4F-BB34-17A12C838869}" type="parTrans" cxnId="{DFBD0DC1-CA1F-6241-8972-E87F73486219}">
      <dgm:prSet/>
      <dgm:spPr/>
      <dgm:t>
        <a:bodyPr/>
        <a:lstStyle/>
        <a:p>
          <a:endParaRPr lang="en-GB"/>
        </a:p>
      </dgm:t>
    </dgm:pt>
    <dgm:pt modelId="{29AA9C2F-D92B-C740-B0BD-F0F0B03DC300}" type="sibTrans" cxnId="{DFBD0DC1-CA1F-6241-8972-E87F73486219}">
      <dgm:prSet/>
      <dgm:spPr/>
      <dgm:t>
        <a:bodyPr/>
        <a:lstStyle/>
        <a:p>
          <a:endParaRPr lang="en-GB"/>
        </a:p>
      </dgm:t>
    </dgm:pt>
    <dgm:pt modelId="{A8EE9847-4A74-774D-8BD4-F47FE29392E1}">
      <dgm:prSet phldrT="[Text]" custT="1"/>
      <dgm:spPr>
        <a:solidFill>
          <a:schemeClr val="accent4">
            <a:lumMod val="75000"/>
          </a:schemeClr>
        </a:solidFill>
      </dgm:spPr>
      <dgm:t>
        <a:bodyPr/>
        <a:lstStyle/>
        <a:p>
          <a:r>
            <a:rPr lang="en-GB" sz="2000" dirty="0"/>
            <a:t>Research Method</a:t>
          </a:r>
        </a:p>
      </dgm:t>
    </dgm:pt>
    <dgm:pt modelId="{561F63AF-667E-B04E-958C-EBC40D61690C}" type="parTrans" cxnId="{CC555FDC-687E-D348-AC0B-278EF797C104}">
      <dgm:prSet/>
      <dgm:spPr/>
      <dgm:t>
        <a:bodyPr/>
        <a:lstStyle/>
        <a:p>
          <a:endParaRPr lang="en-GB"/>
        </a:p>
      </dgm:t>
    </dgm:pt>
    <dgm:pt modelId="{7FEC2740-66BA-3A4E-BE6B-C8D131ADD04E}" type="sibTrans" cxnId="{CC555FDC-687E-D348-AC0B-278EF797C104}">
      <dgm:prSet/>
      <dgm:spPr/>
      <dgm:t>
        <a:bodyPr/>
        <a:lstStyle/>
        <a:p>
          <a:endParaRPr lang="en-GB"/>
        </a:p>
      </dgm:t>
    </dgm:pt>
    <dgm:pt modelId="{9AC5CB1B-CBAC-1D4B-8A06-0E1911FBFE17}">
      <dgm:prSet phldrT="[Text]" custT="1"/>
      <dgm:spPr>
        <a:ln>
          <a:solidFill>
            <a:schemeClr val="bg1"/>
          </a:solidFill>
        </a:ln>
      </dgm:spPr>
      <dgm:t>
        <a:bodyPr/>
        <a:lstStyle/>
        <a:p>
          <a:r>
            <a:rPr lang="en-GB" sz="2000" dirty="0"/>
            <a:t>A quantitative research methods approach was used via a survey. Participants were asked varied questions surrounding the current state of the Valorant community, answering with their opinions and choices they tend to make in certain scenarios.</a:t>
          </a:r>
        </a:p>
      </dgm:t>
    </dgm:pt>
    <dgm:pt modelId="{C60C651D-9FC9-6D47-B050-B303AD44A188}" type="parTrans" cxnId="{8FCA3A33-2696-1C4C-9522-5E6689A6DCDE}">
      <dgm:prSet/>
      <dgm:spPr/>
      <dgm:t>
        <a:bodyPr/>
        <a:lstStyle/>
        <a:p>
          <a:endParaRPr lang="en-GB"/>
        </a:p>
      </dgm:t>
    </dgm:pt>
    <dgm:pt modelId="{3CAC95D5-E55D-7F49-A80A-DC651DE595AA}" type="sibTrans" cxnId="{8FCA3A33-2696-1C4C-9522-5E6689A6DCDE}">
      <dgm:prSet/>
      <dgm:spPr/>
      <dgm:t>
        <a:bodyPr/>
        <a:lstStyle/>
        <a:p>
          <a:endParaRPr lang="en-GB"/>
        </a:p>
      </dgm:t>
    </dgm:pt>
    <dgm:pt modelId="{FE5B1B93-3B81-9546-AF66-EF3D40EA093C}">
      <dgm:prSet phldrT="[Text]" custT="1"/>
      <dgm:spPr>
        <a:ln>
          <a:solidFill>
            <a:schemeClr val="bg1"/>
          </a:solidFill>
        </a:ln>
      </dgm:spPr>
      <dgm:t>
        <a:bodyPr/>
        <a:lstStyle/>
        <a:p>
          <a:r>
            <a:rPr lang="en-GB" sz="2000" dirty="0"/>
            <a:t>Social media users who are active in the Valorant community.</a:t>
          </a:r>
        </a:p>
      </dgm:t>
    </dgm:pt>
    <dgm:pt modelId="{A8AAC5E9-9686-D041-87C5-5FE2F7BA4E54}" type="sibTrans" cxnId="{BF92E8CB-5A43-3242-9BBE-B284FCCB6E2B}">
      <dgm:prSet/>
      <dgm:spPr/>
      <dgm:t>
        <a:bodyPr/>
        <a:lstStyle/>
        <a:p>
          <a:endParaRPr lang="en-GB"/>
        </a:p>
      </dgm:t>
    </dgm:pt>
    <dgm:pt modelId="{CA7E4B26-A478-9940-9150-804295558D71}" type="parTrans" cxnId="{BF92E8CB-5A43-3242-9BBE-B284FCCB6E2B}">
      <dgm:prSet/>
      <dgm:spPr/>
      <dgm:t>
        <a:bodyPr/>
        <a:lstStyle/>
        <a:p>
          <a:endParaRPr lang="en-GB"/>
        </a:p>
      </dgm:t>
    </dgm:pt>
    <dgm:pt modelId="{E8FAA86A-3565-1C46-AA98-FA54E26D138D}">
      <dgm:prSet custT="1"/>
      <dgm:spPr>
        <a:solidFill>
          <a:schemeClr val="accent4">
            <a:lumMod val="50000"/>
          </a:schemeClr>
        </a:solidFill>
      </dgm:spPr>
      <dgm:t>
        <a:bodyPr/>
        <a:lstStyle/>
        <a:p>
          <a:r>
            <a:rPr lang="en-GB" sz="2000" dirty="0"/>
            <a:t>Analysis</a:t>
          </a:r>
        </a:p>
      </dgm:t>
    </dgm:pt>
    <dgm:pt modelId="{CEF8869C-21F3-754E-ACB0-08749ED69D5B}" type="parTrans" cxnId="{7DCF1A67-8911-2740-9EC6-AE67F6240167}">
      <dgm:prSet/>
      <dgm:spPr/>
      <dgm:t>
        <a:bodyPr/>
        <a:lstStyle/>
        <a:p>
          <a:endParaRPr lang="en-GB"/>
        </a:p>
      </dgm:t>
    </dgm:pt>
    <dgm:pt modelId="{015644E4-2ECB-F941-BF1A-52500DCD0165}" type="sibTrans" cxnId="{7DCF1A67-8911-2740-9EC6-AE67F6240167}">
      <dgm:prSet/>
      <dgm:spPr/>
      <dgm:t>
        <a:bodyPr/>
        <a:lstStyle/>
        <a:p>
          <a:endParaRPr lang="en-GB"/>
        </a:p>
      </dgm:t>
    </dgm:pt>
    <dgm:pt modelId="{8446D467-501E-9842-9B39-6BB329C22E84}">
      <dgm:prSet custT="1"/>
      <dgm:spPr>
        <a:ln>
          <a:solidFill>
            <a:schemeClr val="bg1"/>
          </a:solidFill>
        </a:ln>
      </dgm:spPr>
      <dgm:t>
        <a:bodyPr/>
        <a:lstStyle/>
        <a:p>
          <a:r>
            <a:rPr lang="en-GB" sz="2000" dirty="0"/>
            <a:t>A thematic analysis (Braun et al., 2017) of the survey data will be conducted to gain an insight as to how women experience involvement in Valorant compared to men to create conclusions and solutions to help evolve the esports industry to be more inclusive.</a:t>
          </a:r>
        </a:p>
      </dgm:t>
    </dgm:pt>
    <dgm:pt modelId="{BE07BE66-5F20-9D45-B41E-53AECAF2C1F2}" type="parTrans" cxnId="{1205A0EC-4B13-D54C-B250-7573BBB06F8D}">
      <dgm:prSet/>
      <dgm:spPr/>
      <dgm:t>
        <a:bodyPr/>
        <a:lstStyle/>
        <a:p>
          <a:endParaRPr lang="en-GB"/>
        </a:p>
      </dgm:t>
    </dgm:pt>
    <dgm:pt modelId="{D90740DB-6060-094E-A492-2238070A6C29}" type="sibTrans" cxnId="{1205A0EC-4B13-D54C-B250-7573BBB06F8D}">
      <dgm:prSet/>
      <dgm:spPr/>
      <dgm:t>
        <a:bodyPr/>
        <a:lstStyle/>
        <a:p>
          <a:endParaRPr lang="en-GB"/>
        </a:p>
      </dgm:t>
    </dgm:pt>
    <dgm:pt modelId="{4FEB0776-76A7-1C42-B2A7-EEF06FEA369A}" type="pres">
      <dgm:prSet presAssocID="{D43941B9-8A52-1D40-BA09-4617BE4C9E22}" presName="linear" presStyleCnt="0">
        <dgm:presLayoutVars>
          <dgm:dir/>
          <dgm:animLvl val="lvl"/>
          <dgm:resizeHandles val="exact"/>
        </dgm:presLayoutVars>
      </dgm:prSet>
      <dgm:spPr/>
    </dgm:pt>
    <dgm:pt modelId="{957A30A2-032B-8F4D-860C-C8B393762596}" type="pres">
      <dgm:prSet presAssocID="{5D838B31-FC5E-BE45-B903-DF5FBA01F4A8}" presName="parentLin" presStyleCnt="0"/>
      <dgm:spPr/>
    </dgm:pt>
    <dgm:pt modelId="{FCAD1DB0-BAF2-A44F-B9A5-0D0CBE710208}" type="pres">
      <dgm:prSet presAssocID="{5D838B31-FC5E-BE45-B903-DF5FBA01F4A8}" presName="parentLeftMargin" presStyleLbl="node1" presStyleIdx="0" presStyleCnt="4"/>
      <dgm:spPr/>
    </dgm:pt>
    <dgm:pt modelId="{8ED24832-AE6E-A84A-BB1E-C311AAD68191}" type="pres">
      <dgm:prSet presAssocID="{5D838B31-FC5E-BE45-B903-DF5FBA01F4A8}" presName="parentText" presStyleLbl="node1" presStyleIdx="0" presStyleCnt="4">
        <dgm:presLayoutVars>
          <dgm:chMax val="0"/>
          <dgm:bulletEnabled val="1"/>
        </dgm:presLayoutVars>
      </dgm:prSet>
      <dgm:spPr/>
    </dgm:pt>
    <dgm:pt modelId="{A61DCF43-7631-C147-B7C7-2EFAE9535F01}" type="pres">
      <dgm:prSet presAssocID="{5D838B31-FC5E-BE45-B903-DF5FBA01F4A8}" presName="negativeSpace" presStyleCnt="0"/>
      <dgm:spPr/>
    </dgm:pt>
    <dgm:pt modelId="{9DB47374-EFC8-CB4B-9F17-D51B0376E4A4}" type="pres">
      <dgm:prSet presAssocID="{5D838B31-FC5E-BE45-B903-DF5FBA01F4A8}" presName="childText" presStyleLbl="conFgAcc1" presStyleIdx="0" presStyleCnt="4">
        <dgm:presLayoutVars>
          <dgm:bulletEnabled val="1"/>
        </dgm:presLayoutVars>
      </dgm:prSet>
      <dgm:spPr/>
    </dgm:pt>
    <dgm:pt modelId="{E62B5F0E-54A1-8848-80D9-DAC213968EBB}" type="pres">
      <dgm:prSet presAssocID="{D8F6B467-71F1-AE4D-86E8-A43DE0D63C7F}" presName="spaceBetweenRectangles" presStyleCnt="0"/>
      <dgm:spPr/>
    </dgm:pt>
    <dgm:pt modelId="{4BEA913E-595E-8249-92CC-11A3A4BAE89B}" type="pres">
      <dgm:prSet presAssocID="{7FA227D5-6195-9347-ABB1-F6FD3128AACE}" presName="parentLin" presStyleCnt="0"/>
      <dgm:spPr/>
    </dgm:pt>
    <dgm:pt modelId="{BF8B8C6B-4840-2E40-A843-641CA4A32495}" type="pres">
      <dgm:prSet presAssocID="{7FA227D5-6195-9347-ABB1-F6FD3128AACE}" presName="parentLeftMargin" presStyleLbl="node1" presStyleIdx="0" presStyleCnt="4"/>
      <dgm:spPr/>
    </dgm:pt>
    <dgm:pt modelId="{097C3F05-9FFB-6845-A859-FC0370C9F708}" type="pres">
      <dgm:prSet presAssocID="{7FA227D5-6195-9347-ABB1-F6FD3128AACE}" presName="parentText" presStyleLbl="node1" presStyleIdx="1" presStyleCnt="4">
        <dgm:presLayoutVars>
          <dgm:chMax val="0"/>
          <dgm:bulletEnabled val="1"/>
        </dgm:presLayoutVars>
      </dgm:prSet>
      <dgm:spPr/>
    </dgm:pt>
    <dgm:pt modelId="{521A2915-A2E1-4649-8D5C-B706767DA96C}" type="pres">
      <dgm:prSet presAssocID="{7FA227D5-6195-9347-ABB1-F6FD3128AACE}" presName="negativeSpace" presStyleCnt="0"/>
      <dgm:spPr/>
    </dgm:pt>
    <dgm:pt modelId="{AC05BAF8-EF93-9049-9C60-4D2314739024}" type="pres">
      <dgm:prSet presAssocID="{7FA227D5-6195-9347-ABB1-F6FD3128AACE}" presName="childText" presStyleLbl="conFgAcc1" presStyleIdx="1" presStyleCnt="4">
        <dgm:presLayoutVars>
          <dgm:bulletEnabled val="1"/>
        </dgm:presLayoutVars>
      </dgm:prSet>
      <dgm:spPr/>
    </dgm:pt>
    <dgm:pt modelId="{9F2C65AC-02A4-D94B-83AB-5F1C8D31ED40}" type="pres">
      <dgm:prSet presAssocID="{494F1E1D-4503-9345-811F-589D783C0562}" presName="spaceBetweenRectangles" presStyleCnt="0"/>
      <dgm:spPr/>
    </dgm:pt>
    <dgm:pt modelId="{59A90540-F63F-3340-B3AA-2029C24A96D9}" type="pres">
      <dgm:prSet presAssocID="{A8EE9847-4A74-774D-8BD4-F47FE29392E1}" presName="parentLin" presStyleCnt="0"/>
      <dgm:spPr/>
    </dgm:pt>
    <dgm:pt modelId="{8B23E16C-A55D-4F41-9821-90ECC3B4339A}" type="pres">
      <dgm:prSet presAssocID="{A8EE9847-4A74-774D-8BD4-F47FE29392E1}" presName="parentLeftMargin" presStyleLbl="node1" presStyleIdx="1" presStyleCnt="4"/>
      <dgm:spPr/>
    </dgm:pt>
    <dgm:pt modelId="{95DD8AE5-9314-D640-BF01-F6572BC4349A}" type="pres">
      <dgm:prSet presAssocID="{A8EE9847-4A74-774D-8BD4-F47FE29392E1}" presName="parentText" presStyleLbl="node1" presStyleIdx="2" presStyleCnt="4">
        <dgm:presLayoutVars>
          <dgm:chMax val="0"/>
          <dgm:bulletEnabled val="1"/>
        </dgm:presLayoutVars>
      </dgm:prSet>
      <dgm:spPr/>
    </dgm:pt>
    <dgm:pt modelId="{F118F99C-681E-7F42-80DE-A4E621C336B9}" type="pres">
      <dgm:prSet presAssocID="{A8EE9847-4A74-774D-8BD4-F47FE29392E1}" presName="negativeSpace" presStyleCnt="0"/>
      <dgm:spPr/>
    </dgm:pt>
    <dgm:pt modelId="{177802EB-89C9-774F-8C04-A18428AC4290}" type="pres">
      <dgm:prSet presAssocID="{A8EE9847-4A74-774D-8BD4-F47FE29392E1}" presName="childText" presStyleLbl="conFgAcc1" presStyleIdx="2" presStyleCnt="4">
        <dgm:presLayoutVars>
          <dgm:bulletEnabled val="1"/>
        </dgm:presLayoutVars>
      </dgm:prSet>
      <dgm:spPr/>
    </dgm:pt>
    <dgm:pt modelId="{4BB2553F-0745-E940-BF1F-937873992862}" type="pres">
      <dgm:prSet presAssocID="{7FEC2740-66BA-3A4E-BE6B-C8D131ADD04E}" presName="spaceBetweenRectangles" presStyleCnt="0"/>
      <dgm:spPr/>
    </dgm:pt>
    <dgm:pt modelId="{2A1F8D14-B640-2F4A-98FA-3CEF71C68BFF}" type="pres">
      <dgm:prSet presAssocID="{E8FAA86A-3565-1C46-AA98-FA54E26D138D}" presName="parentLin" presStyleCnt="0"/>
      <dgm:spPr/>
    </dgm:pt>
    <dgm:pt modelId="{52A3F455-2AF1-EE40-9ECE-A1CB6D778B7F}" type="pres">
      <dgm:prSet presAssocID="{E8FAA86A-3565-1C46-AA98-FA54E26D138D}" presName="parentLeftMargin" presStyleLbl="node1" presStyleIdx="2" presStyleCnt="4"/>
      <dgm:spPr/>
    </dgm:pt>
    <dgm:pt modelId="{E73D6B51-74A3-B247-9894-C9E0A9C333DD}" type="pres">
      <dgm:prSet presAssocID="{E8FAA86A-3565-1C46-AA98-FA54E26D138D}" presName="parentText" presStyleLbl="node1" presStyleIdx="3" presStyleCnt="4">
        <dgm:presLayoutVars>
          <dgm:chMax val="0"/>
          <dgm:bulletEnabled val="1"/>
        </dgm:presLayoutVars>
      </dgm:prSet>
      <dgm:spPr/>
    </dgm:pt>
    <dgm:pt modelId="{635E2CE3-7FF7-4A4A-9977-6CAEEE2C95A0}" type="pres">
      <dgm:prSet presAssocID="{E8FAA86A-3565-1C46-AA98-FA54E26D138D}" presName="negativeSpace" presStyleCnt="0"/>
      <dgm:spPr/>
    </dgm:pt>
    <dgm:pt modelId="{506064F6-5428-6849-8630-77152D04AF05}" type="pres">
      <dgm:prSet presAssocID="{E8FAA86A-3565-1C46-AA98-FA54E26D138D}" presName="childText" presStyleLbl="conFgAcc1" presStyleIdx="3" presStyleCnt="4">
        <dgm:presLayoutVars>
          <dgm:bulletEnabled val="1"/>
        </dgm:presLayoutVars>
      </dgm:prSet>
      <dgm:spPr/>
    </dgm:pt>
  </dgm:ptLst>
  <dgm:cxnLst>
    <dgm:cxn modelId="{EB2EFE18-374D-AA4E-B298-CBD67527C7FA}" type="presOf" srcId="{8446D467-501E-9842-9B39-6BB329C22E84}" destId="{506064F6-5428-6849-8630-77152D04AF05}" srcOrd="0" destOrd="0" presId="urn:microsoft.com/office/officeart/2005/8/layout/list1"/>
    <dgm:cxn modelId="{569EE724-C2E7-C54B-A192-C548BFE03342}" srcId="{D43941B9-8A52-1D40-BA09-4617BE4C9E22}" destId="{5D838B31-FC5E-BE45-B903-DF5FBA01F4A8}" srcOrd="0" destOrd="0" parTransId="{EAFBBF80-8C50-7043-A141-C6D0C7025391}" sibTransId="{D8F6B467-71F1-AE4D-86E8-A43DE0D63C7F}"/>
    <dgm:cxn modelId="{0981122E-C9B7-E742-AD0E-03A8238EDCD5}" type="presOf" srcId="{FE5B1B93-3B81-9546-AF66-EF3D40EA093C}" destId="{9DB47374-EFC8-CB4B-9F17-D51B0376E4A4}" srcOrd="0" destOrd="0" presId="urn:microsoft.com/office/officeart/2005/8/layout/list1"/>
    <dgm:cxn modelId="{8FCA3A33-2696-1C4C-9522-5E6689A6DCDE}" srcId="{A8EE9847-4A74-774D-8BD4-F47FE29392E1}" destId="{9AC5CB1B-CBAC-1D4B-8A06-0E1911FBFE17}" srcOrd="0" destOrd="0" parTransId="{C60C651D-9FC9-6D47-B050-B303AD44A188}" sibTransId="{3CAC95D5-E55D-7F49-A80A-DC651DE595AA}"/>
    <dgm:cxn modelId="{BFE5423A-6176-F143-B6B6-8FCB1059A34E}" type="presOf" srcId="{9AC5CB1B-CBAC-1D4B-8A06-0E1911FBFE17}" destId="{177802EB-89C9-774F-8C04-A18428AC4290}" srcOrd="0" destOrd="0" presId="urn:microsoft.com/office/officeart/2005/8/layout/list1"/>
    <dgm:cxn modelId="{A0324244-F3B7-834F-B24A-B918C3CFB4EA}" type="presOf" srcId="{E8FAA86A-3565-1C46-AA98-FA54E26D138D}" destId="{52A3F455-2AF1-EE40-9ECE-A1CB6D778B7F}" srcOrd="0" destOrd="0" presId="urn:microsoft.com/office/officeart/2005/8/layout/list1"/>
    <dgm:cxn modelId="{6523CB52-99C8-1040-B8D5-3229B7DE6920}" type="presOf" srcId="{7FA227D5-6195-9347-ABB1-F6FD3128AACE}" destId="{097C3F05-9FFB-6845-A859-FC0370C9F708}" srcOrd="1" destOrd="0" presId="urn:microsoft.com/office/officeart/2005/8/layout/list1"/>
    <dgm:cxn modelId="{7DCF1A67-8911-2740-9EC6-AE67F6240167}" srcId="{D43941B9-8A52-1D40-BA09-4617BE4C9E22}" destId="{E8FAA86A-3565-1C46-AA98-FA54E26D138D}" srcOrd="3" destOrd="0" parTransId="{CEF8869C-21F3-754E-ACB0-08749ED69D5B}" sibTransId="{015644E4-2ECB-F941-BF1A-52500DCD0165}"/>
    <dgm:cxn modelId="{B42C9268-3223-6D4C-BCE4-968D051C9C3F}" type="presOf" srcId="{A8EE9847-4A74-774D-8BD4-F47FE29392E1}" destId="{8B23E16C-A55D-4F41-9821-90ECC3B4339A}" srcOrd="0" destOrd="0" presId="urn:microsoft.com/office/officeart/2005/8/layout/list1"/>
    <dgm:cxn modelId="{833CF76F-ABD2-EB45-8D48-0C3941F1FB47}" type="presOf" srcId="{5D838B31-FC5E-BE45-B903-DF5FBA01F4A8}" destId="{FCAD1DB0-BAF2-A44F-B9A5-0D0CBE710208}" srcOrd="0" destOrd="0" presId="urn:microsoft.com/office/officeart/2005/8/layout/list1"/>
    <dgm:cxn modelId="{9385AA82-A506-C34F-BD7D-39F48E6FF1AB}" type="presOf" srcId="{16737C86-7256-1A43-8A57-FCD95516B596}" destId="{AC05BAF8-EF93-9049-9C60-4D2314739024}" srcOrd="0" destOrd="0" presId="urn:microsoft.com/office/officeart/2005/8/layout/list1"/>
    <dgm:cxn modelId="{A0BAAE9A-383E-9640-A155-5B228E1D4E79}" srcId="{D43941B9-8A52-1D40-BA09-4617BE4C9E22}" destId="{7FA227D5-6195-9347-ABB1-F6FD3128AACE}" srcOrd="1" destOrd="0" parTransId="{A903561D-E0BC-9F49-B953-B9AF9F010E70}" sibTransId="{494F1E1D-4503-9345-811F-589D783C0562}"/>
    <dgm:cxn modelId="{3883B3AD-B7DC-4747-90B9-7D3F02E72A94}" type="presOf" srcId="{A8EE9847-4A74-774D-8BD4-F47FE29392E1}" destId="{95DD8AE5-9314-D640-BF01-F6572BC4349A}" srcOrd="1" destOrd="0" presId="urn:microsoft.com/office/officeart/2005/8/layout/list1"/>
    <dgm:cxn modelId="{8F58F9BA-A288-2B44-991F-5ECAA85E71BF}" type="presOf" srcId="{D43941B9-8A52-1D40-BA09-4617BE4C9E22}" destId="{4FEB0776-76A7-1C42-B2A7-EEF06FEA369A}" srcOrd="0" destOrd="0" presId="urn:microsoft.com/office/officeart/2005/8/layout/list1"/>
    <dgm:cxn modelId="{8E9986BE-A9C0-FB4C-85C5-103EF31BF989}" type="presOf" srcId="{E8FAA86A-3565-1C46-AA98-FA54E26D138D}" destId="{E73D6B51-74A3-B247-9894-C9E0A9C333DD}" srcOrd="1" destOrd="0" presId="urn:microsoft.com/office/officeart/2005/8/layout/list1"/>
    <dgm:cxn modelId="{DFBD0DC1-CA1F-6241-8972-E87F73486219}" srcId="{7FA227D5-6195-9347-ABB1-F6FD3128AACE}" destId="{16737C86-7256-1A43-8A57-FCD95516B596}" srcOrd="0" destOrd="0" parTransId="{F636569F-D228-0F4F-BB34-17A12C838869}" sibTransId="{29AA9C2F-D92B-C740-B0BD-F0F0B03DC300}"/>
    <dgm:cxn modelId="{BF92E8CB-5A43-3242-9BBE-B284FCCB6E2B}" srcId="{5D838B31-FC5E-BE45-B903-DF5FBA01F4A8}" destId="{FE5B1B93-3B81-9546-AF66-EF3D40EA093C}" srcOrd="0" destOrd="0" parTransId="{CA7E4B26-A478-9940-9150-804295558D71}" sibTransId="{A8AAC5E9-9686-D041-87C5-5FE2F7BA4E54}"/>
    <dgm:cxn modelId="{A48F2ED9-9062-234E-A75E-A86AA1B652D0}" type="presOf" srcId="{5D838B31-FC5E-BE45-B903-DF5FBA01F4A8}" destId="{8ED24832-AE6E-A84A-BB1E-C311AAD68191}" srcOrd="1" destOrd="0" presId="urn:microsoft.com/office/officeart/2005/8/layout/list1"/>
    <dgm:cxn modelId="{CC555FDC-687E-D348-AC0B-278EF797C104}" srcId="{D43941B9-8A52-1D40-BA09-4617BE4C9E22}" destId="{A8EE9847-4A74-774D-8BD4-F47FE29392E1}" srcOrd="2" destOrd="0" parTransId="{561F63AF-667E-B04E-958C-EBC40D61690C}" sibTransId="{7FEC2740-66BA-3A4E-BE6B-C8D131ADD04E}"/>
    <dgm:cxn modelId="{D8D210E2-CA61-2F4A-A518-B00A997AD602}" type="presOf" srcId="{7FA227D5-6195-9347-ABB1-F6FD3128AACE}" destId="{BF8B8C6B-4840-2E40-A843-641CA4A32495}" srcOrd="0" destOrd="0" presId="urn:microsoft.com/office/officeart/2005/8/layout/list1"/>
    <dgm:cxn modelId="{1205A0EC-4B13-D54C-B250-7573BBB06F8D}" srcId="{E8FAA86A-3565-1C46-AA98-FA54E26D138D}" destId="{8446D467-501E-9842-9B39-6BB329C22E84}" srcOrd="0" destOrd="0" parTransId="{BE07BE66-5F20-9D45-B41E-53AECAF2C1F2}" sibTransId="{D90740DB-6060-094E-A492-2238070A6C29}"/>
    <dgm:cxn modelId="{1E2992CF-4803-784B-AF8F-30DBA37F2330}" type="presParOf" srcId="{4FEB0776-76A7-1C42-B2A7-EEF06FEA369A}" destId="{957A30A2-032B-8F4D-860C-C8B393762596}" srcOrd="0" destOrd="0" presId="urn:microsoft.com/office/officeart/2005/8/layout/list1"/>
    <dgm:cxn modelId="{5BCD2B25-B103-C34B-A750-2C6CA17B0EFF}" type="presParOf" srcId="{957A30A2-032B-8F4D-860C-C8B393762596}" destId="{FCAD1DB0-BAF2-A44F-B9A5-0D0CBE710208}" srcOrd="0" destOrd="0" presId="urn:microsoft.com/office/officeart/2005/8/layout/list1"/>
    <dgm:cxn modelId="{631C896F-2DD8-734A-819D-8FF63062E3D5}" type="presParOf" srcId="{957A30A2-032B-8F4D-860C-C8B393762596}" destId="{8ED24832-AE6E-A84A-BB1E-C311AAD68191}" srcOrd="1" destOrd="0" presId="urn:microsoft.com/office/officeart/2005/8/layout/list1"/>
    <dgm:cxn modelId="{39884859-5620-7A4F-B656-F4D2D9A3BFFD}" type="presParOf" srcId="{4FEB0776-76A7-1C42-B2A7-EEF06FEA369A}" destId="{A61DCF43-7631-C147-B7C7-2EFAE9535F01}" srcOrd="1" destOrd="0" presId="urn:microsoft.com/office/officeart/2005/8/layout/list1"/>
    <dgm:cxn modelId="{C0EA51C7-AB10-7642-90E3-817C61D1804F}" type="presParOf" srcId="{4FEB0776-76A7-1C42-B2A7-EEF06FEA369A}" destId="{9DB47374-EFC8-CB4B-9F17-D51B0376E4A4}" srcOrd="2" destOrd="0" presId="urn:microsoft.com/office/officeart/2005/8/layout/list1"/>
    <dgm:cxn modelId="{1583EF0E-9E72-9249-8310-D3CB6BE24E69}" type="presParOf" srcId="{4FEB0776-76A7-1C42-B2A7-EEF06FEA369A}" destId="{E62B5F0E-54A1-8848-80D9-DAC213968EBB}" srcOrd="3" destOrd="0" presId="urn:microsoft.com/office/officeart/2005/8/layout/list1"/>
    <dgm:cxn modelId="{A2248579-1CB8-1D42-8C30-B88D6A44DE13}" type="presParOf" srcId="{4FEB0776-76A7-1C42-B2A7-EEF06FEA369A}" destId="{4BEA913E-595E-8249-92CC-11A3A4BAE89B}" srcOrd="4" destOrd="0" presId="urn:microsoft.com/office/officeart/2005/8/layout/list1"/>
    <dgm:cxn modelId="{E4E07FD4-A255-8947-910C-B5513848F754}" type="presParOf" srcId="{4BEA913E-595E-8249-92CC-11A3A4BAE89B}" destId="{BF8B8C6B-4840-2E40-A843-641CA4A32495}" srcOrd="0" destOrd="0" presId="urn:microsoft.com/office/officeart/2005/8/layout/list1"/>
    <dgm:cxn modelId="{F5BFC29A-CFF8-C846-A944-D6193D2B4CCE}" type="presParOf" srcId="{4BEA913E-595E-8249-92CC-11A3A4BAE89B}" destId="{097C3F05-9FFB-6845-A859-FC0370C9F708}" srcOrd="1" destOrd="0" presId="urn:microsoft.com/office/officeart/2005/8/layout/list1"/>
    <dgm:cxn modelId="{979EEF97-BBDC-4242-A645-F0CCB1027DC8}" type="presParOf" srcId="{4FEB0776-76A7-1C42-B2A7-EEF06FEA369A}" destId="{521A2915-A2E1-4649-8D5C-B706767DA96C}" srcOrd="5" destOrd="0" presId="urn:microsoft.com/office/officeart/2005/8/layout/list1"/>
    <dgm:cxn modelId="{C42E8B3B-4BB4-A948-962F-7BDC5CD2757E}" type="presParOf" srcId="{4FEB0776-76A7-1C42-B2A7-EEF06FEA369A}" destId="{AC05BAF8-EF93-9049-9C60-4D2314739024}" srcOrd="6" destOrd="0" presId="urn:microsoft.com/office/officeart/2005/8/layout/list1"/>
    <dgm:cxn modelId="{1163FCDA-05D6-5441-BE09-F3AFC70A7714}" type="presParOf" srcId="{4FEB0776-76A7-1C42-B2A7-EEF06FEA369A}" destId="{9F2C65AC-02A4-D94B-83AB-5F1C8D31ED40}" srcOrd="7" destOrd="0" presId="urn:microsoft.com/office/officeart/2005/8/layout/list1"/>
    <dgm:cxn modelId="{233484F1-C861-0E43-A7E4-2B2795867D20}" type="presParOf" srcId="{4FEB0776-76A7-1C42-B2A7-EEF06FEA369A}" destId="{59A90540-F63F-3340-B3AA-2029C24A96D9}" srcOrd="8" destOrd="0" presId="urn:microsoft.com/office/officeart/2005/8/layout/list1"/>
    <dgm:cxn modelId="{A1811AA5-0634-AC45-9531-6F3F818B8C42}" type="presParOf" srcId="{59A90540-F63F-3340-B3AA-2029C24A96D9}" destId="{8B23E16C-A55D-4F41-9821-90ECC3B4339A}" srcOrd="0" destOrd="0" presId="urn:microsoft.com/office/officeart/2005/8/layout/list1"/>
    <dgm:cxn modelId="{0D64B6CD-F146-5A49-AFC2-942454F06345}" type="presParOf" srcId="{59A90540-F63F-3340-B3AA-2029C24A96D9}" destId="{95DD8AE5-9314-D640-BF01-F6572BC4349A}" srcOrd="1" destOrd="0" presId="urn:microsoft.com/office/officeart/2005/8/layout/list1"/>
    <dgm:cxn modelId="{FB2244A6-68EE-D744-8F07-092DCBDB42B5}" type="presParOf" srcId="{4FEB0776-76A7-1C42-B2A7-EEF06FEA369A}" destId="{F118F99C-681E-7F42-80DE-A4E621C336B9}" srcOrd="9" destOrd="0" presId="urn:microsoft.com/office/officeart/2005/8/layout/list1"/>
    <dgm:cxn modelId="{7CF01414-E7AE-BB45-A275-39401AEA04E6}" type="presParOf" srcId="{4FEB0776-76A7-1C42-B2A7-EEF06FEA369A}" destId="{177802EB-89C9-774F-8C04-A18428AC4290}" srcOrd="10" destOrd="0" presId="urn:microsoft.com/office/officeart/2005/8/layout/list1"/>
    <dgm:cxn modelId="{B9CDC8E2-A75B-F545-A980-793B52B60B74}" type="presParOf" srcId="{4FEB0776-76A7-1C42-B2A7-EEF06FEA369A}" destId="{4BB2553F-0745-E940-BF1F-937873992862}" srcOrd="11" destOrd="0" presId="urn:microsoft.com/office/officeart/2005/8/layout/list1"/>
    <dgm:cxn modelId="{5EDF3C32-18A1-9047-8945-99EAE7D96EE4}" type="presParOf" srcId="{4FEB0776-76A7-1C42-B2A7-EEF06FEA369A}" destId="{2A1F8D14-B640-2F4A-98FA-3CEF71C68BFF}" srcOrd="12" destOrd="0" presId="urn:microsoft.com/office/officeart/2005/8/layout/list1"/>
    <dgm:cxn modelId="{CA03EA11-E723-1D47-B9FD-5D70CD502343}" type="presParOf" srcId="{2A1F8D14-B640-2F4A-98FA-3CEF71C68BFF}" destId="{52A3F455-2AF1-EE40-9ECE-A1CB6D778B7F}" srcOrd="0" destOrd="0" presId="urn:microsoft.com/office/officeart/2005/8/layout/list1"/>
    <dgm:cxn modelId="{4D2F4A43-4640-ED40-8C58-888A70060625}" type="presParOf" srcId="{2A1F8D14-B640-2F4A-98FA-3CEF71C68BFF}" destId="{E73D6B51-74A3-B247-9894-C9E0A9C333DD}" srcOrd="1" destOrd="0" presId="urn:microsoft.com/office/officeart/2005/8/layout/list1"/>
    <dgm:cxn modelId="{73FEFD1B-2001-AA43-82F6-FED58D5F345D}" type="presParOf" srcId="{4FEB0776-76A7-1C42-B2A7-EEF06FEA369A}" destId="{635E2CE3-7FF7-4A4A-9977-6CAEEE2C95A0}" srcOrd="13" destOrd="0" presId="urn:microsoft.com/office/officeart/2005/8/layout/list1"/>
    <dgm:cxn modelId="{AD595171-98EC-E34B-90E8-3622CAC10CCE}" type="presParOf" srcId="{4FEB0776-76A7-1C42-B2A7-EEF06FEA369A}" destId="{506064F6-5428-6849-8630-77152D04AF05}"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B47374-EFC8-CB4B-9F17-D51B0376E4A4}">
      <dsp:nvSpPr>
        <dsp:cNvPr id="0" name=""/>
        <dsp:cNvSpPr/>
      </dsp:nvSpPr>
      <dsp:spPr>
        <a:xfrm>
          <a:off x="0" y="132301"/>
          <a:ext cx="11908033" cy="592200"/>
        </a:xfrm>
        <a:prstGeom prst="rect">
          <a:avLst/>
        </a:prstGeom>
        <a:solidFill>
          <a:schemeClr val="lt1">
            <a:alpha val="90000"/>
            <a:hueOff val="0"/>
            <a:satOff val="0"/>
            <a:lumOff val="0"/>
            <a:alphaOff val="0"/>
          </a:schemeClr>
        </a:solidFill>
        <a:ln w="19050" cap="rnd" cmpd="sng" algn="ctr">
          <a:solidFill>
            <a:schemeClr val="bg1"/>
          </a:solidFill>
          <a:prstDash val="solid"/>
        </a:ln>
        <a:effectLst/>
      </dsp:spPr>
      <dsp:style>
        <a:lnRef idx="2">
          <a:scrgbClr r="0" g="0" b="0"/>
        </a:lnRef>
        <a:fillRef idx="1">
          <a:scrgbClr r="0" g="0" b="0"/>
        </a:fillRef>
        <a:effectRef idx="0">
          <a:scrgbClr r="0" g="0" b="0"/>
        </a:effectRef>
        <a:fontRef idx="minor"/>
      </dsp:style>
      <dsp:txBody>
        <a:bodyPr spcFirstLastPara="0" vert="horz" wrap="square" lIns="924196" tIns="166624" rIns="924196" bIns="142240" numCol="1" spcCol="1270" anchor="t" anchorCtr="0">
          <a:noAutofit/>
        </a:bodyPr>
        <a:lstStyle/>
        <a:p>
          <a:pPr marL="228600" lvl="1" indent="-228600" algn="l" defTabSz="889000">
            <a:lnSpc>
              <a:spcPct val="90000"/>
            </a:lnSpc>
            <a:spcBef>
              <a:spcPct val="0"/>
            </a:spcBef>
            <a:spcAft>
              <a:spcPct val="15000"/>
            </a:spcAft>
            <a:buChar char="•"/>
          </a:pPr>
          <a:r>
            <a:rPr lang="en-GB" sz="2000" kern="1200" dirty="0"/>
            <a:t>Social media users who are active in the Valorant community.</a:t>
          </a:r>
        </a:p>
      </dsp:txBody>
      <dsp:txXfrm>
        <a:off x="0" y="132301"/>
        <a:ext cx="11908033" cy="592200"/>
      </dsp:txXfrm>
    </dsp:sp>
    <dsp:sp modelId="{8ED24832-AE6E-A84A-BB1E-C311AAD68191}">
      <dsp:nvSpPr>
        <dsp:cNvPr id="0" name=""/>
        <dsp:cNvSpPr/>
      </dsp:nvSpPr>
      <dsp:spPr>
        <a:xfrm>
          <a:off x="595401" y="14221"/>
          <a:ext cx="8335623" cy="236160"/>
        </a:xfrm>
        <a:prstGeom prst="roundRect">
          <a:avLst/>
        </a:prstGeom>
        <a:solidFill>
          <a:schemeClr val="accent4">
            <a:lumMod val="40000"/>
            <a:lumOff val="6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5067" tIns="0" rIns="315067" bIns="0" numCol="1" spcCol="1270" anchor="ctr" anchorCtr="0">
          <a:noAutofit/>
        </a:bodyPr>
        <a:lstStyle/>
        <a:p>
          <a:pPr marL="0" lvl="0" indent="0" algn="l" defTabSz="889000">
            <a:lnSpc>
              <a:spcPct val="90000"/>
            </a:lnSpc>
            <a:spcBef>
              <a:spcPct val="0"/>
            </a:spcBef>
            <a:spcAft>
              <a:spcPct val="35000"/>
            </a:spcAft>
            <a:buNone/>
          </a:pPr>
          <a:r>
            <a:rPr lang="en-GB" sz="2000" kern="1200" dirty="0"/>
            <a:t>Participants</a:t>
          </a:r>
        </a:p>
      </dsp:txBody>
      <dsp:txXfrm>
        <a:off x="606929" y="25749"/>
        <a:ext cx="8312567" cy="213104"/>
      </dsp:txXfrm>
    </dsp:sp>
    <dsp:sp modelId="{AC05BAF8-EF93-9049-9C60-4D2314739024}">
      <dsp:nvSpPr>
        <dsp:cNvPr id="0" name=""/>
        <dsp:cNvSpPr/>
      </dsp:nvSpPr>
      <dsp:spPr>
        <a:xfrm>
          <a:off x="0" y="885781"/>
          <a:ext cx="11908033" cy="882000"/>
        </a:xfrm>
        <a:prstGeom prst="rect">
          <a:avLst/>
        </a:prstGeom>
        <a:solidFill>
          <a:schemeClr val="lt1">
            <a:alpha val="90000"/>
            <a:hueOff val="0"/>
            <a:satOff val="0"/>
            <a:lumOff val="0"/>
            <a:alphaOff val="0"/>
          </a:schemeClr>
        </a:solidFill>
        <a:ln w="19050" cap="rnd" cmpd="sng" algn="ctr">
          <a:solidFill>
            <a:schemeClr val="bg1"/>
          </a:solidFill>
          <a:prstDash val="solid"/>
        </a:ln>
        <a:effectLst/>
      </dsp:spPr>
      <dsp:style>
        <a:lnRef idx="2">
          <a:scrgbClr r="0" g="0" b="0"/>
        </a:lnRef>
        <a:fillRef idx="1">
          <a:scrgbClr r="0" g="0" b="0"/>
        </a:fillRef>
        <a:effectRef idx="0">
          <a:scrgbClr r="0" g="0" b="0"/>
        </a:effectRef>
        <a:fontRef idx="minor"/>
      </dsp:style>
      <dsp:txBody>
        <a:bodyPr spcFirstLastPara="0" vert="horz" wrap="square" lIns="924196" tIns="166624" rIns="924196" bIns="142240" numCol="1" spcCol="1270" anchor="t" anchorCtr="0">
          <a:noAutofit/>
        </a:bodyPr>
        <a:lstStyle/>
        <a:p>
          <a:pPr marL="228600" lvl="1" indent="-228600" algn="l" defTabSz="889000">
            <a:lnSpc>
              <a:spcPct val="90000"/>
            </a:lnSpc>
            <a:spcBef>
              <a:spcPct val="0"/>
            </a:spcBef>
            <a:spcAft>
              <a:spcPct val="15000"/>
            </a:spcAft>
            <a:buChar char="•"/>
          </a:pPr>
          <a:r>
            <a:rPr lang="en-GB" sz="2000" kern="1200" dirty="0"/>
            <a:t>The survey was released on X and Discord, allowing for convenience sampling. The survey was released on 12</a:t>
          </a:r>
          <a:r>
            <a:rPr lang="en-GB" sz="2000" kern="1200" baseline="30000" dirty="0"/>
            <a:t>th</a:t>
          </a:r>
          <a:r>
            <a:rPr lang="en-GB" sz="2000" kern="1200" dirty="0"/>
            <a:t> December and closed 15</a:t>
          </a:r>
          <a:r>
            <a:rPr lang="en-GB" sz="2000" kern="1200" baseline="30000" dirty="0"/>
            <a:t>th</a:t>
          </a:r>
          <a:r>
            <a:rPr lang="en-GB" sz="2000" kern="1200" dirty="0"/>
            <a:t> February 2026.</a:t>
          </a:r>
        </a:p>
      </dsp:txBody>
      <dsp:txXfrm>
        <a:off x="0" y="885781"/>
        <a:ext cx="11908033" cy="882000"/>
      </dsp:txXfrm>
    </dsp:sp>
    <dsp:sp modelId="{097C3F05-9FFB-6845-A859-FC0370C9F708}">
      <dsp:nvSpPr>
        <dsp:cNvPr id="0" name=""/>
        <dsp:cNvSpPr/>
      </dsp:nvSpPr>
      <dsp:spPr>
        <a:xfrm>
          <a:off x="595401" y="767701"/>
          <a:ext cx="8335623" cy="236160"/>
        </a:xfrm>
        <a:prstGeom prst="roundRect">
          <a:avLst/>
        </a:prstGeom>
        <a:solidFill>
          <a:schemeClr val="accent4">
            <a:lumMod val="60000"/>
            <a:lumOff val="4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5067" tIns="0" rIns="315067" bIns="0" numCol="1" spcCol="1270" anchor="ctr" anchorCtr="0">
          <a:noAutofit/>
        </a:bodyPr>
        <a:lstStyle/>
        <a:p>
          <a:pPr marL="0" lvl="0" indent="0" algn="l" defTabSz="889000">
            <a:lnSpc>
              <a:spcPct val="90000"/>
            </a:lnSpc>
            <a:spcBef>
              <a:spcPct val="0"/>
            </a:spcBef>
            <a:spcAft>
              <a:spcPct val="35000"/>
            </a:spcAft>
            <a:buNone/>
          </a:pPr>
          <a:r>
            <a:rPr lang="en-GB" sz="2000" kern="1200" dirty="0"/>
            <a:t>When and where</a:t>
          </a:r>
        </a:p>
      </dsp:txBody>
      <dsp:txXfrm>
        <a:off x="606929" y="779229"/>
        <a:ext cx="8312567" cy="213104"/>
      </dsp:txXfrm>
    </dsp:sp>
    <dsp:sp modelId="{177802EB-89C9-774F-8C04-A18428AC4290}">
      <dsp:nvSpPr>
        <dsp:cNvPr id="0" name=""/>
        <dsp:cNvSpPr/>
      </dsp:nvSpPr>
      <dsp:spPr>
        <a:xfrm>
          <a:off x="0" y="1929061"/>
          <a:ext cx="11908033" cy="1436400"/>
        </a:xfrm>
        <a:prstGeom prst="rect">
          <a:avLst/>
        </a:prstGeom>
        <a:solidFill>
          <a:schemeClr val="lt1">
            <a:alpha val="90000"/>
            <a:hueOff val="0"/>
            <a:satOff val="0"/>
            <a:lumOff val="0"/>
            <a:alphaOff val="0"/>
          </a:schemeClr>
        </a:solidFill>
        <a:ln w="19050" cap="rnd" cmpd="sng" algn="ctr">
          <a:solidFill>
            <a:schemeClr val="bg1"/>
          </a:solidFill>
          <a:prstDash val="solid"/>
        </a:ln>
        <a:effectLst/>
      </dsp:spPr>
      <dsp:style>
        <a:lnRef idx="2">
          <a:scrgbClr r="0" g="0" b="0"/>
        </a:lnRef>
        <a:fillRef idx="1">
          <a:scrgbClr r="0" g="0" b="0"/>
        </a:fillRef>
        <a:effectRef idx="0">
          <a:scrgbClr r="0" g="0" b="0"/>
        </a:effectRef>
        <a:fontRef idx="minor"/>
      </dsp:style>
      <dsp:txBody>
        <a:bodyPr spcFirstLastPara="0" vert="horz" wrap="square" lIns="924196" tIns="166624" rIns="924196" bIns="142240" numCol="1" spcCol="1270" anchor="t" anchorCtr="0">
          <a:noAutofit/>
        </a:bodyPr>
        <a:lstStyle/>
        <a:p>
          <a:pPr marL="228600" lvl="1" indent="-228600" algn="l" defTabSz="889000">
            <a:lnSpc>
              <a:spcPct val="90000"/>
            </a:lnSpc>
            <a:spcBef>
              <a:spcPct val="0"/>
            </a:spcBef>
            <a:spcAft>
              <a:spcPct val="15000"/>
            </a:spcAft>
            <a:buChar char="•"/>
          </a:pPr>
          <a:r>
            <a:rPr lang="en-GB" sz="2000" kern="1200" dirty="0"/>
            <a:t>A quantitative research methods approach was used via a survey. Participants were asked varied questions surrounding the current state of the Valorant community, answering with their opinions and choices they tend to make in certain scenarios.</a:t>
          </a:r>
        </a:p>
      </dsp:txBody>
      <dsp:txXfrm>
        <a:off x="0" y="1929061"/>
        <a:ext cx="11908033" cy="1436400"/>
      </dsp:txXfrm>
    </dsp:sp>
    <dsp:sp modelId="{95DD8AE5-9314-D640-BF01-F6572BC4349A}">
      <dsp:nvSpPr>
        <dsp:cNvPr id="0" name=""/>
        <dsp:cNvSpPr/>
      </dsp:nvSpPr>
      <dsp:spPr>
        <a:xfrm>
          <a:off x="595401" y="1810981"/>
          <a:ext cx="8335623" cy="236160"/>
        </a:xfrm>
        <a:prstGeom prst="roundRect">
          <a:avLst/>
        </a:prstGeom>
        <a:solidFill>
          <a:schemeClr val="accent4">
            <a:lumMod val="75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5067" tIns="0" rIns="315067" bIns="0" numCol="1" spcCol="1270" anchor="ctr" anchorCtr="0">
          <a:noAutofit/>
        </a:bodyPr>
        <a:lstStyle/>
        <a:p>
          <a:pPr marL="0" lvl="0" indent="0" algn="l" defTabSz="889000">
            <a:lnSpc>
              <a:spcPct val="90000"/>
            </a:lnSpc>
            <a:spcBef>
              <a:spcPct val="0"/>
            </a:spcBef>
            <a:spcAft>
              <a:spcPct val="35000"/>
            </a:spcAft>
            <a:buNone/>
          </a:pPr>
          <a:r>
            <a:rPr lang="en-GB" sz="2000" kern="1200" dirty="0"/>
            <a:t>Research Method</a:t>
          </a:r>
        </a:p>
      </dsp:txBody>
      <dsp:txXfrm>
        <a:off x="606929" y="1822509"/>
        <a:ext cx="8312567" cy="213104"/>
      </dsp:txXfrm>
    </dsp:sp>
    <dsp:sp modelId="{506064F6-5428-6849-8630-77152D04AF05}">
      <dsp:nvSpPr>
        <dsp:cNvPr id="0" name=""/>
        <dsp:cNvSpPr/>
      </dsp:nvSpPr>
      <dsp:spPr>
        <a:xfrm>
          <a:off x="0" y="3526741"/>
          <a:ext cx="11908033" cy="1436400"/>
        </a:xfrm>
        <a:prstGeom prst="rect">
          <a:avLst/>
        </a:prstGeom>
        <a:solidFill>
          <a:schemeClr val="lt1">
            <a:alpha val="90000"/>
            <a:hueOff val="0"/>
            <a:satOff val="0"/>
            <a:lumOff val="0"/>
            <a:alphaOff val="0"/>
          </a:schemeClr>
        </a:solidFill>
        <a:ln w="19050" cap="rnd" cmpd="sng" algn="ctr">
          <a:solidFill>
            <a:schemeClr val="bg1"/>
          </a:solidFill>
          <a:prstDash val="solid"/>
        </a:ln>
        <a:effectLst/>
      </dsp:spPr>
      <dsp:style>
        <a:lnRef idx="2">
          <a:scrgbClr r="0" g="0" b="0"/>
        </a:lnRef>
        <a:fillRef idx="1">
          <a:scrgbClr r="0" g="0" b="0"/>
        </a:fillRef>
        <a:effectRef idx="0">
          <a:scrgbClr r="0" g="0" b="0"/>
        </a:effectRef>
        <a:fontRef idx="minor"/>
      </dsp:style>
      <dsp:txBody>
        <a:bodyPr spcFirstLastPara="0" vert="horz" wrap="square" lIns="924196" tIns="166624" rIns="924196" bIns="142240" numCol="1" spcCol="1270" anchor="t" anchorCtr="0">
          <a:noAutofit/>
        </a:bodyPr>
        <a:lstStyle/>
        <a:p>
          <a:pPr marL="228600" lvl="1" indent="-228600" algn="l" defTabSz="889000">
            <a:lnSpc>
              <a:spcPct val="90000"/>
            </a:lnSpc>
            <a:spcBef>
              <a:spcPct val="0"/>
            </a:spcBef>
            <a:spcAft>
              <a:spcPct val="15000"/>
            </a:spcAft>
            <a:buChar char="•"/>
          </a:pPr>
          <a:r>
            <a:rPr lang="en-GB" sz="2000" kern="1200" dirty="0"/>
            <a:t>A thematic analysis (Braun et al., 2017) of the survey data will be conducted to gain an insight as to how women experience involvement in Valorant compared to men to create conclusions and solutions to help evolve the esports industry to be more inclusive.</a:t>
          </a:r>
        </a:p>
      </dsp:txBody>
      <dsp:txXfrm>
        <a:off x="0" y="3526741"/>
        <a:ext cx="11908033" cy="1436400"/>
      </dsp:txXfrm>
    </dsp:sp>
    <dsp:sp modelId="{E73D6B51-74A3-B247-9894-C9E0A9C333DD}">
      <dsp:nvSpPr>
        <dsp:cNvPr id="0" name=""/>
        <dsp:cNvSpPr/>
      </dsp:nvSpPr>
      <dsp:spPr>
        <a:xfrm>
          <a:off x="595401" y="3408661"/>
          <a:ext cx="8335623" cy="236160"/>
        </a:xfrm>
        <a:prstGeom prst="roundRect">
          <a:avLst/>
        </a:prstGeom>
        <a:solidFill>
          <a:schemeClr val="accent4">
            <a:lumMod val="5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5067" tIns="0" rIns="315067" bIns="0" numCol="1" spcCol="1270" anchor="ctr" anchorCtr="0">
          <a:noAutofit/>
        </a:bodyPr>
        <a:lstStyle/>
        <a:p>
          <a:pPr marL="0" lvl="0" indent="0" algn="l" defTabSz="889000">
            <a:lnSpc>
              <a:spcPct val="90000"/>
            </a:lnSpc>
            <a:spcBef>
              <a:spcPct val="0"/>
            </a:spcBef>
            <a:spcAft>
              <a:spcPct val="35000"/>
            </a:spcAft>
            <a:buNone/>
          </a:pPr>
          <a:r>
            <a:rPr lang="en-GB" sz="2000" kern="1200" dirty="0"/>
            <a:t>Analysis</a:t>
          </a:r>
        </a:p>
      </dsp:txBody>
      <dsp:txXfrm>
        <a:off x="606929" y="3420189"/>
        <a:ext cx="8312567" cy="213104"/>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 name="Group 5"/>
          <p:cNvGrpSpPr/>
          <p:nvPr/>
        </p:nvGrpSpPr>
        <p:grpSpPr>
          <a:xfrm>
            <a:off x="-7503" y="-6303"/>
            <a:ext cx="30282716" cy="21393095"/>
            <a:chOff x="-2266" y="-2022"/>
            <a:chExt cx="9146266" cy="6861037"/>
          </a:xfrm>
        </p:grpSpPr>
        <p:sp>
          <p:nvSpPr>
            <p:cNvPr id="10" name="Rectangle 9"/>
            <p:cNvSpPr/>
            <p:nvPr/>
          </p:nvSpPr>
          <p:spPr>
            <a:xfrm>
              <a:off x="0" y="0"/>
              <a:ext cx="9144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1" name="Oval 1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5" name="Oval 14"/>
            <p:cNvSpPr/>
            <p:nvPr/>
          </p:nvSpPr>
          <p:spPr>
            <a:xfrm>
              <a:off x="5689832" y="-2022"/>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Oval 15"/>
            <p:cNvSpPr/>
            <p:nvPr/>
          </p:nvSpPr>
          <p:spPr>
            <a:xfrm>
              <a:off x="-2266"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7" name="Oval 16"/>
            <p:cNvSpPr/>
            <p:nvPr/>
          </p:nvSpPr>
          <p:spPr>
            <a:xfrm>
              <a:off x="6299432" y="586841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8" name="Freeform 5"/>
            <p:cNvSpPr>
              <a:spLocks noEditPoints="1"/>
            </p:cNvSpPr>
            <p:nvPr/>
          </p:nvSpPr>
          <p:spPr bwMode="gray">
            <a:xfrm>
              <a:off x="0" y="5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grpSp>
      <p:sp>
        <p:nvSpPr>
          <p:cNvPr id="2" name="Title 1"/>
          <p:cNvSpPr>
            <a:spLocks noGrp="1"/>
          </p:cNvSpPr>
          <p:nvPr>
            <p:ph type="ctrTitle"/>
          </p:nvPr>
        </p:nvSpPr>
        <p:spPr>
          <a:xfrm>
            <a:off x="2868734" y="6930265"/>
            <a:ext cx="19593059" cy="7965877"/>
          </a:xfrm>
        </p:spPr>
        <p:txBody>
          <a:bodyPr anchor="b"/>
          <a:lstStyle>
            <a:lvl1pPr>
              <a:defRPr sz="14967">
                <a:solidFill>
                  <a:schemeClr val="bg2"/>
                </a:solidFill>
              </a:defRPr>
            </a:lvl1pPr>
          </a:lstStyle>
          <a:p>
            <a:r>
              <a:rPr lang="en-GB"/>
              <a:t>Click to edit Master title style</a:t>
            </a:r>
            <a:endParaRPr lang="en-US"/>
          </a:p>
        </p:txBody>
      </p:sp>
      <p:sp>
        <p:nvSpPr>
          <p:cNvPr id="3" name="Subtitle 2"/>
          <p:cNvSpPr>
            <a:spLocks noGrp="1"/>
          </p:cNvSpPr>
          <p:nvPr>
            <p:ph type="subTitle" idx="1"/>
          </p:nvPr>
        </p:nvSpPr>
        <p:spPr bwMode="gray">
          <a:xfrm>
            <a:off x="2868734" y="14896136"/>
            <a:ext cx="19593059" cy="2685955"/>
          </a:xfrm>
        </p:spPr>
        <p:txBody>
          <a:bodyPr anchor="t"/>
          <a:lstStyle>
            <a:lvl1pPr marL="0" indent="0" algn="l">
              <a:buNone/>
              <a:defRPr cap="all">
                <a:solidFill>
                  <a:schemeClr val="tx2">
                    <a:lumMod val="40000"/>
                    <a:lumOff val="60000"/>
                  </a:schemeClr>
                </a:solidFill>
              </a:defRPr>
            </a:lvl1pPr>
            <a:lvl2pPr marL="1425595" indent="0" algn="ctr">
              <a:buNone/>
              <a:defRPr>
                <a:solidFill>
                  <a:schemeClr val="tx1">
                    <a:tint val="75000"/>
                  </a:schemeClr>
                </a:solidFill>
              </a:defRPr>
            </a:lvl2pPr>
            <a:lvl3pPr marL="2851191" indent="0" algn="ctr">
              <a:buNone/>
              <a:defRPr>
                <a:solidFill>
                  <a:schemeClr val="tx1">
                    <a:tint val="75000"/>
                  </a:schemeClr>
                </a:solidFill>
              </a:defRPr>
            </a:lvl3pPr>
            <a:lvl4pPr marL="4276786" indent="0" algn="ctr">
              <a:buNone/>
              <a:defRPr>
                <a:solidFill>
                  <a:schemeClr val="tx1">
                    <a:tint val="75000"/>
                  </a:schemeClr>
                </a:solidFill>
              </a:defRPr>
            </a:lvl4pPr>
            <a:lvl5pPr marL="5702381" indent="0" algn="ctr">
              <a:buNone/>
              <a:defRPr>
                <a:solidFill>
                  <a:schemeClr val="tx1">
                    <a:tint val="75000"/>
                  </a:schemeClr>
                </a:solidFill>
              </a:defRPr>
            </a:lvl5pPr>
            <a:lvl6pPr marL="7127977" indent="0" algn="ctr">
              <a:buNone/>
              <a:defRPr>
                <a:solidFill>
                  <a:schemeClr val="tx1">
                    <a:tint val="75000"/>
                  </a:schemeClr>
                </a:solidFill>
              </a:defRPr>
            </a:lvl6pPr>
            <a:lvl7pPr marL="8553572" indent="0" algn="ctr">
              <a:buNone/>
              <a:defRPr>
                <a:solidFill>
                  <a:schemeClr val="tx1">
                    <a:tint val="75000"/>
                  </a:schemeClr>
                </a:solidFill>
              </a:defRPr>
            </a:lvl7pPr>
            <a:lvl8pPr marL="9979167" indent="0" algn="ctr">
              <a:buNone/>
              <a:defRPr>
                <a:solidFill>
                  <a:schemeClr val="tx1">
                    <a:tint val="75000"/>
                  </a:schemeClr>
                </a:solidFill>
              </a:defRPr>
            </a:lvl8pPr>
            <a:lvl9pPr marL="11404763"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bwMode="gray">
          <a:xfrm rot="5400000">
            <a:off x="24919022" y="5664194"/>
            <a:ext cx="3088743" cy="795479"/>
          </a:xfrm>
        </p:spPr>
        <p:txBody>
          <a:bodyPr/>
          <a:lstStyle>
            <a:lvl1pPr algn="l">
              <a:defRPr sz="2806" b="0" i="0">
                <a:solidFill>
                  <a:schemeClr val="bg1"/>
                </a:solidFill>
              </a:defRPr>
            </a:lvl1pPr>
          </a:lstStyle>
          <a:p>
            <a:fld id="{BD061986-2F1E-4635-9F33-245A0D91A45B}" type="datetimeFigureOut">
              <a:rPr lang="en-GB" smtClean="0"/>
              <a:t>13/05/2026</a:t>
            </a:fld>
            <a:endParaRPr lang="en-GB"/>
          </a:p>
        </p:txBody>
      </p:sp>
      <p:sp>
        <p:nvSpPr>
          <p:cNvPr id="5" name="Footer Placeholder 4"/>
          <p:cNvSpPr>
            <a:spLocks noGrp="1"/>
          </p:cNvSpPr>
          <p:nvPr>
            <p:ph type="ftr" sz="quarter" idx="11"/>
          </p:nvPr>
        </p:nvSpPr>
        <p:spPr bwMode="gray">
          <a:xfrm rot="5400000">
            <a:off x="21054241" y="10156552"/>
            <a:ext cx="12035055" cy="757076"/>
          </a:xfrm>
        </p:spPr>
        <p:txBody>
          <a:bodyPr/>
          <a:lstStyle>
            <a:lvl1pPr>
              <a:defRPr sz="2806" b="0" i="0">
                <a:solidFill>
                  <a:schemeClr val="bg1"/>
                </a:solidFill>
              </a:defRPr>
            </a:lvl1pPr>
          </a:lstStyle>
          <a:p>
            <a:endParaRPr lang="en-GB"/>
          </a:p>
        </p:txBody>
      </p:sp>
      <p:sp>
        <p:nvSpPr>
          <p:cNvPr id="12" name="Rectangle 11"/>
          <p:cNvSpPr/>
          <p:nvPr/>
        </p:nvSpPr>
        <p:spPr>
          <a:xfrm>
            <a:off x="25645344" y="0"/>
            <a:ext cx="2270641" cy="3428171"/>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9" name="Slide Number Placeholder 5"/>
          <p:cNvSpPr>
            <a:spLocks noGrp="1"/>
          </p:cNvSpPr>
          <p:nvPr>
            <p:ph type="sldNum" sz="quarter" idx="4"/>
          </p:nvPr>
        </p:nvSpPr>
        <p:spPr bwMode="gray">
          <a:xfrm>
            <a:off x="25423418" y="922104"/>
            <a:ext cx="2619971" cy="2393691"/>
          </a:xfrm>
          <a:prstGeom prst="rect">
            <a:avLst/>
          </a:prstGeom>
        </p:spPr>
        <p:txBody>
          <a:bodyPr anchor="b"/>
          <a:lstStyle>
            <a:lvl1pPr algn="ctr">
              <a:defRPr sz="8731">
                <a:solidFill>
                  <a:schemeClr val="bg1"/>
                </a:solidFill>
              </a:defRPr>
            </a:lvl1pPr>
          </a:lstStyle>
          <a:p>
            <a:fld id="{8778C914-EB09-483D-820A-F0BF2502AFAA}" type="slidenum">
              <a:rPr lang="en-GB" smtClean="0"/>
              <a:t>‹#›</a:t>
            </a:fld>
            <a:endParaRPr lang="en-GB"/>
          </a:p>
        </p:txBody>
      </p:sp>
    </p:spTree>
    <p:extLst>
      <p:ext uri="{BB962C8B-B14F-4D97-AF65-F5344CB8AC3E}">
        <p14:creationId xmlns:p14="http://schemas.microsoft.com/office/powerpoint/2010/main" val="11831270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D061986-2F1E-4635-9F33-245A0D91A45B}" type="datetimeFigureOut">
              <a:rPr lang="en-GB" smtClean="0"/>
              <a:t>13/05/2026</a:t>
            </a:fld>
            <a:endParaRPr lang="en-GB"/>
          </a:p>
        </p:txBody>
      </p:sp>
      <p:sp>
        <p:nvSpPr>
          <p:cNvPr id="5" name="Footer Placeholder 4"/>
          <p:cNvSpPr>
            <a:spLocks noGrp="1"/>
          </p:cNvSpPr>
          <p:nvPr>
            <p:ph type="ftr" sz="quarter" idx="11"/>
          </p:nvPr>
        </p:nvSpPr>
        <p:spPr/>
        <p:txBody>
          <a:bodyPr/>
          <a:lstStyle/>
          <a:p>
            <a:endParaRPr lang="en-GB"/>
          </a:p>
        </p:txBody>
      </p:sp>
      <p:sp>
        <p:nvSpPr>
          <p:cNvPr id="18" name="Slide Number Placeholder 5"/>
          <p:cNvSpPr>
            <a:spLocks noGrp="1"/>
          </p:cNvSpPr>
          <p:nvPr>
            <p:ph type="sldNum" sz="quarter" idx="12"/>
          </p:nvPr>
        </p:nvSpPr>
        <p:spPr>
          <a:xfrm>
            <a:off x="25423418" y="922104"/>
            <a:ext cx="2619971" cy="2393691"/>
          </a:xfrm>
          <a:prstGeom prst="rect">
            <a:avLst/>
          </a:prstGeom>
        </p:spPr>
        <p:txBody>
          <a:bodyPr/>
          <a:lstStyle>
            <a:lvl1pPr algn="ctr">
              <a:defRPr/>
            </a:lvl1pPr>
          </a:lstStyle>
          <a:p>
            <a:fld id="{8778C914-EB09-483D-820A-F0BF2502AFAA}" type="slidenum">
              <a:rPr lang="en-GB" smtClean="0"/>
              <a:t>‹#›</a:t>
            </a:fld>
            <a:endParaRPr lang="en-GB"/>
          </a:p>
        </p:txBody>
      </p:sp>
    </p:spTree>
    <p:extLst>
      <p:ext uri="{BB962C8B-B14F-4D97-AF65-F5344CB8AC3E}">
        <p14:creationId xmlns:p14="http://schemas.microsoft.com/office/powerpoint/2010/main" val="1890102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6" name="Group 5"/>
          <p:cNvGrpSpPr/>
          <p:nvPr/>
        </p:nvGrpSpPr>
        <p:grpSpPr>
          <a:xfrm>
            <a:off x="-7503" y="-6303"/>
            <a:ext cx="30282716" cy="21393095"/>
            <a:chOff x="-2266" y="-2022"/>
            <a:chExt cx="9146266" cy="6861037"/>
          </a:xfrm>
        </p:grpSpPr>
        <p:sp>
          <p:nvSpPr>
            <p:cNvPr id="12" name="Rectangle 11"/>
            <p:cNvSpPr/>
            <p:nvPr/>
          </p:nvSpPr>
          <p:spPr>
            <a:xfrm>
              <a:off x="0" y="0"/>
              <a:ext cx="9144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Oval 15"/>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7" name="Oval 16"/>
            <p:cNvSpPr/>
            <p:nvPr/>
          </p:nvSpPr>
          <p:spPr>
            <a:xfrm>
              <a:off x="5689832" y="-2022"/>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8" name="Oval 17"/>
            <p:cNvSpPr/>
            <p:nvPr/>
          </p:nvSpPr>
          <p:spPr>
            <a:xfrm>
              <a:off x="-2266"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Oval 18"/>
            <p:cNvSpPr/>
            <p:nvPr/>
          </p:nvSpPr>
          <p:spPr>
            <a:xfrm>
              <a:off x="6299432" y="586841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7" name="Rectangle 6"/>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9"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GB"/>
            </a:p>
          </p:txBody>
        </p:sp>
        <p:sp>
          <p:nvSpPr>
            <p:cNvPr id="8" name="Freeform 7"/>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txBody>
            <a:bodyPr/>
            <a:lstStyle/>
            <a:p>
              <a:endParaRPr lang="en-GB"/>
            </a:p>
          </p:txBody>
        </p:sp>
        <p:sp>
          <p:nvSpPr>
            <p:cNvPr id="20" name="Freeform 5"/>
            <p:cNvSpPr>
              <a:spLocks noEditPoints="1"/>
            </p:cNvSpPr>
            <p:nvPr/>
          </p:nvSpPr>
          <p:spPr bwMode="gray">
            <a:xfrm>
              <a:off x="0" y="5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grpSp>
      <p:sp>
        <p:nvSpPr>
          <p:cNvPr id="2" name="Title 1"/>
          <p:cNvSpPr>
            <a:spLocks noGrp="1"/>
          </p:cNvSpPr>
          <p:nvPr>
            <p:ph type="title" hasCustomPrompt="1"/>
          </p:nvPr>
        </p:nvSpPr>
        <p:spPr>
          <a:xfrm>
            <a:off x="2868740" y="7039287"/>
            <a:ext cx="10269744" cy="9417597"/>
          </a:xfrm>
        </p:spPr>
        <p:txBody>
          <a:bodyPr anchor="ctr"/>
          <a:lstStyle>
            <a:lvl1pPr algn="l">
              <a:defRPr sz="9978" b="0" cap="none"/>
            </a:lvl1pPr>
          </a:lstStyle>
          <a:p>
            <a:r>
              <a:rPr lang="en-US"/>
              <a:t>Click to edit Master title style</a:t>
            </a:r>
            <a:br>
              <a:rPr lang="en-US"/>
            </a:br>
            <a:r>
              <a:rPr lang="en-US"/>
              <a:t>third</a:t>
            </a:r>
          </a:p>
        </p:txBody>
      </p:sp>
      <p:sp>
        <p:nvSpPr>
          <p:cNvPr id="3" name="Text Placeholder 2"/>
          <p:cNvSpPr>
            <a:spLocks noGrp="1"/>
          </p:cNvSpPr>
          <p:nvPr>
            <p:ph type="body" idx="1"/>
          </p:nvPr>
        </p:nvSpPr>
        <p:spPr>
          <a:xfrm>
            <a:off x="16949555" y="7038285"/>
            <a:ext cx="10113765" cy="9417604"/>
          </a:xfrm>
        </p:spPr>
        <p:txBody>
          <a:bodyPr anchor="ctr"/>
          <a:lstStyle>
            <a:lvl1pPr marL="0" indent="0" algn="l">
              <a:buNone/>
              <a:defRPr sz="6236" cap="all">
                <a:solidFill>
                  <a:schemeClr val="accent1"/>
                </a:solidFill>
              </a:defRPr>
            </a:lvl1pPr>
            <a:lvl2pPr marL="1425595" indent="0">
              <a:buNone/>
              <a:defRPr sz="5613">
                <a:solidFill>
                  <a:schemeClr val="tx1">
                    <a:tint val="75000"/>
                  </a:schemeClr>
                </a:solidFill>
              </a:defRPr>
            </a:lvl2pPr>
            <a:lvl3pPr marL="2851191" indent="0">
              <a:buNone/>
              <a:defRPr sz="4989">
                <a:solidFill>
                  <a:schemeClr val="tx1">
                    <a:tint val="75000"/>
                  </a:schemeClr>
                </a:solidFill>
              </a:defRPr>
            </a:lvl3pPr>
            <a:lvl4pPr marL="4276786" indent="0">
              <a:buNone/>
              <a:defRPr sz="4365">
                <a:solidFill>
                  <a:schemeClr val="tx1">
                    <a:tint val="75000"/>
                  </a:schemeClr>
                </a:solidFill>
              </a:defRPr>
            </a:lvl4pPr>
            <a:lvl5pPr marL="5702381" indent="0">
              <a:buNone/>
              <a:defRPr sz="4365">
                <a:solidFill>
                  <a:schemeClr val="tx1">
                    <a:tint val="75000"/>
                  </a:schemeClr>
                </a:solidFill>
              </a:defRPr>
            </a:lvl5pPr>
            <a:lvl6pPr marL="7127977" indent="0">
              <a:buNone/>
              <a:defRPr sz="4365">
                <a:solidFill>
                  <a:schemeClr val="tx1">
                    <a:tint val="75000"/>
                  </a:schemeClr>
                </a:solidFill>
              </a:defRPr>
            </a:lvl6pPr>
            <a:lvl7pPr marL="8553572" indent="0">
              <a:buNone/>
              <a:defRPr sz="4365">
                <a:solidFill>
                  <a:schemeClr val="tx1">
                    <a:tint val="75000"/>
                  </a:schemeClr>
                </a:solidFill>
              </a:defRPr>
            </a:lvl7pPr>
            <a:lvl8pPr marL="9979167" indent="0">
              <a:buNone/>
              <a:defRPr sz="4365">
                <a:solidFill>
                  <a:schemeClr val="tx1">
                    <a:tint val="75000"/>
                  </a:schemeClr>
                </a:solidFill>
              </a:defRPr>
            </a:lvl8pPr>
            <a:lvl9pPr marL="11404763" indent="0">
              <a:buNone/>
              <a:defRPr sz="4365">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D061986-2F1E-4635-9F33-245A0D91A45B}" type="datetimeFigureOut">
              <a:rPr lang="en-GB" smtClean="0"/>
              <a:t>13/05/2026</a:t>
            </a:fld>
            <a:endParaRPr lang="en-GB"/>
          </a:p>
        </p:txBody>
      </p:sp>
      <p:sp>
        <p:nvSpPr>
          <p:cNvPr id="5" name="Footer Placeholder 4"/>
          <p:cNvSpPr>
            <a:spLocks noGrp="1"/>
          </p:cNvSpPr>
          <p:nvPr>
            <p:ph type="ftr" sz="quarter" idx="11"/>
          </p:nvPr>
        </p:nvSpPr>
        <p:spPr/>
        <p:txBody>
          <a:bodyPr/>
          <a:lstStyle/>
          <a:p>
            <a:endParaRPr lang="en-GB"/>
          </a:p>
        </p:txBody>
      </p:sp>
      <p:sp>
        <p:nvSpPr>
          <p:cNvPr id="13" name="Rectangle 12"/>
          <p:cNvSpPr/>
          <p:nvPr/>
        </p:nvSpPr>
        <p:spPr>
          <a:xfrm>
            <a:off x="25645344" y="122"/>
            <a:ext cx="2270641" cy="3428171"/>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1" name="Slide Number Placeholder 5"/>
          <p:cNvSpPr>
            <a:spLocks noGrp="1"/>
          </p:cNvSpPr>
          <p:nvPr>
            <p:ph type="sldNum" sz="quarter" idx="12"/>
          </p:nvPr>
        </p:nvSpPr>
        <p:spPr>
          <a:xfrm>
            <a:off x="25423418" y="922104"/>
            <a:ext cx="2619971" cy="2393691"/>
          </a:xfrm>
          <a:prstGeom prst="rect">
            <a:avLst/>
          </a:prstGeom>
        </p:spPr>
        <p:txBody>
          <a:bodyPr/>
          <a:lstStyle>
            <a:lvl1pPr algn="ctr">
              <a:defRPr/>
            </a:lvl1pPr>
          </a:lstStyle>
          <a:p>
            <a:fld id="{8778C914-EB09-483D-820A-F0BF2502AFAA}" type="slidenum">
              <a:rPr lang="en-GB" smtClean="0"/>
              <a:t>‹#›</a:t>
            </a:fld>
            <a:endParaRPr lang="en-GB"/>
          </a:p>
        </p:txBody>
      </p:sp>
    </p:spTree>
    <p:extLst>
      <p:ext uri="{BB962C8B-B14F-4D97-AF65-F5344CB8AC3E}">
        <p14:creationId xmlns:p14="http://schemas.microsoft.com/office/powerpoint/2010/main" val="38138534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2868731" y="7761461"/>
            <a:ext cx="12041810" cy="11008619"/>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15364672" y="7761462"/>
            <a:ext cx="12041817" cy="11079215"/>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BD061986-2F1E-4635-9F33-245A0D91A45B}" type="datetimeFigureOut">
              <a:rPr lang="en-GB" smtClean="0"/>
              <a:t>13/05/2026</a:t>
            </a:fld>
            <a:endParaRPr lang="en-GB"/>
          </a:p>
        </p:txBody>
      </p:sp>
      <p:sp>
        <p:nvSpPr>
          <p:cNvPr id="6" name="Footer Placeholder 5"/>
          <p:cNvSpPr>
            <a:spLocks noGrp="1"/>
          </p:cNvSpPr>
          <p:nvPr>
            <p:ph type="ftr" sz="quarter" idx="11"/>
          </p:nvPr>
        </p:nvSpPr>
        <p:spPr/>
        <p:txBody>
          <a:bodyPr/>
          <a:lstStyle/>
          <a:p>
            <a:endParaRPr lang="en-GB"/>
          </a:p>
        </p:txBody>
      </p:sp>
      <p:sp>
        <p:nvSpPr>
          <p:cNvPr id="11" name="Slide Number Placeholder 5"/>
          <p:cNvSpPr>
            <a:spLocks noGrp="1"/>
          </p:cNvSpPr>
          <p:nvPr>
            <p:ph type="sldNum" sz="quarter" idx="12"/>
          </p:nvPr>
        </p:nvSpPr>
        <p:spPr>
          <a:xfrm>
            <a:off x="25423418" y="922104"/>
            <a:ext cx="2619971" cy="2393691"/>
          </a:xfrm>
          <a:prstGeom prst="rect">
            <a:avLst/>
          </a:prstGeom>
        </p:spPr>
        <p:txBody>
          <a:bodyPr/>
          <a:lstStyle>
            <a:lvl1pPr algn="ctr">
              <a:defRPr/>
            </a:lvl1pPr>
          </a:lstStyle>
          <a:p>
            <a:fld id="{8778C914-EB09-483D-820A-F0BF2502AFAA}" type="slidenum">
              <a:rPr lang="en-GB" smtClean="0"/>
              <a:t>‹#›</a:t>
            </a:fld>
            <a:endParaRPr lang="en-GB"/>
          </a:p>
        </p:txBody>
      </p:sp>
    </p:spTree>
    <p:extLst>
      <p:ext uri="{BB962C8B-B14F-4D97-AF65-F5344CB8AC3E}">
        <p14:creationId xmlns:p14="http://schemas.microsoft.com/office/powerpoint/2010/main" val="4051097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2868731" y="7761464"/>
            <a:ext cx="12041810" cy="2367508"/>
          </a:xfrm>
        </p:spPr>
        <p:txBody>
          <a:bodyPr anchor="b">
            <a:noAutofit/>
          </a:bodyPr>
          <a:lstStyle>
            <a:lvl1pPr marL="0" indent="0">
              <a:buNone/>
              <a:defRPr sz="7483" b="0">
                <a:solidFill>
                  <a:schemeClr val="accent1"/>
                </a:solidFill>
              </a:defRPr>
            </a:lvl1pPr>
            <a:lvl2pPr marL="1425595" indent="0">
              <a:buNone/>
              <a:defRPr sz="6236" b="1"/>
            </a:lvl2pPr>
            <a:lvl3pPr marL="2851191" indent="0">
              <a:buNone/>
              <a:defRPr sz="5613" b="1"/>
            </a:lvl3pPr>
            <a:lvl4pPr marL="4276786" indent="0">
              <a:buNone/>
              <a:defRPr sz="4989" b="1"/>
            </a:lvl4pPr>
            <a:lvl5pPr marL="5702381" indent="0">
              <a:buNone/>
              <a:defRPr sz="4989" b="1"/>
            </a:lvl5pPr>
            <a:lvl6pPr marL="7127977" indent="0">
              <a:buNone/>
              <a:defRPr sz="4989" b="1"/>
            </a:lvl6pPr>
            <a:lvl7pPr marL="8553572" indent="0">
              <a:buNone/>
              <a:defRPr sz="4989" b="1"/>
            </a:lvl7pPr>
            <a:lvl8pPr marL="9979167" indent="0">
              <a:buNone/>
              <a:defRPr sz="4989" b="1"/>
            </a:lvl8pPr>
            <a:lvl9pPr marL="11404763" indent="0">
              <a:buNone/>
              <a:defRPr sz="4989" b="1"/>
            </a:lvl9pPr>
          </a:lstStyle>
          <a:p>
            <a:pPr lvl="0"/>
            <a:r>
              <a:rPr lang="en-GB"/>
              <a:t>Click to edit Master text styles</a:t>
            </a:r>
          </a:p>
        </p:txBody>
      </p:sp>
      <p:sp>
        <p:nvSpPr>
          <p:cNvPr id="4" name="Content Placeholder 3"/>
          <p:cNvSpPr>
            <a:spLocks noGrp="1"/>
          </p:cNvSpPr>
          <p:nvPr>
            <p:ph sz="half" idx="2"/>
          </p:nvPr>
        </p:nvSpPr>
        <p:spPr>
          <a:xfrm>
            <a:off x="2868732" y="10127571"/>
            <a:ext cx="12041807" cy="8642505"/>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15364670" y="7760061"/>
            <a:ext cx="12041814" cy="2367508"/>
          </a:xfrm>
        </p:spPr>
        <p:txBody>
          <a:bodyPr anchor="b">
            <a:noAutofit/>
          </a:bodyPr>
          <a:lstStyle>
            <a:lvl1pPr marL="0" indent="0">
              <a:buNone/>
              <a:defRPr sz="7483" b="0">
                <a:solidFill>
                  <a:schemeClr val="accent1"/>
                </a:solidFill>
              </a:defRPr>
            </a:lvl1pPr>
            <a:lvl2pPr marL="1425595" indent="0">
              <a:buNone/>
              <a:defRPr sz="6236" b="1"/>
            </a:lvl2pPr>
            <a:lvl3pPr marL="2851191" indent="0">
              <a:buNone/>
              <a:defRPr sz="5613" b="1"/>
            </a:lvl3pPr>
            <a:lvl4pPr marL="4276786" indent="0">
              <a:buNone/>
              <a:defRPr sz="4989" b="1"/>
            </a:lvl4pPr>
            <a:lvl5pPr marL="5702381" indent="0">
              <a:buNone/>
              <a:defRPr sz="4989" b="1"/>
            </a:lvl5pPr>
            <a:lvl6pPr marL="7127977" indent="0">
              <a:buNone/>
              <a:defRPr sz="4989" b="1"/>
            </a:lvl6pPr>
            <a:lvl7pPr marL="8553572" indent="0">
              <a:buNone/>
              <a:defRPr sz="4989" b="1"/>
            </a:lvl7pPr>
            <a:lvl8pPr marL="9979167" indent="0">
              <a:buNone/>
              <a:defRPr sz="4989" b="1"/>
            </a:lvl8pPr>
            <a:lvl9pPr marL="11404763" indent="0">
              <a:buNone/>
              <a:defRPr sz="4989" b="1"/>
            </a:lvl9pPr>
          </a:lstStyle>
          <a:p>
            <a:pPr lvl="0"/>
            <a:r>
              <a:rPr lang="en-GB"/>
              <a:t>Click to edit Master text styles</a:t>
            </a:r>
          </a:p>
        </p:txBody>
      </p:sp>
      <p:sp>
        <p:nvSpPr>
          <p:cNvPr id="6" name="Content Placeholder 5"/>
          <p:cNvSpPr>
            <a:spLocks noGrp="1"/>
          </p:cNvSpPr>
          <p:nvPr>
            <p:ph sz="quarter" idx="4"/>
          </p:nvPr>
        </p:nvSpPr>
        <p:spPr>
          <a:xfrm>
            <a:off x="15364674" y="10127571"/>
            <a:ext cx="12041814" cy="8649202"/>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BD061986-2F1E-4635-9F33-245A0D91A45B}" type="datetimeFigureOut">
              <a:rPr lang="en-GB" smtClean="0"/>
              <a:t>13/05/2026</a:t>
            </a:fld>
            <a:endParaRPr lang="en-GB"/>
          </a:p>
        </p:txBody>
      </p:sp>
      <p:sp>
        <p:nvSpPr>
          <p:cNvPr id="8" name="Footer Placeholder 7"/>
          <p:cNvSpPr>
            <a:spLocks noGrp="1"/>
          </p:cNvSpPr>
          <p:nvPr>
            <p:ph type="ftr" sz="quarter" idx="11"/>
          </p:nvPr>
        </p:nvSpPr>
        <p:spPr/>
        <p:txBody>
          <a:bodyPr/>
          <a:lstStyle/>
          <a:p>
            <a:endParaRPr lang="en-GB"/>
          </a:p>
        </p:txBody>
      </p:sp>
      <p:sp>
        <p:nvSpPr>
          <p:cNvPr id="13" name="Slide Number Placeholder 5"/>
          <p:cNvSpPr>
            <a:spLocks noGrp="1"/>
          </p:cNvSpPr>
          <p:nvPr>
            <p:ph type="sldNum" sz="quarter" idx="12"/>
          </p:nvPr>
        </p:nvSpPr>
        <p:spPr>
          <a:xfrm>
            <a:off x="25423418" y="922104"/>
            <a:ext cx="2619971" cy="2393691"/>
          </a:xfrm>
          <a:prstGeom prst="rect">
            <a:avLst/>
          </a:prstGeom>
        </p:spPr>
        <p:txBody>
          <a:bodyPr/>
          <a:lstStyle>
            <a:lvl1pPr algn="ctr">
              <a:defRPr/>
            </a:lvl1pPr>
          </a:lstStyle>
          <a:p>
            <a:fld id="{8778C914-EB09-483D-820A-F0BF2502AFAA}" type="slidenum">
              <a:rPr lang="en-GB" smtClean="0"/>
              <a:t>‹#›</a:t>
            </a:fld>
            <a:endParaRPr lang="en-GB"/>
          </a:p>
        </p:txBody>
      </p:sp>
    </p:spTree>
    <p:extLst>
      <p:ext uri="{BB962C8B-B14F-4D97-AF65-F5344CB8AC3E}">
        <p14:creationId xmlns:p14="http://schemas.microsoft.com/office/powerpoint/2010/main" val="3542321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BD061986-2F1E-4635-9F33-245A0D91A45B}" type="datetimeFigureOut">
              <a:rPr lang="en-GB" smtClean="0"/>
              <a:t>13/05/2026</a:t>
            </a:fld>
            <a:endParaRPr lang="en-GB"/>
          </a:p>
        </p:txBody>
      </p:sp>
      <p:sp>
        <p:nvSpPr>
          <p:cNvPr id="4" name="Footer Placeholder 3"/>
          <p:cNvSpPr>
            <a:spLocks noGrp="1"/>
          </p:cNvSpPr>
          <p:nvPr>
            <p:ph type="ftr" sz="quarter" idx="11"/>
          </p:nvPr>
        </p:nvSpPr>
        <p:spPr/>
        <p:txBody>
          <a:bodyPr/>
          <a:lstStyle/>
          <a:p>
            <a:endParaRPr lang="en-GB"/>
          </a:p>
        </p:txBody>
      </p:sp>
      <p:sp>
        <p:nvSpPr>
          <p:cNvPr id="10" name="Slide Number Placeholder 5"/>
          <p:cNvSpPr>
            <a:spLocks noGrp="1"/>
          </p:cNvSpPr>
          <p:nvPr>
            <p:ph type="sldNum" sz="quarter" idx="12"/>
          </p:nvPr>
        </p:nvSpPr>
        <p:spPr>
          <a:xfrm>
            <a:off x="25423418" y="922104"/>
            <a:ext cx="2619971" cy="2393691"/>
          </a:xfrm>
          <a:prstGeom prst="rect">
            <a:avLst/>
          </a:prstGeom>
        </p:spPr>
        <p:txBody>
          <a:bodyPr/>
          <a:lstStyle>
            <a:lvl1pPr algn="ctr">
              <a:defRPr/>
            </a:lvl1pPr>
          </a:lstStyle>
          <a:p>
            <a:fld id="{8778C914-EB09-483D-820A-F0BF2502AFAA}" type="slidenum">
              <a:rPr lang="en-GB" smtClean="0"/>
              <a:t>‹#›</a:t>
            </a:fld>
            <a:endParaRPr lang="en-GB"/>
          </a:p>
        </p:txBody>
      </p:sp>
    </p:spTree>
    <p:extLst>
      <p:ext uri="{BB962C8B-B14F-4D97-AF65-F5344CB8AC3E}">
        <p14:creationId xmlns:p14="http://schemas.microsoft.com/office/powerpoint/2010/main" val="42752330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061986-2F1E-4635-9F33-245A0D91A45B}" type="datetimeFigureOut">
              <a:rPr lang="en-GB" smtClean="0"/>
              <a:t>13/05/2026</a:t>
            </a:fld>
            <a:endParaRPr lang="en-GB"/>
          </a:p>
        </p:txBody>
      </p:sp>
      <p:sp>
        <p:nvSpPr>
          <p:cNvPr id="3" name="Footer Placeholder 2"/>
          <p:cNvSpPr>
            <a:spLocks noGrp="1"/>
          </p:cNvSpPr>
          <p:nvPr>
            <p:ph type="ftr" sz="quarter" idx="11"/>
          </p:nvPr>
        </p:nvSpPr>
        <p:spPr/>
        <p:txBody>
          <a:bodyPr/>
          <a:lstStyle/>
          <a:p>
            <a:endParaRPr lang="en-GB"/>
          </a:p>
        </p:txBody>
      </p:sp>
      <p:sp>
        <p:nvSpPr>
          <p:cNvPr id="11" name="Rectangle 10"/>
          <p:cNvSpPr/>
          <p:nvPr/>
        </p:nvSpPr>
        <p:spPr>
          <a:xfrm>
            <a:off x="25645344" y="-4378"/>
            <a:ext cx="2270641" cy="3428171"/>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7" name="Slide Number Placeholder 5"/>
          <p:cNvSpPr>
            <a:spLocks noGrp="1"/>
          </p:cNvSpPr>
          <p:nvPr>
            <p:ph type="sldNum" sz="quarter" idx="12"/>
          </p:nvPr>
        </p:nvSpPr>
        <p:spPr>
          <a:xfrm>
            <a:off x="25423418" y="922104"/>
            <a:ext cx="2619971" cy="2393691"/>
          </a:xfrm>
          <a:prstGeom prst="rect">
            <a:avLst/>
          </a:prstGeom>
        </p:spPr>
        <p:txBody>
          <a:bodyPr/>
          <a:lstStyle>
            <a:lvl1pPr algn="ctr">
              <a:defRPr/>
            </a:lvl1pPr>
          </a:lstStyle>
          <a:p>
            <a:fld id="{8778C914-EB09-483D-820A-F0BF2502AFAA}" type="slidenum">
              <a:rPr lang="en-GB" smtClean="0"/>
              <a:t>‹#›</a:t>
            </a:fld>
            <a:endParaRPr lang="en-GB"/>
          </a:p>
        </p:txBody>
      </p:sp>
    </p:spTree>
    <p:extLst>
      <p:ext uri="{BB962C8B-B14F-4D97-AF65-F5344CB8AC3E}">
        <p14:creationId xmlns:p14="http://schemas.microsoft.com/office/powerpoint/2010/main" val="412344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7" name="Group 6"/>
          <p:cNvGrpSpPr/>
          <p:nvPr/>
        </p:nvGrpSpPr>
        <p:grpSpPr>
          <a:xfrm>
            <a:off x="-7503" y="-6303"/>
            <a:ext cx="30282716" cy="21393095"/>
            <a:chOff x="-2266" y="-2022"/>
            <a:chExt cx="9146266" cy="6861037"/>
          </a:xfrm>
        </p:grpSpPr>
        <p:sp>
          <p:nvSpPr>
            <p:cNvPr id="13" name="Rectangle 12"/>
            <p:cNvSpPr/>
            <p:nvPr/>
          </p:nvSpPr>
          <p:spPr>
            <a:xfrm>
              <a:off x="0" y="0"/>
              <a:ext cx="9144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Oval 15"/>
            <p:cNvSpPr/>
            <p:nvPr/>
          </p:nvSpPr>
          <p:spPr>
            <a:xfrm>
              <a:off x="5689832" y="-2022"/>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7" name="Oval 16"/>
            <p:cNvSpPr/>
            <p:nvPr/>
          </p:nvSpPr>
          <p:spPr>
            <a:xfrm>
              <a:off x="-2266"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8" name="Oval 17"/>
            <p:cNvSpPr/>
            <p:nvPr/>
          </p:nvSpPr>
          <p:spPr>
            <a:xfrm>
              <a:off x="6299432" y="586841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8" name="Rectangle 7"/>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0"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GB"/>
            </a:p>
          </p:txBody>
        </p:sp>
        <p:sp>
          <p:nvSpPr>
            <p:cNvPr id="9" name="Freeform 8"/>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txBody>
            <a:bodyPr/>
            <a:lstStyle/>
            <a:p>
              <a:endParaRPr lang="en-GB"/>
            </a:p>
          </p:txBody>
        </p:sp>
        <p:sp>
          <p:nvSpPr>
            <p:cNvPr id="20" name="Freeform 5"/>
            <p:cNvSpPr>
              <a:spLocks noEditPoints="1"/>
            </p:cNvSpPr>
            <p:nvPr/>
          </p:nvSpPr>
          <p:spPr bwMode="gray">
            <a:xfrm>
              <a:off x="0" y="5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grpSp>
      <p:sp>
        <p:nvSpPr>
          <p:cNvPr id="2" name="Title 1"/>
          <p:cNvSpPr>
            <a:spLocks noGrp="1"/>
          </p:cNvSpPr>
          <p:nvPr>
            <p:ph type="title"/>
          </p:nvPr>
        </p:nvSpPr>
        <p:spPr>
          <a:xfrm>
            <a:off x="2868729" y="4514321"/>
            <a:ext cx="8981216" cy="4663326"/>
          </a:xfrm>
        </p:spPr>
        <p:txBody>
          <a:bodyPr anchor="b"/>
          <a:lstStyle>
            <a:lvl1pPr algn="l">
              <a:defRPr sz="7483" b="0"/>
            </a:lvl1pPr>
          </a:lstStyle>
          <a:p>
            <a:r>
              <a:rPr lang="en-GB"/>
              <a:t>Click to edit Master title style</a:t>
            </a:r>
            <a:endParaRPr lang="en-US"/>
          </a:p>
        </p:txBody>
      </p:sp>
      <p:sp>
        <p:nvSpPr>
          <p:cNvPr id="3" name="Content Placeholder 2"/>
          <p:cNvSpPr>
            <a:spLocks noGrp="1"/>
          </p:cNvSpPr>
          <p:nvPr>
            <p:ph idx="1"/>
          </p:nvPr>
        </p:nvSpPr>
        <p:spPr>
          <a:xfrm>
            <a:off x="15127432" y="4530164"/>
            <a:ext cx="12028139" cy="14255750"/>
          </a:xfrm>
        </p:spPr>
        <p:txBody>
          <a:bodyPr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bwMode="gray">
          <a:xfrm>
            <a:off x="2868729" y="9624954"/>
            <a:ext cx="8981216" cy="9160959"/>
          </a:xfrm>
        </p:spPr>
        <p:txBody>
          <a:bodyPr/>
          <a:lstStyle>
            <a:lvl1pPr marL="0" indent="0">
              <a:buNone/>
              <a:defRPr sz="4365">
                <a:solidFill>
                  <a:schemeClr val="tx2">
                    <a:lumMod val="40000"/>
                    <a:lumOff val="60000"/>
                  </a:schemeClr>
                </a:solidFill>
              </a:defRPr>
            </a:lvl1pPr>
            <a:lvl2pPr marL="1425595" indent="0">
              <a:buNone/>
              <a:defRPr sz="3742"/>
            </a:lvl2pPr>
            <a:lvl3pPr marL="2851191" indent="0">
              <a:buNone/>
              <a:defRPr sz="3118"/>
            </a:lvl3pPr>
            <a:lvl4pPr marL="4276786" indent="0">
              <a:buNone/>
              <a:defRPr sz="2806"/>
            </a:lvl4pPr>
            <a:lvl5pPr marL="5702381" indent="0">
              <a:buNone/>
              <a:defRPr sz="2806"/>
            </a:lvl5pPr>
            <a:lvl6pPr marL="7127977" indent="0">
              <a:buNone/>
              <a:defRPr sz="2806"/>
            </a:lvl6pPr>
            <a:lvl7pPr marL="8553572" indent="0">
              <a:buNone/>
              <a:defRPr sz="2806"/>
            </a:lvl7pPr>
            <a:lvl8pPr marL="9979167" indent="0">
              <a:buNone/>
              <a:defRPr sz="2806"/>
            </a:lvl8pPr>
            <a:lvl9pPr marL="11404763" indent="0">
              <a:buNone/>
              <a:defRPr sz="2806"/>
            </a:lvl9pPr>
          </a:lstStyle>
          <a:p>
            <a:pPr lvl="0"/>
            <a:r>
              <a:rPr lang="en-GB"/>
              <a:t>Click to edit Master text styles</a:t>
            </a:r>
          </a:p>
        </p:txBody>
      </p:sp>
      <p:sp>
        <p:nvSpPr>
          <p:cNvPr id="5" name="Date Placeholder 4"/>
          <p:cNvSpPr>
            <a:spLocks noGrp="1"/>
          </p:cNvSpPr>
          <p:nvPr>
            <p:ph type="dt" sz="half" idx="10"/>
          </p:nvPr>
        </p:nvSpPr>
        <p:spPr/>
        <p:txBody>
          <a:bodyPr/>
          <a:lstStyle/>
          <a:p>
            <a:fld id="{BD061986-2F1E-4635-9F33-245A0D91A45B}" type="datetimeFigureOut">
              <a:rPr lang="en-GB" smtClean="0"/>
              <a:t>13/05/2026</a:t>
            </a:fld>
            <a:endParaRPr lang="en-GB"/>
          </a:p>
        </p:txBody>
      </p:sp>
      <p:sp>
        <p:nvSpPr>
          <p:cNvPr id="6" name="Footer Placeholder 5"/>
          <p:cNvSpPr>
            <a:spLocks noGrp="1"/>
          </p:cNvSpPr>
          <p:nvPr>
            <p:ph type="ftr" sz="quarter" idx="11"/>
          </p:nvPr>
        </p:nvSpPr>
        <p:spPr/>
        <p:txBody>
          <a:bodyPr/>
          <a:lstStyle/>
          <a:p>
            <a:endParaRPr lang="en-GB"/>
          </a:p>
        </p:txBody>
      </p:sp>
      <p:sp>
        <p:nvSpPr>
          <p:cNvPr id="19" name="Rectangle 18"/>
          <p:cNvSpPr/>
          <p:nvPr/>
        </p:nvSpPr>
        <p:spPr>
          <a:xfrm>
            <a:off x="25645344" y="-4378"/>
            <a:ext cx="2270641" cy="3428171"/>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2" name="Slide Number Placeholder 5"/>
          <p:cNvSpPr>
            <a:spLocks noGrp="1"/>
          </p:cNvSpPr>
          <p:nvPr>
            <p:ph type="sldNum" sz="quarter" idx="12"/>
          </p:nvPr>
        </p:nvSpPr>
        <p:spPr>
          <a:xfrm>
            <a:off x="25423418" y="922104"/>
            <a:ext cx="2619971" cy="2393691"/>
          </a:xfrm>
          <a:prstGeom prst="rect">
            <a:avLst/>
          </a:prstGeom>
        </p:spPr>
        <p:txBody>
          <a:bodyPr/>
          <a:lstStyle>
            <a:lvl1pPr algn="ctr">
              <a:defRPr/>
            </a:lvl1pPr>
          </a:lstStyle>
          <a:p>
            <a:fld id="{8778C914-EB09-483D-820A-F0BF2502AFAA}" type="slidenum">
              <a:rPr lang="en-GB" smtClean="0"/>
              <a:t>‹#›</a:t>
            </a:fld>
            <a:endParaRPr lang="en-GB"/>
          </a:p>
        </p:txBody>
      </p:sp>
    </p:spTree>
    <p:extLst>
      <p:ext uri="{BB962C8B-B14F-4D97-AF65-F5344CB8AC3E}">
        <p14:creationId xmlns:p14="http://schemas.microsoft.com/office/powerpoint/2010/main" val="412490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7" name="Group 6"/>
          <p:cNvGrpSpPr/>
          <p:nvPr/>
        </p:nvGrpSpPr>
        <p:grpSpPr>
          <a:xfrm>
            <a:off x="-7503" y="-6303"/>
            <a:ext cx="30282716" cy="21393095"/>
            <a:chOff x="-2266" y="-2022"/>
            <a:chExt cx="9146266" cy="6861037"/>
          </a:xfrm>
        </p:grpSpPr>
        <p:sp>
          <p:nvSpPr>
            <p:cNvPr id="21" name="Rectangle 20"/>
            <p:cNvSpPr/>
            <p:nvPr/>
          </p:nvSpPr>
          <p:spPr>
            <a:xfrm>
              <a:off x="0" y="0"/>
              <a:ext cx="9144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Oval 2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Oval 23"/>
            <p:cNvSpPr/>
            <p:nvPr/>
          </p:nvSpPr>
          <p:spPr>
            <a:xfrm>
              <a:off x="5689832" y="-2022"/>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Oval 24"/>
            <p:cNvSpPr/>
            <p:nvPr/>
          </p:nvSpPr>
          <p:spPr>
            <a:xfrm>
              <a:off x="-2266"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Oval 25"/>
            <p:cNvSpPr/>
            <p:nvPr/>
          </p:nvSpPr>
          <p:spPr>
            <a:xfrm>
              <a:off x="6299432" y="586841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8" name="Rectangle 7"/>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0"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GB"/>
            </a:p>
          </p:txBody>
        </p:sp>
        <p:sp>
          <p:nvSpPr>
            <p:cNvPr id="9" name="Freeform 8"/>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txBody>
            <a:bodyPr/>
            <a:lstStyle/>
            <a:p>
              <a:endParaRPr lang="en-GB"/>
            </a:p>
          </p:txBody>
        </p:sp>
        <p:sp>
          <p:nvSpPr>
            <p:cNvPr id="27" name="Freeform 5"/>
            <p:cNvSpPr>
              <a:spLocks noEditPoints="1"/>
            </p:cNvSpPr>
            <p:nvPr/>
          </p:nvSpPr>
          <p:spPr bwMode="gray">
            <a:xfrm>
              <a:off x="0" y="5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grpSp>
      <p:sp>
        <p:nvSpPr>
          <p:cNvPr id="2" name="Title 1"/>
          <p:cNvSpPr>
            <a:spLocks noGrp="1"/>
          </p:cNvSpPr>
          <p:nvPr>
            <p:ph type="title"/>
          </p:nvPr>
        </p:nvSpPr>
        <p:spPr>
          <a:xfrm>
            <a:off x="2819565" y="4187899"/>
            <a:ext cx="9939229" cy="5029689"/>
          </a:xfrm>
        </p:spPr>
        <p:txBody>
          <a:bodyPr anchor="b">
            <a:normAutofit/>
          </a:bodyPr>
          <a:lstStyle>
            <a:lvl1pPr algn="l">
              <a:defRPr sz="7483" b="0"/>
            </a:lvl1pPr>
          </a:lstStyle>
          <a:p>
            <a:r>
              <a:rPr lang="en-GB"/>
              <a:t>Click to edit Master title style</a:t>
            </a:r>
            <a:endParaRPr lang="en-US"/>
          </a:p>
        </p:txBody>
      </p:sp>
      <p:sp>
        <p:nvSpPr>
          <p:cNvPr id="3" name="Picture Placeholder 2"/>
          <p:cNvSpPr>
            <a:spLocks noGrp="1" noChangeAspect="1"/>
          </p:cNvSpPr>
          <p:nvPr>
            <p:ph type="pic" idx="1"/>
          </p:nvPr>
        </p:nvSpPr>
        <p:spPr>
          <a:xfrm>
            <a:off x="15637257" y="4118328"/>
            <a:ext cx="9241164" cy="13146969"/>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4989"/>
            </a:lvl1pPr>
            <a:lvl2pPr marL="1425595" indent="0">
              <a:buNone/>
              <a:defRPr sz="4989"/>
            </a:lvl2pPr>
            <a:lvl3pPr marL="2851191" indent="0">
              <a:buNone/>
              <a:defRPr sz="4989"/>
            </a:lvl3pPr>
            <a:lvl4pPr marL="4276786" indent="0">
              <a:buNone/>
              <a:defRPr sz="4989"/>
            </a:lvl4pPr>
            <a:lvl5pPr marL="5702381" indent="0">
              <a:buNone/>
              <a:defRPr sz="4989"/>
            </a:lvl5pPr>
            <a:lvl6pPr marL="7127977" indent="0">
              <a:buNone/>
              <a:defRPr sz="4989"/>
            </a:lvl6pPr>
            <a:lvl7pPr marL="8553572" indent="0">
              <a:buNone/>
              <a:defRPr sz="4989"/>
            </a:lvl7pPr>
            <a:lvl8pPr marL="9979167" indent="0">
              <a:buNone/>
              <a:defRPr sz="4989"/>
            </a:lvl8pPr>
            <a:lvl9pPr marL="11404763" indent="0">
              <a:buNone/>
              <a:defRPr sz="4989"/>
            </a:lvl9pPr>
          </a:lstStyle>
          <a:p>
            <a:r>
              <a:rPr lang="en-GB"/>
              <a:t>Click icon to add picture</a:t>
            </a:r>
            <a:endParaRPr lang="en-US"/>
          </a:p>
        </p:txBody>
      </p:sp>
      <p:sp>
        <p:nvSpPr>
          <p:cNvPr id="4" name="Text Placeholder 3"/>
          <p:cNvSpPr>
            <a:spLocks noGrp="1"/>
          </p:cNvSpPr>
          <p:nvPr>
            <p:ph type="body" sz="half" idx="2"/>
          </p:nvPr>
        </p:nvSpPr>
        <p:spPr bwMode="gray">
          <a:xfrm>
            <a:off x="2819568" y="9622631"/>
            <a:ext cx="9939229" cy="7642666"/>
          </a:xfrm>
        </p:spPr>
        <p:txBody>
          <a:bodyPr>
            <a:normAutofit/>
          </a:bodyPr>
          <a:lstStyle>
            <a:lvl1pPr marL="0" indent="0">
              <a:buNone/>
              <a:defRPr sz="4365">
                <a:solidFill>
                  <a:schemeClr val="tx2">
                    <a:lumMod val="40000"/>
                    <a:lumOff val="60000"/>
                  </a:schemeClr>
                </a:solidFill>
              </a:defRPr>
            </a:lvl1pPr>
            <a:lvl2pPr marL="1425595" indent="0">
              <a:buNone/>
              <a:defRPr sz="3742"/>
            </a:lvl2pPr>
            <a:lvl3pPr marL="2851191" indent="0">
              <a:buNone/>
              <a:defRPr sz="3118"/>
            </a:lvl3pPr>
            <a:lvl4pPr marL="4276786" indent="0">
              <a:buNone/>
              <a:defRPr sz="2806"/>
            </a:lvl4pPr>
            <a:lvl5pPr marL="5702381" indent="0">
              <a:buNone/>
              <a:defRPr sz="2806"/>
            </a:lvl5pPr>
            <a:lvl6pPr marL="7127977" indent="0">
              <a:buNone/>
              <a:defRPr sz="2806"/>
            </a:lvl6pPr>
            <a:lvl7pPr marL="8553572" indent="0">
              <a:buNone/>
              <a:defRPr sz="2806"/>
            </a:lvl7pPr>
            <a:lvl8pPr marL="9979167" indent="0">
              <a:buNone/>
              <a:defRPr sz="2806"/>
            </a:lvl8pPr>
            <a:lvl9pPr marL="11404763" indent="0">
              <a:buNone/>
              <a:defRPr sz="2806"/>
            </a:lvl9pPr>
          </a:lstStyle>
          <a:p>
            <a:pPr lvl="0"/>
            <a:r>
              <a:rPr lang="en-GB"/>
              <a:t>Click to edit Master text styles</a:t>
            </a:r>
          </a:p>
        </p:txBody>
      </p:sp>
      <p:sp>
        <p:nvSpPr>
          <p:cNvPr id="5" name="Date Placeholder 4"/>
          <p:cNvSpPr>
            <a:spLocks noGrp="1"/>
          </p:cNvSpPr>
          <p:nvPr>
            <p:ph type="dt" sz="half" idx="10"/>
          </p:nvPr>
        </p:nvSpPr>
        <p:spPr/>
        <p:txBody>
          <a:bodyPr/>
          <a:lstStyle/>
          <a:p>
            <a:fld id="{BD061986-2F1E-4635-9F33-245A0D91A45B}" type="datetimeFigureOut">
              <a:rPr lang="en-GB" smtClean="0"/>
              <a:t>13/05/2026</a:t>
            </a:fld>
            <a:endParaRPr lang="en-GB"/>
          </a:p>
        </p:txBody>
      </p:sp>
      <p:sp>
        <p:nvSpPr>
          <p:cNvPr id="6" name="Footer Placeholder 5"/>
          <p:cNvSpPr>
            <a:spLocks noGrp="1"/>
          </p:cNvSpPr>
          <p:nvPr>
            <p:ph type="ftr" sz="quarter" idx="11"/>
          </p:nvPr>
        </p:nvSpPr>
        <p:spPr/>
        <p:txBody>
          <a:bodyPr/>
          <a:lstStyle/>
          <a:p>
            <a:endParaRPr lang="en-GB"/>
          </a:p>
        </p:txBody>
      </p:sp>
      <p:sp>
        <p:nvSpPr>
          <p:cNvPr id="14" name="Rectangle 13"/>
          <p:cNvSpPr/>
          <p:nvPr/>
        </p:nvSpPr>
        <p:spPr>
          <a:xfrm>
            <a:off x="25645344" y="-4378"/>
            <a:ext cx="2270641" cy="3428171"/>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2" name="Slide Number Placeholder 5"/>
          <p:cNvSpPr>
            <a:spLocks noGrp="1"/>
          </p:cNvSpPr>
          <p:nvPr>
            <p:ph type="sldNum" sz="quarter" idx="12"/>
          </p:nvPr>
        </p:nvSpPr>
        <p:spPr>
          <a:xfrm>
            <a:off x="25423418" y="922104"/>
            <a:ext cx="2619971" cy="2393691"/>
          </a:xfrm>
          <a:prstGeom prst="rect">
            <a:avLst/>
          </a:prstGeom>
        </p:spPr>
        <p:txBody>
          <a:bodyPr/>
          <a:lstStyle>
            <a:lvl1pPr algn="ctr">
              <a:defRPr/>
            </a:lvl1pPr>
          </a:lstStyle>
          <a:p>
            <a:fld id="{8778C914-EB09-483D-820A-F0BF2502AFAA}" type="slidenum">
              <a:rPr lang="en-GB" smtClean="0"/>
              <a:t>‹#›</a:t>
            </a:fld>
            <a:endParaRPr lang="en-GB"/>
          </a:p>
        </p:txBody>
      </p:sp>
    </p:spTree>
    <p:extLst>
      <p:ext uri="{BB962C8B-B14F-4D97-AF65-F5344CB8AC3E}">
        <p14:creationId xmlns:p14="http://schemas.microsoft.com/office/powerpoint/2010/main" val="3915041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8" name="Group 7"/>
          <p:cNvGrpSpPr/>
          <p:nvPr/>
        </p:nvGrpSpPr>
        <p:grpSpPr>
          <a:xfrm>
            <a:off x="-7503" y="-6303"/>
            <a:ext cx="30282716" cy="21393095"/>
            <a:chOff x="-2266" y="-2022"/>
            <a:chExt cx="9146266" cy="6861037"/>
          </a:xfrm>
        </p:grpSpPr>
        <p:sp>
          <p:nvSpPr>
            <p:cNvPr id="12" name="Rectangle 11"/>
            <p:cNvSpPr/>
            <p:nvPr/>
          </p:nvSpPr>
          <p:spPr>
            <a:xfrm>
              <a:off x="0" y="0"/>
              <a:ext cx="9144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7" name="Oval 16"/>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8" name="Oval 17"/>
            <p:cNvSpPr/>
            <p:nvPr/>
          </p:nvSpPr>
          <p:spPr>
            <a:xfrm>
              <a:off x="5689832" y="-2022"/>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Oval 18"/>
            <p:cNvSpPr/>
            <p:nvPr/>
          </p:nvSpPr>
          <p:spPr>
            <a:xfrm>
              <a:off x="-2266"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1" name="Oval 20"/>
            <p:cNvSpPr/>
            <p:nvPr/>
          </p:nvSpPr>
          <p:spPr>
            <a:xfrm>
              <a:off x="6299432" y="586841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4"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GB"/>
            </a:p>
          </p:txBody>
        </p:sp>
        <p:sp>
          <p:nvSpPr>
            <p:cNvPr id="15" name="Rectangle 14"/>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Freeform 15"/>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txBody>
            <a:bodyPr/>
            <a:lstStyle/>
            <a:p>
              <a:endParaRPr lang="en-GB"/>
            </a:p>
          </p:txBody>
        </p:sp>
        <p:sp>
          <p:nvSpPr>
            <p:cNvPr id="22" name="Freeform 5"/>
            <p:cNvSpPr>
              <a:spLocks noEditPoints="1"/>
            </p:cNvSpPr>
            <p:nvPr/>
          </p:nvSpPr>
          <p:spPr bwMode="gray">
            <a:xfrm>
              <a:off x="0" y="5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grpSp>
      <p:sp>
        <p:nvSpPr>
          <p:cNvPr id="2" name="Title 1"/>
          <p:cNvSpPr>
            <a:spLocks noGrp="1"/>
          </p:cNvSpPr>
          <p:nvPr>
            <p:ph type="title"/>
          </p:nvPr>
        </p:nvSpPr>
        <p:spPr>
          <a:xfrm>
            <a:off x="2868738" y="15470086"/>
            <a:ext cx="21262848" cy="1767121"/>
          </a:xfrm>
        </p:spPr>
        <p:txBody>
          <a:bodyPr anchor="b">
            <a:normAutofit/>
          </a:bodyPr>
          <a:lstStyle>
            <a:lvl1pPr algn="l">
              <a:defRPr sz="7483" b="0"/>
            </a:lvl1pPr>
          </a:lstStyle>
          <a:p>
            <a:r>
              <a:rPr lang="en-GB"/>
              <a:t>Click to edit Master title style</a:t>
            </a:r>
            <a:endParaRPr lang="en-US"/>
          </a:p>
        </p:txBody>
      </p:sp>
      <p:sp>
        <p:nvSpPr>
          <p:cNvPr id="3" name="Picture Placeholder 2"/>
          <p:cNvSpPr>
            <a:spLocks noGrp="1" noChangeAspect="1"/>
          </p:cNvSpPr>
          <p:nvPr>
            <p:ph type="pic" idx="1"/>
          </p:nvPr>
        </p:nvSpPr>
        <p:spPr>
          <a:xfrm>
            <a:off x="2868732" y="2138362"/>
            <a:ext cx="21262854" cy="10691813"/>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4989"/>
            </a:lvl1pPr>
            <a:lvl2pPr marL="1425595" indent="0">
              <a:buNone/>
              <a:defRPr sz="4989"/>
            </a:lvl2pPr>
            <a:lvl3pPr marL="2851191" indent="0">
              <a:buNone/>
              <a:defRPr sz="4989"/>
            </a:lvl3pPr>
            <a:lvl4pPr marL="4276786" indent="0">
              <a:buNone/>
              <a:defRPr sz="4989"/>
            </a:lvl4pPr>
            <a:lvl5pPr marL="5702381" indent="0">
              <a:buNone/>
              <a:defRPr sz="4989"/>
            </a:lvl5pPr>
            <a:lvl6pPr marL="7127977" indent="0">
              <a:buNone/>
              <a:defRPr sz="4989"/>
            </a:lvl6pPr>
            <a:lvl7pPr marL="8553572" indent="0">
              <a:buNone/>
              <a:defRPr sz="4989"/>
            </a:lvl7pPr>
            <a:lvl8pPr marL="9979167" indent="0">
              <a:buNone/>
              <a:defRPr sz="4989"/>
            </a:lvl8pPr>
            <a:lvl9pPr marL="11404763" indent="0">
              <a:buNone/>
              <a:defRPr sz="4989"/>
            </a:lvl9pPr>
          </a:lstStyle>
          <a:p>
            <a:r>
              <a:rPr lang="en-GB"/>
              <a:t>Click icon to add picture</a:t>
            </a:r>
            <a:endParaRPr lang="en-US"/>
          </a:p>
        </p:txBody>
      </p:sp>
      <p:sp>
        <p:nvSpPr>
          <p:cNvPr id="4" name="Text Placeholder 3"/>
          <p:cNvSpPr>
            <a:spLocks noGrp="1"/>
          </p:cNvSpPr>
          <p:nvPr>
            <p:ph type="body" sz="half" idx="2"/>
          </p:nvPr>
        </p:nvSpPr>
        <p:spPr bwMode="gray">
          <a:xfrm>
            <a:off x="2868740" y="17237207"/>
            <a:ext cx="21262851" cy="1539421"/>
          </a:xfrm>
        </p:spPr>
        <p:txBody>
          <a:bodyPr>
            <a:normAutofit/>
          </a:bodyPr>
          <a:lstStyle>
            <a:lvl1pPr marL="0" indent="0">
              <a:buNone/>
              <a:defRPr sz="3742">
                <a:solidFill>
                  <a:schemeClr val="tx2">
                    <a:lumMod val="40000"/>
                    <a:lumOff val="60000"/>
                  </a:schemeClr>
                </a:solidFill>
              </a:defRPr>
            </a:lvl1pPr>
            <a:lvl2pPr marL="1425595" indent="0">
              <a:buNone/>
              <a:defRPr sz="3742"/>
            </a:lvl2pPr>
            <a:lvl3pPr marL="2851191" indent="0">
              <a:buNone/>
              <a:defRPr sz="3118"/>
            </a:lvl3pPr>
            <a:lvl4pPr marL="4276786" indent="0">
              <a:buNone/>
              <a:defRPr sz="2806"/>
            </a:lvl4pPr>
            <a:lvl5pPr marL="5702381" indent="0">
              <a:buNone/>
              <a:defRPr sz="2806"/>
            </a:lvl5pPr>
            <a:lvl6pPr marL="7127977" indent="0">
              <a:buNone/>
              <a:defRPr sz="2806"/>
            </a:lvl6pPr>
            <a:lvl7pPr marL="8553572" indent="0">
              <a:buNone/>
              <a:defRPr sz="2806"/>
            </a:lvl7pPr>
            <a:lvl8pPr marL="9979167" indent="0">
              <a:buNone/>
              <a:defRPr sz="2806"/>
            </a:lvl8pPr>
            <a:lvl9pPr marL="11404763" indent="0">
              <a:buNone/>
              <a:defRPr sz="2806"/>
            </a:lvl9pPr>
          </a:lstStyle>
          <a:p>
            <a:pPr lvl="0"/>
            <a:r>
              <a:rPr lang="en-GB"/>
              <a:t>Click to edit Master text styles</a:t>
            </a:r>
          </a:p>
        </p:txBody>
      </p:sp>
      <p:sp>
        <p:nvSpPr>
          <p:cNvPr id="5" name="Date Placeholder 4"/>
          <p:cNvSpPr>
            <a:spLocks noGrp="1"/>
          </p:cNvSpPr>
          <p:nvPr>
            <p:ph type="dt" sz="half" idx="10"/>
          </p:nvPr>
        </p:nvSpPr>
        <p:spPr/>
        <p:txBody>
          <a:bodyPr/>
          <a:lstStyle/>
          <a:p>
            <a:fld id="{BD061986-2F1E-4635-9F33-245A0D91A45B}" type="datetimeFigureOut">
              <a:rPr lang="en-GB" smtClean="0"/>
              <a:t>13/05/2026</a:t>
            </a:fld>
            <a:endParaRPr lang="en-GB"/>
          </a:p>
        </p:txBody>
      </p:sp>
      <p:sp>
        <p:nvSpPr>
          <p:cNvPr id="6" name="Footer Placeholder 5"/>
          <p:cNvSpPr>
            <a:spLocks noGrp="1"/>
          </p:cNvSpPr>
          <p:nvPr>
            <p:ph type="ftr" sz="quarter" idx="11"/>
          </p:nvPr>
        </p:nvSpPr>
        <p:spPr/>
        <p:txBody>
          <a:bodyPr/>
          <a:lstStyle/>
          <a:p>
            <a:endParaRPr lang="en-GB"/>
          </a:p>
        </p:txBody>
      </p:sp>
      <p:sp>
        <p:nvSpPr>
          <p:cNvPr id="20" name="Rectangle 19"/>
          <p:cNvSpPr/>
          <p:nvPr/>
        </p:nvSpPr>
        <p:spPr>
          <a:xfrm>
            <a:off x="25645344" y="-22378"/>
            <a:ext cx="2270641" cy="3428171"/>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7" name="Slide Number Placeholder 6"/>
          <p:cNvSpPr>
            <a:spLocks noGrp="1"/>
          </p:cNvSpPr>
          <p:nvPr>
            <p:ph type="sldNum" sz="quarter" idx="12"/>
          </p:nvPr>
        </p:nvSpPr>
        <p:spPr>
          <a:xfrm>
            <a:off x="25535157" y="922104"/>
            <a:ext cx="2446482" cy="2393691"/>
          </a:xfrm>
          <a:prstGeom prst="rect">
            <a:avLst/>
          </a:prstGeom>
        </p:spPr>
        <p:txBody>
          <a:bodyPr/>
          <a:lstStyle>
            <a:lvl1pPr algn="ctr">
              <a:defRPr/>
            </a:lvl1pPr>
          </a:lstStyle>
          <a:p>
            <a:fld id="{8778C914-EB09-483D-820A-F0BF2502AFAA}" type="slidenum">
              <a:rPr lang="en-GB" smtClean="0"/>
              <a:t>‹#›</a:t>
            </a:fld>
            <a:endParaRPr lang="en-GB"/>
          </a:p>
        </p:txBody>
      </p:sp>
    </p:spTree>
    <p:extLst>
      <p:ext uri="{BB962C8B-B14F-4D97-AF65-F5344CB8AC3E}">
        <p14:creationId xmlns:p14="http://schemas.microsoft.com/office/powerpoint/2010/main" val="3999444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3" name="Group 2"/>
          <p:cNvGrpSpPr/>
          <p:nvPr/>
        </p:nvGrpSpPr>
        <p:grpSpPr>
          <a:xfrm>
            <a:off x="-7503" y="-6303"/>
            <a:ext cx="30282716" cy="21393095"/>
            <a:chOff x="-2266" y="-2022"/>
            <a:chExt cx="9146266" cy="6861037"/>
          </a:xfrm>
        </p:grpSpPr>
        <p:sp>
          <p:nvSpPr>
            <p:cNvPr id="11" name="Rectangle 10"/>
            <p:cNvSpPr/>
            <p:nvPr/>
          </p:nvSpPr>
          <p:spPr>
            <a:xfrm>
              <a:off x="0" y="0"/>
              <a:ext cx="9144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Oval 15"/>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7" name="Oval 16"/>
            <p:cNvSpPr/>
            <p:nvPr/>
          </p:nvSpPr>
          <p:spPr>
            <a:xfrm>
              <a:off x="5689832" y="-2022"/>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Oval 19"/>
            <p:cNvSpPr/>
            <p:nvPr/>
          </p:nvSpPr>
          <p:spPr>
            <a:xfrm>
              <a:off x="-2266"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1" name="Oval 20"/>
            <p:cNvSpPr/>
            <p:nvPr/>
          </p:nvSpPr>
          <p:spPr>
            <a:xfrm>
              <a:off x="6299432" y="586841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8" name="Rectangle 17"/>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2"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GB"/>
            </a:p>
          </p:txBody>
        </p:sp>
        <p:sp>
          <p:nvSpPr>
            <p:cNvPr id="14" name="Freeform 13"/>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txBody>
            <a:bodyPr/>
            <a:lstStyle/>
            <a:p>
              <a:endParaRPr lang="en-GB"/>
            </a:p>
          </p:txBody>
        </p:sp>
        <p:sp>
          <p:nvSpPr>
            <p:cNvPr id="22" name="Freeform 5"/>
            <p:cNvSpPr>
              <a:spLocks noEditPoints="1"/>
            </p:cNvSpPr>
            <p:nvPr/>
          </p:nvSpPr>
          <p:spPr bwMode="gray">
            <a:xfrm>
              <a:off x="0" y="5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grpSp>
      <p:sp>
        <p:nvSpPr>
          <p:cNvPr id="2" name="Title 1"/>
          <p:cNvSpPr>
            <a:spLocks noGrp="1"/>
          </p:cNvSpPr>
          <p:nvPr>
            <p:ph type="title"/>
          </p:nvPr>
        </p:nvSpPr>
        <p:spPr>
          <a:xfrm>
            <a:off x="2868732" y="2890752"/>
            <a:ext cx="21262854" cy="5277995"/>
          </a:xfrm>
        </p:spPr>
        <p:txBody>
          <a:bodyPr/>
          <a:lstStyle>
            <a:lvl1pPr>
              <a:defRPr sz="11225"/>
            </a:lvl1pPr>
          </a:lstStyle>
          <a:p>
            <a:r>
              <a:rPr lang="en-GB"/>
              <a:t>Click to edit Master title style</a:t>
            </a:r>
            <a:endParaRPr lang="en-US"/>
          </a:p>
        </p:txBody>
      </p:sp>
      <p:sp>
        <p:nvSpPr>
          <p:cNvPr id="15" name="Text Placeholder 3"/>
          <p:cNvSpPr>
            <a:spLocks noGrp="1"/>
          </p:cNvSpPr>
          <p:nvPr>
            <p:ph type="body" sz="half" idx="13"/>
          </p:nvPr>
        </p:nvSpPr>
        <p:spPr>
          <a:xfrm>
            <a:off x="2868730" y="10875851"/>
            <a:ext cx="21262858" cy="7910061"/>
          </a:xfrm>
        </p:spPr>
        <p:txBody>
          <a:bodyPr anchor="ctr">
            <a:normAutofit/>
          </a:bodyPr>
          <a:lstStyle>
            <a:lvl1pPr marL="0" indent="0">
              <a:buNone/>
              <a:defRPr sz="5613"/>
            </a:lvl1pPr>
            <a:lvl2pPr marL="1425595" indent="0">
              <a:buNone/>
              <a:defRPr sz="3742"/>
            </a:lvl2pPr>
            <a:lvl3pPr marL="2851191" indent="0">
              <a:buNone/>
              <a:defRPr sz="3118"/>
            </a:lvl3pPr>
            <a:lvl4pPr marL="4276786" indent="0">
              <a:buNone/>
              <a:defRPr sz="2806"/>
            </a:lvl4pPr>
            <a:lvl5pPr marL="5702381" indent="0">
              <a:buNone/>
              <a:defRPr sz="2806"/>
            </a:lvl5pPr>
            <a:lvl6pPr marL="7127977" indent="0">
              <a:buNone/>
              <a:defRPr sz="2806"/>
            </a:lvl6pPr>
            <a:lvl7pPr marL="8553572" indent="0">
              <a:buNone/>
              <a:defRPr sz="2806"/>
            </a:lvl7pPr>
            <a:lvl8pPr marL="9979167" indent="0">
              <a:buNone/>
              <a:defRPr sz="2806"/>
            </a:lvl8pPr>
            <a:lvl9pPr marL="11404763" indent="0">
              <a:buNone/>
              <a:defRPr sz="2806"/>
            </a:lvl9pPr>
          </a:lstStyle>
          <a:p>
            <a:pPr lvl="0"/>
            <a:r>
              <a:rPr lang="en-GB"/>
              <a:t>Click to edit Master text styles</a:t>
            </a:r>
          </a:p>
        </p:txBody>
      </p:sp>
      <p:sp>
        <p:nvSpPr>
          <p:cNvPr id="4" name="Date Placeholder 3"/>
          <p:cNvSpPr>
            <a:spLocks noGrp="1"/>
          </p:cNvSpPr>
          <p:nvPr>
            <p:ph type="dt" sz="half" idx="10"/>
          </p:nvPr>
        </p:nvSpPr>
        <p:spPr/>
        <p:txBody>
          <a:bodyPr/>
          <a:lstStyle/>
          <a:p>
            <a:fld id="{BD061986-2F1E-4635-9F33-245A0D91A45B}" type="datetimeFigureOut">
              <a:rPr lang="en-GB" smtClean="0"/>
              <a:t>13/05/2026</a:t>
            </a:fld>
            <a:endParaRPr lang="en-GB"/>
          </a:p>
        </p:txBody>
      </p:sp>
      <p:sp>
        <p:nvSpPr>
          <p:cNvPr id="5" name="Footer Placeholder 4"/>
          <p:cNvSpPr>
            <a:spLocks noGrp="1"/>
          </p:cNvSpPr>
          <p:nvPr>
            <p:ph type="ftr" sz="quarter" idx="11"/>
          </p:nvPr>
        </p:nvSpPr>
        <p:spPr/>
        <p:txBody>
          <a:bodyPr/>
          <a:lstStyle/>
          <a:p>
            <a:endParaRPr lang="en-GB"/>
          </a:p>
        </p:txBody>
      </p:sp>
      <p:sp>
        <p:nvSpPr>
          <p:cNvPr id="19" name="Rectangle 18"/>
          <p:cNvSpPr/>
          <p:nvPr/>
        </p:nvSpPr>
        <p:spPr>
          <a:xfrm>
            <a:off x="25645344" y="-22378"/>
            <a:ext cx="2270641" cy="3428171"/>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 name="Slide Number Placeholder 5"/>
          <p:cNvSpPr>
            <a:spLocks noGrp="1"/>
          </p:cNvSpPr>
          <p:nvPr>
            <p:ph type="sldNum" sz="quarter" idx="12"/>
          </p:nvPr>
        </p:nvSpPr>
        <p:spPr>
          <a:xfrm>
            <a:off x="25535157" y="922104"/>
            <a:ext cx="2446482" cy="2393691"/>
          </a:xfrm>
          <a:prstGeom prst="rect">
            <a:avLst/>
          </a:prstGeom>
        </p:spPr>
        <p:txBody>
          <a:bodyPr/>
          <a:lstStyle>
            <a:lvl1pPr algn="ctr">
              <a:defRPr/>
            </a:lvl1pPr>
          </a:lstStyle>
          <a:p>
            <a:fld id="{8778C914-EB09-483D-820A-F0BF2502AFAA}" type="slidenum">
              <a:rPr lang="en-GB" smtClean="0"/>
              <a:t>‹#›</a:t>
            </a:fld>
            <a:endParaRPr lang="en-GB"/>
          </a:p>
        </p:txBody>
      </p:sp>
    </p:spTree>
    <p:extLst>
      <p:ext uri="{BB962C8B-B14F-4D97-AF65-F5344CB8AC3E}">
        <p14:creationId xmlns:p14="http://schemas.microsoft.com/office/powerpoint/2010/main" val="12259720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7503" y="-6303"/>
            <a:ext cx="30282716" cy="21393095"/>
            <a:chOff x="-2266" y="-2022"/>
            <a:chExt cx="9146266" cy="6861037"/>
          </a:xfrm>
        </p:grpSpPr>
        <p:sp>
          <p:nvSpPr>
            <p:cNvPr id="14" name="Rectangle 13"/>
            <p:cNvSpPr/>
            <p:nvPr/>
          </p:nvSpPr>
          <p:spPr>
            <a:xfrm>
              <a:off x="0" y="0"/>
              <a:ext cx="9144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8" name="Oval 1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Oval 18"/>
            <p:cNvSpPr/>
            <p:nvPr/>
          </p:nvSpPr>
          <p:spPr>
            <a:xfrm>
              <a:off x="5689832" y="-2022"/>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Oval 19"/>
            <p:cNvSpPr/>
            <p:nvPr/>
          </p:nvSpPr>
          <p:spPr>
            <a:xfrm>
              <a:off x="-2266"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1" name="Oval 20"/>
            <p:cNvSpPr/>
            <p:nvPr/>
          </p:nvSpPr>
          <p:spPr>
            <a:xfrm>
              <a:off x="6299432" y="586841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2"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GB"/>
            </a:p>
          </p:txBody>
        </p:sp>
        <p:sp>
          <p:nvSpPr>
            <p:cNvPr id="13" name="Freeform 12"/>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txBody>
            <a:bodyPr/>
            <a:lstStyle/>
            <a:p>
              <a:endParaRPr lang="en-GB"/>
            </a:p>
          </p:txBody>
        </p:sp>
        <p:sp>
          <p:nvSpPr>
            <p:cNvPr id="23" name="Freeform 5"/>
            <p:cNvSpPr>
              <a:spLocks noEditPoints="1"/>
            </p:cNvSpPr>
            <p:nvPr/>
          </p:nvSpPr>
          <p:spPr bwMode="gray">
            <a:xfrm>
              <a:off x="0" y="5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grpSp>
      <p:sp>
        <p:nvSpPr>
          <p:cNvPr id="11" name="TextBox 10"/>
          <p:cNvSpPr txBox="1"/>
          <p:nvPr/>
        </p:nvSpPr>
        <p:spPr bwMode="gray">
          <a:xfrm>
            <a:off x="23287218" y="9023528"/>
            <a:ext cx="2248921" cy="3931076"/>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24945">
                <a:solidFill>
                  <a:schemeClr val="tx2">
                    <a:lumMod val="40000"/>
                    <a:lumOff val="60000"/>
                  </a:schemeClr>
                </a:solidFill>
              </a:rPr>
              <a:t>”</a:t>
            </a:r>
          </a:p>
        </p:txBody>
      </p:sp>
      <p:sp>
        <p:nvSpPr>
          <p:cNvPr id="10" name="TextBox 9"/>
          <p:cNvSpPr txBox="1"/>
          <p:nvPr/>
        </p:nvSpPr>
        <p:spPr bwMode="gray">
          <a:xfrm>
            <a:off x="2072119" y="1842765"/>
            <a:ext cx="1991830" cy="3931076"/>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24945">
                <a:solidFill>
                  <a:schemeClr val="tx2">
                    <a:lumMod val="40000"/>
                    <a:lumOff val="60000"/>
                  </a:schemeClr>
                </a:solidFill>
              </a:rPr>
              <a:t>“</a:t>
            </a:r>
          </a:p>
        </p:txBody>
      </p:sp>
      <p:sp>
        <p:nvSpPr>
          <p:cNvPr id="2" name="Title 1"/>
          <p:cNvSpPr>
            <a:spLocks noGrp="1"/>
          </p:cNvSpPr>
          <p:nvPr>
            <p:ph type="title"/>
          </p:nvPr>
        </p:nvSpPr>
        <p:spPr>
          <a:xfrm>
            <a:off x="3677669" y="2851152"/>
            <a:ext cx="20453916" cy="8994589"/>
          </a:xfrm>
        </p:spPr>
        <p:txBody>
          <a:bodyPr anchor="ctr"/>
          <a:lstStyle>
            <a:lvl1pPr>
              <a:defRPr sz="11225"/>
            </a:lvl1pPr>
          </a:lstStyle>
          <a:p>
            <a:r>
              <a:rPr lang="en-GB"/>
              <a:t>Click to edit Master title style</a:t>
            </a:r>
            <a:endParaRPr lang="en-US"/>
          </a:p>
        </p:txBody>
      </p:sp>
      <p:sp>
        <p:nvSpPr>
          <p:cNvPr id="17" name="Text Placeholder 3"/>
          <p:cNvSpPr>
            <a:spLocks noGrp="1"/>
          </p:cNvSpPr>
          <p:nvPr>
            <p:ph type="body" sz="half" idx="13"/>
          </p:nvPr>
        </p:nvSpPr>
        <p:spPr bwMode="gray">
          <a:xfrm>
            <a:off x="4593194" y="11877542"/>
            <a:ext cx="18694024" cy="1038665"/>
          </a:xfrm>
        </p:spPr>
        <p:txBody>
          <a:bodyPr>
            <a:normAutofit/>
          </a:bodyPr>
          <a:lstStyle>
            <a:lvl1pPr marL="0" indent="0">
              <a:buNone/>
              <a:defRPr lang="en-US" sz="4365" b="0" i="0" kern="1200" cap="small" dirty="0">
                <a:solidFill>
                  <a:schemeClr val="tx2">
                    <a:lumMod val="40000"/>
                    <a:lumOff val="60000"/>
                  </a:schemeClr>
                </a:solidFill>
                <a:latin typeface="+mn-lt"/>
                <a:ea typeface="+mn-ea"/>
              </a:defRPr>
            </a:lvl1pPr>
            <a:lvl2pPr marL="1425595" indent="0">
              <a:buNone/>
              <a:defRPr sz="3742"/>
            </a:lvl2pPr>
            <a:lvl3pPr marL="2851191" indent="0">
              <a:buNone/>
              <a:defRPr sz="3118"/>
            </a:lvl3pPr>
            <a:lvl4pPr marL="4276786" indent="0">
              <a:buNone/>
              <a:defRPr sz="2806"/>
            </a:lvl4pPr>
            <a:lvl5pPr marL="5702381" indent="0">
              <a:buNone/>
              <a:defRPr sz="2806"/>
            </a:lvl5pPr>
            <a:lvl6pPr marL="7127977" indent="0">
              <a:buNone/>
              <a:defRPr sz="2806"/>
            </a:lvl6pPr>
            <a:lvl7pPr marL="8553572" indent="0">
              <a:buNone/>
              <a:defRPr sz="2806"/>
            </a:lvl7pPr>
            <a:lvl8pPr marL="9979167" indent="0">
              <a:buNone/>
              <a:defRPr sz="2806"/>
            </a:lvl8pPr>
            <a:lvl9pPr marL="11404763" indent="0">
              <a:buNone/>
              <a:defRPr sz="2806"/>
            </a:lvl9pPr>
          </a:lstStyle>
          <a:p>
            <a:pPr lvl="0"/>
            <a:r>
              <a:rPr lang="en-GB"/>
              <a:t>Click to edit Master text styles</a:t>
            </a:r>
          </a:p>
        </p:txBody>
      </p:sp>
      <p:sp>
        <p:nvSpPr>
          <p:cNvPr id="16" name="Text Placeholder 3"/>
          <p:cNvSpPr>
            <a:spLocks noGrp="1"/>
          </p:cNvSpPr>
          <p:nvPr>
            <p:ph type="body" sz="half" idx="2"/>
          </p:nvPr>
        </p:nvSpPr>
        <p:spPr>
          <a:xfrm>
            <a:off x="2909885" y="15592821"/>
            <a:ext cx="21262858" cy="3174732"/>
          </a:xfrm>
        </p:spPr>
        <p:txBody>
          <a:bodyPr anchor="ctr">
            <a:normAutofit/>
          </a:bodyPr>
          <a:lstStyle>
            <a:lvl1pPr marL="0" indent="0">
              <a:buNone/>
              <a:defRPr sz="5613"/>
            </a:lvl1pPr>
            <a:lvl2pPr marL="1425595" indent="0">
              <a:buNone/>
              <a:defRPr sz="3742"/>
            </a:lvl2pPr>
            <a:lvl3pPr marL="2851191" indent="0">
              <a:buNone/>
              <a:defRPr sz="3118"/>
            </a:lvl3pPr>
            <a:lvl4pPr marL="4276786" indent="0">
              <a:buNone/>
              <a:defRPr sz="2806"/>
            </a:lvl4pPr>
            <a:lvl5pPr marL="5702381" indent="0">
              <a:buNone/>
              <a:defRPr sz="2806"/>
            </a:lvl5pPr>
            <a:lvl6pPr marL="7127977" indent="0">
              <a:buNone/>
              <a:defRPr sz="2806"/>
            </a:lvl6pPr>
            <a:lvl7pPr marL="8553572" indent="0">
              <a:buNone/>
              <a:defRPr sz="2806"/>
            </a:lvl7pPr>
            <a:lvl8pPr marL="9979167" indent="0">
              <a:buNone/>
              <a:defRPr sz="2806"/>
            </a:lvl8pPr>
            <a:lvl9pPr marL="11404763" indent="0">
              <a:buNone/>
              <a:defRPr sz="2806"/>
            </a:lvl9pPr>
          </a:lstStyle>
          <a:p>
            <a:pPr lvl="0"/>
            <a:r>
              <a:rPr lang="en-GB"/>
              <a:t>Click to edit Master text styles</a:t>
            </a:r>
          </a:p>
        </p:txBody>
      </p:sp>
      <p:sp>
        <p:nvSpPr>
          <p:cNvPr id="4" name="Date Placeholder 3"/>
          <p:cNvSpPr>
            <a:spLocks noGrp="1"/>
          </p:cNvSpPr>
          <p:nvPr>
            <p:ph type="dt" sz="half" idx="10"/>
          </p:nvPr>
        </p:nvSpPr>
        <p:spPr/>
        <p:txBody>
          <a:bodyPr/>
          <a:lstStyle/>
          <a:p>
            <a:fld id="{BD061986-2F1E-4635-9F33-245A0D91A45B}" type="datetimeFigureOut">
              <a:rPr lang="en-GB" smtClean="0"/>
              <a:t>13/05/2026</a:t>
            </a:fld>
            <a:endParaRPr lang="en-GB"/>
          </a:p>
        </p:txBody>
      </p:sp>
      <p:sp>
        <p:nvSpPr>
          <p:cNvPr id="5" name="Footer Placeholder 4"/>
          <p:cNvSpPr>
            <a:spLocks noGrp="1"/>
          </p:cNvSpPr>
          <p:nvPr>
            <p:ph type="ftr" sz="quarter" idx="11"/>
          </p:nvPr>
        </p:nvSpPr>
        <p:spPr/>
        <p:txBody>
          <a:bodyPr/>
          <a:lstStyle/>
          <a:p>
            <a:endParaRPr lang="en-GB"/>
          </a:p>
        </p:txBody>
      </p:sp>
      <p:sp>
        <p:nvSpPr>
          <p:cNvPr id="22" name="Rectangle 21"/>
          <p:cNvSpPr/>
          <p:nvPr/>
        </p:nvSpPr>
        <p:spPr>
          <a:xfrm>
            <a:off x="25645344" y="-22378"/>
            <a:ext cx="2270641" cy="3428171"/>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 name="Slide Number Placeholder 5"/>
          <p:cNvSpPr>
            <a:spLocks noGrp="1"/>
          </p:cNvSpPr>
          <p:nvPr>
            <p:ph type="sldNum" sz="quarter" idx="12"/>
          </p:nvPr>
        </p:nvSpPr>
        <p:spPr>
          <a:xfrm>
            <a:off x="25535157" y="922104"/>
            <a:ext cx="2446482" cy="2393691"/>
          </a:xfrm>
          <a:prstGeom prst="rect">
            <a:avLst/>
          </a:prstGeom>
        </p:spPr>
        <p:txBody>
          <a:bodyPr/>
          <a:lstStyle>
            <a:lvl1pPr algn="ctr">
              <a:defRPr/>
            </a:lvl1pPr>
          </a:lstStyle>
          <a:p>
            <a:fld id="{8778C914-EB09-483D-820A-F0BF2502AFAA}" type="slidenum">
              <a:rPr lang="en-GB" smtClean="0"/>
              <a:t>‹#›</a:t>
            </a:fld>
            <a:endParaRPr lang="en-GB"/>
          </a:p>
        </p:txBody>
      </p:sp>
    </p:spTree>
    <p:extLst>
      <p:ext uri="{BB962C8B-B14F-4D97-AF65-F5344CB8AC3E}">
        <p14:creationId xmlns:p14="http://schemas.microsoft.com/office/powerpoint/2010/main" val="34039832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7503" y="-6303"/>
            <a:ext cx="30282716" cy="21393095"/>
            <a:chOff x="-2266" y="-2022"/>
            <a:chExt cx="9146266" cy="6861037"/>
          </a:xfrm>
        </p:grpSpPr>
        <p:sp>
          <p:nvSpPr>
            <p:cNvPr id="10" name="Rectangle 9"/>
            <p:cNvSpPr/>
            <p:nvPr/>
          </p:nvSpPr>
          <p:spPr>
            <a:xfrm>
              <a:off x="0" y="0"/>
              <a:ext cx="9144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4" name="Oval 13"/>
            <p:cNvSpPr/>
            <p:nvPr/>
          </p:nvSpPr>
          <p:spPr>
            <a:xfrm>
              <a:off x="5689832" y="-2022"/>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5" name="Oval 14"/>
            <p:cNvSpPr/>
            <p:nvPr/>
          </p:nvSpPr>
          <p:spPr>
            <a:xfrm>
              <a:off x="-2266"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Oval 15"/>
            <p:cNvSpPr/>
            <p:nvPr/>
          </p:nvSpPr>
          <p:spPr>
            <a:xfrm>
              <a:off x="6299432" y="586841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7"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GB"/>
            </a:p>
          </p:txBody>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txBody>
            <a:bodyPr/>
            <a:lstStyle/>
            <a:p>
              <a:endParaRPr lang="en-GB"/>
            </a:p>
          </p:txBody>
        </p:sp>
        <p:sp>
          <p:nvSpPr>
            <p:cNvPr id="17" name="Freeform 5"/>
            <p:cNvSpPr>
              <a:spLocks noEditPoints="1"/>
            </p:cNvSpPr>
            <p:nvPr/>
          </p:nvSpPr>
          <p:spPr bwMode="gray">
            <a:xfrm>
              <a:off x="0" y="5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grpSp>
      <p:sp>
        <p:nvSpPr>
          <p:cNvPr id="2" name="Title 1"/>
          <p:cNvSpPr>
            <a:spLocks noGrp="1"/>
          </p:cNvSpPr>
          <p:nvPr>
            <p:ph type="title"/>
          </p:nvPr>
        </p:nvSpPr>
        <p:spPr>
          <a:xfrm>
            <a:off x="2868732" y="6415088"/>
            <a:ext cx="21262854" cy="6533885"/>
          </a:xfrm>
        </p:spPr>
        <p:txBody>
          <a:bodyPr anchor="b"/>
          <a:lstStyle>
            <a:lvl1pPr algn="l">
              <a:defRPr sz="12472" b="0" cap="none"/>
            </a:lvl1pPr>
          </a:lstStyle>
          <a:p>
            <a:r>
              <a:rPr lang="en-GB"/>
              <a:t>Click to edit Master title style</a:t>
            </a:r>
            <a:endParaRPr lang="en-US"/>
          </a:p>
        </p:txBody>
      </p:sp>
      <p:sp>
        <p:nvSpPr>
          <p:cNvPr id="3" name="Text Placeholder 2"/>
          <p:cNvSpPr>
            <a:spLocks noGrp="1"/>
          </p:cNvSpPr>
          <p:nvPr>
            <p:ph type="body" idx="1"/>
          </p:nvPr>
        </p:nvSpPr>
        <p:spPr>
          <a:xfrm>
            <a:off x="2868732" y="16087293"/>
            <a:ext cx="21262854" cy="2682775"/>
          </a:xfrm>
        </p:spPr>
        <p:txBody>
          <a:bodyPr anchor="t"/>
          <a:lstStyle>
            <a:lvl1pPr marL="0" indent="0" algn="l">
              <a:buNone/>
              <a:defRPr sz="6236" cap="none">
                <a:solidFill>
                  <a:schemeClr val="accent1"/>
                </a:solidFill>
              </a:defRPr>
            </a:lvl1pPr>
            <a:lvl2pPr marL="1425595" indent="0">
              <a:buNone/>
              <a:defRPr sz="5613">
                <a:solidFill>
                  <a:schemeClr val="tx1">
                    <a:tint val="75000"/>
                  </a:schemeClr>
                </a:solidFill>
              </a:defRPr>
            </a:lvl2pPr>
            <a:lvl3pPr marL="2851191" indent="0">
              <a:buNone/>
              <a:defRPr sz="4989">
                <a:solidFill>
                  <a:schemeClr val="tx1">
                    <a:tint val="75000"/>
                  </a:schemeClr>
                </a:solidFill>
              </a:defRPr>
            </a:lvl3pPr>
            <a:lvl4pPr marL="4276786" indent="0">
              <a:buNone/>
              <a:defRPr sz="4365">
                <a:solidFill>
                  <a:schemeClr val="tx1">
                    <a:tint val="75000"/>
                  </a:schemeClr>
                </a:solidFill>
              </a:defRPr>
            </a:lvl4pPr>
            <a:lvl5pPr marL="5702381" indent="0">
              <a:buNone/>
              <a:defRPr sz="4365">
                <a:solidFill>
                  <a:schemeClr val="tx1">
                    <a:tint val="75000"/>
                  </a:schemeClr>
                </a:solidFill>
              </a:defRPr>
            </a:lvl5pPr>
            <a:lvl6pPr marL="7127977" indent="0">
              <a:buNone/>
              <a:defRPr sz="4365">
                <a:solidFill>
                  <a:schemeClr val="tx1">
                    <a:tint val="75000"/>
                  </a:schemeClr>
                </a:solidFill>
              </a:defRPr>
            </a:lvl6pPr>
            <a:lvl7pPr marL="8553572" indent="0">
              <a:buNone/>
              <a:defRPr sz="4365">
                <a:solidFill>
                  <a:schemeClr val="tx1">
                    <a:tint val="75000"/>
                  </a:schemeClr>
                </a:solidFill>
              </a:defRPr>
            </a:lvl7pPr>
            <a:lvl8pPr marL="9979167" indent="0">
              <a:buNone/>
              <a:defRPr sz="4365">
                <a:solidFill>
                  <a:schemeClr val="tx1">
                    <a:tint val="75000"/>
                  </a:schemeClr>
                </a:solidFill>
              </a:defRPr>
            </a:lvl8pPr>
            <a:lvl9pPr marL="11404763" indent="0">
              <a:buNone/>
              <a:defRPr sz="4365">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D061986-2F1E-4635-9F33-245A0D91A45B}" type="datetimeFigureOut">
              <a:rPr lang="en-GB" smtClean="0"/>
              <a:t>13/05/2026</a:t>
            </a:fld>
            <a:endParaRPr lang="en-GB"/>
          </a:p>
        </p:txBody>
      </p:sp>
      <p:sp>
        <p:nvSpPr>
          <p:cNvPr id="5" name="Footer Placeholder 4"/>
          <p:cNvSpPr>
            <a:spLocks noGrp="1"/>
          </p:cNvSpPr>
          <p:nvPr>
            <p:ph type="ftr" sz="quarter" idx="11"/>
          </p:nvPr>
        </p:nvSpPr>
        <p:spPr/>
        <p:txBody>
          <a:bodyPr/>
          <a:lstStyle/>
          <a:p>
            <a:endParaRPr lang="en-GB"/>
          </a:p>
        </p:txBody>
      </p:sp>
      <p:sp>
        <p:nvSpPr>
          <p:cNvPr id="11" name="Rectangle 10"/>
          <p:cNvSpPr/>
          <p:nvPr/>
        </p:nvSpPr>
        <p:spPr>
          <a:xfrm>
            <a:off x="25641579" y="122"/>
            <a:ext cx="2270641" cy="3428171"/>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 name="Slide Number Placeholder 5"/>
          <p:cNvSpPr>
            <a:spLocks noGrp="1"/>
          </p:cNvSpPr>
          <p:nvPr>
            <p:ph type="sldNum" sz="quarter" idx="12"/>
          </p:nvPr>
        </p:nvSpPr>
        <p:spPr>
          <a:xfrm>
            <a:off x="25535157" y="922104"/>
            <a:ext cx="2446482" cy="2393691"/>
          </a:xfrm>
          <a:prstGeom prst="rect">
            <a:avLst/>
          </a:prstGeom>
        </p:spPr>
        <p:txBody>
          <a:bodyPr/>
          <a:lstStyle>
            <a:lvl1pPr algn="ctr">
              <a:defRPr/>
            </a:lvl1pPr>
          </a:lstStyle>
          <a:p>
            <a:fld id="{8778C914-EB09-483D-820A-F0BF2502AFAA}" type="slidenum">
              <a:rPr lang="en-GB" smtClean="0"/>
              <a:t>‹#›</a:t>
            </a:fld>
            <a:endParaRPr lang="en-GB"/>
          </a:p>
        </p:txBody>
      </p:sp>
    </p:spTree>
    <p:extLst>
      <p:ext uri="{BB962C8B-B14F-4D97-AF65-F5344CB8AC3E}">
        <p14:creationId xmlns:p14="http://schemas.microsoft.com/office/powerpoint/2010/main" val="18433843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2863471" y="2873142"/>
            <a:ext cx="21268112" cy="2231006"/>
          </a:xfrm>
        </p:spPr>
        <p:txBody>
          <a:bodyPr anchor="ctr"/>
          <a:lstStyle>
            <a:lvl1pPr>
              <a:defRPr sz="9978"/>
            </a:lvl1pPr>
          </a:lstStyle>
          <a:p>
            <a:r>
              <a:rPr lang="en-GB"/>
              <a:t>Click to edit Master title style</a:t>
            </a:r>
            <a:endParaRPr lang="en-US" dirty="0"/>
          </a:p>
        </p:txBody>
      </p:sp>
      <p:sp>
        <p:nvSpPr>
          <p:cNvPr id="3" name="Text Placeholder 2"/>
          <p:cNvSpPr>
            <a:spLocks noGrp="1"/>
          </p:cNvSpPr>
          <p:nvPr>
            <p:ph type="body" idx="1"/>
          </p:nvPr>
        </p:nvSpPr>
        <p:spPr>
          <a:xfrm>
            <a:off x="2868730" y="7761464"/>
            <a:ext cx="7659626" cy="2051562"/>
          </a:xfrm>
        </p:spPr>
        <p:txBody>
          <a:bodyPr anchor="b">
            <a:noAutofit/>
          </a:bodyPr>
          <a:lstStyle>
            <a:lvl1pPr marL="0" indent="0">
              <a:buNone/>
              <a:defRPr sz="6236" b="0">
                <a:solidFill>
                  <a:schemeClr val="accent1"/>
                </a:solidFill>
              </a:defRPr>
            </a:lvl1pPr>
            <a:lvl2pPr marL="1425595" indent="0">
              <a:buNone/>
              <a:defRPr sz="6236" b="1"/>
            </a:lvl2pPr>
            <a:lvl3pPr marL="2851191" indent="0">
              <a:buNone/>
              <a:defRPr sz="5613" b="1"/>
            </a:lvl3pPr>
            <a:lvl4pPr marL="4276786" indent="0">
              <a:buNone/>
              <a:defRPr sz="4989" b="1"/>
            </a:lvl4pPr>
            <a:lvl5pPr marL="5702381" indent="0">
              <a:buNone/>
              <a:defRPr sz="4989" b="1"/>
            </a:lvl5pPr>
            <a:lvl6pPr marL="7127977" indent="0">
              <a:buNone/>
              <a:defRPr sz="4989" b="1"/>
            </a:lvl6pPr>
            <a:lvl7pPr marL="8553572" indent="0">
              <a:buNone/>
              <a:defRPr sz="4989" b="1"/>
            </a:lvl7pPr>
            <a:lvl8pPr marL="9979167" indent="0">
              <a:buNone/>
              <a:defRPr sz="4989" b="1"/>
            </a:lvl8pPr>
            <a:lvl9pPr marL="11404763" indent="0">
              <a:buNone/>
              <a:defRPr sz="4989" b="1"/>
            </a:lvl9pPr>
          </a:lstStyle>
          <a:p>
            <a:pPr lvl="0"/>
            <a:r>
              <a:rPr lang="en-GB"/>
              <a:t>Click to edit Master text styles</a:t>
            </a:r>
          </a:p>
        </p:txBody>
      </p:sp>
      <p:sp>
        <p:nvSpPr>
          <p:cNvPr id="22" name="Text Placeholder 3"/>
          <p:cNvSpPr>
            <a:spLocks noGrp="1"/>
          </p:cNvSpPr>
          <p:nvPr>
            <p:ph type="body" sz="half" idx="15"/>
          </p:nvPr>
        </p:nvSpPr>
        <p:spPr>
          <a:xfrm>
            <a:off x="2868730" y="9813028"/>
            <a:ext cx="7659626" cy="8972881"/>
          </a:xfrm>
        </p:spPr>
        <p:txBody>
          <a:bodyPr anchor="t">
            <a:normAutofit/>
          </a:bodyPr>
          <a:lstStyle>
            <a:lvl1pPr marL="0" indent="0">
              <a:buNone/>
              <a:defRPr sz="3742"/>
            </a:lvl1pPr>
            <a:lvl2pPr marL="1425595" indent="0">
              <a:buNone/>
              <a:defRPr sz="3742"/>
            </a:lvl2pPr>
            <a:lvl3pPr marL="2851191" indent="0">
              <a:buNone/>
              <a:defRPr sz="3118"/>
            </a:lvl3pPr>
            <a:lvl4pPr marL="4276786" indent="0">
              <a:buNone/>
              <a:defRPr sz="2806"/>
            </a:lvl4pPr>
            <a:lvl5pPr marL="5702381" indent="0">
              <a:buNone/>
              <a:defRPr sz="2806"/>
            </a:lvl5pPr>
            <a:lvl6pPr marL="7127977" indent="0">
              <a:buNone/>
              <a:defRPr sz="2806"/>
            </a:lvl6pPr>
            <a:lvl7pPr marL="8553572" indent="0">
              <a:buNone/>
              <a:defRPr sz="2806"/>
            </a:lvl7pPr>
            <a:lvl8pPr marL="9979167" indent="0">
              <a:buNone/>
              <a:defRPr sz="2806"/>
            </a:lvl8pPr>
            <a:lvl9pPr marL="11404763" indent="0">
              <a:buNone/>
              <a:defRPr sz="2806"/>
            </a:lvl9pPr>
          </a:lstStyle>
          <a:p>
            <a:pPr lvl="0"/>
            <a:r>
              <a:rPr lang="en-GB"/>
              <a:t>Click to edit Master text styles</a:t>
            </a:r>
          </a:p>
        </p:txBody>
      </p:sp>
      <p:sp>
        <p:nvSpPr>
          <p:cNvPr id="5" name="Text Placeholder 4"/>
          <p:cNvSpPr>
            <a:spLocks noGrp="1"/>
          </p:cNvSpPr>
          <p:nvPr>
            <p:ph type="body" sz="quarter" idx="3"/>
          </p:nvPr>
        </p:nvSpPr>
        <p:spPr>
          <a:xfrm>
            <a:off x="11285235" y="7749403"/>
            <a:ext cx="7703724" cy="2051562"/>
          </a:xfrm>
        </p:spPr>
        <p:txBody>
          <a:bodyPr anchor="b">
            <a:noAutofit/>
          </a:bodyPr>
          <a:lstStyle>
            <a:lvl1pPr marL="0" indent="0">
              <a:buNone/>
              <a:defRPr sz="6236" b="0">
                <a:solidFill>
                  <a:schemeClr val="accent1"/>
                </a:solidFill>
              </a:defRPr>
            </a:lvl1pPr>
            <a:lvl2pPr marL="1425595" indent="0">
              <a:buNone/>
              <a:defRPr sz="6236" b="1"/>
            </a:lvl2pPr>
            <a:lvl3pPr marL="2851191" indent="0">
              <a:buNone/>
              <a:defRPr sz="5613" b="1"/>
            </a:lvl3pPr>
            <a:lvl4pPr marL="4276786" indent="0">
              <a:buNone/>
              <a:defRPr sz="4989" b="1"/>
            </a:lvl4pPr>
            <a:lvl5pPr marL="5702381" indent="0">
              <a:buNone/>
              <a:defRPr sz="4989" b="1"/>
            </a:lvl5pPr>
            <a:lvl6pPr marL="7127977" indent="0">
              <a:buNone/>
              <a:defRPr sz="4989" b="1"/>
            </a:lvl6pPr>
            <a:lvl7pPr marL="8553572" indent="0">
              <a:buNone/>
              <a:defRPr sz="4989" b="1"/>
            </a:lvl7pPr>
            <a:lvl8pPr marL="9979167" indent="0">
              <a:buNone/>
              <a:defRPr sz="4989" b="1"/>
            </a:lvl8pPr>
            <a:lvl9pPr marL="11404763" indent="0">
              <a:buNone/>
              <a:defRPr sz="4989" b="1"/>
            </a:lvl9pPr>
          </a:lstStyle>
          <a:p>
            <a:pPr lvl="0"/>
            <a:r>
              <a:rPr lang="en-GB"/>
              <a:t>Click to edit Master text styles</a:t>
            </a:r>
          </a:p>
        </p:txBody>
      </p:sp>
      <p:sp>
        <p:nvSpPr>
          <p:cNvPr id="23" name="Text Placeholder 3"/>
          <p:cNvSpPr>
            <a:spLocks noGrp="1"/>
          </p:cNvSpPr>
          <p:nvPr>
            <p:ph type="body" sz="half" idx="16"/>
          </p:nvPr>
        </p:nvSpPr>
        <p:spPr>
          <a:xfrm>
            <a:off x="11285235" y="9813027"/>
            <a:ext cx="7703724" cy="9006089"/>
          </a:xfrm>
        </p:spPr>
        <p:txBody>
          <a:bodyPr anchor="t">
            <a:normAutofit/>
          </a:bodyPr>
          <a:lstStyle>
            <a:lvl1pPr marL="0" indent="0">
              <a:buNone/>
              <a:defRPr sz="3742"/>
            </a:lvl1pPr>
            <a:lvl2pPr marL="1425595" indent="0">
              <a:buNone/>
              <a:defRPr sz="3742"/>
            </a:lvl2pPr>
            <a:lvl3pPr marL="2851191" indent="0">
              <a:buNone/>
              <a:defRPr sz="3118"/>
            </a:lvl3pPr>
            <a:lvl4pPr marL="4276786" indent="0">
              <a:buNone/>
              <a:defRPr sz="2806"/>
            </a:lvl4pPr>
            <a:lvl5pPr marL="5702381" indent="0">
              <a:buNone/>
              <a:defRPr sz="2806"/>
            </a:lvl5pPr>
            <a:lvl6pPr marL="7127977" indent="0">
              <a:buNone/>
              <a:defRPr sz="2806"/>
            </a:lvl6pPr>
            <a:lvl7pPr marL="8553572" indent="0">
              <a:buNone/>
              <a:defRPr sz="2806"/>
            </a:lvl7pPr>
            <a:lvl8pPr marL="9979167" indent="0">
              <a:buNone/>
              <a:defRPr sz="2806"/>
            </a:lvl8pPr>
            <a:lvl9pPr marL="11404763" indent="0">
              <a:buNone/>
              <a:defRPr sz="2806"/>
            </a:lvl9pPr>
          </a:lstStyle>
          <a:p>
            <a:pPr lvl="0"/>
            <a:r>
              <a:rPr lang="en-GB"/>
              <a:t>Click to edit Master text styles</a:t>
            </a:r>
          </a:p>
        </p:txBody>
      </p:sp>
      <p:sp>
        <p:nvSpPr>
          <p:cNvPr id="14" name="Text Placeholder 4"/>
          <p:cNvSpPr>
            <a:spLocks noGrp="1"/>
          </p:cNvSpPr>
          <p:nvPr>
            <p:ph type="body" sz="quarter" idx="13"/>
          </p:nvPr>
        </p:nvSpPr>
        <p:spPr>
          <a:xfrm>
            <a:off x="19745835" y="7761464"/>
            <a:ext cx="7660649" cy="2051562"/>
          </a:xfrm>
        </p:spPr>
        <p:txBody>
          <a:bodyPr anchor="b">
            <a:noAutofit/>
          </a:bodyPr>
          <a:lstStyle>
            <a:lvl1pPr marL="0" indent="0">
              <a:buNone/>
              <a:defRPr sz="6236" b="0">
                <a:solidFill>
                  <a:schemeClr val="accent1"/>
                </a:solidFill>
              </a:defRPr>
            </a:lvl1pPr>
            <a:lvl2pPr marL="1425595" indent="0">
              <a:buNone/>
              <a:defRPr sz="6236" b="1"/>
            </a:lvl2pPr>
            <a:lvl3pPr marL="2851191" indent="0">
              <a:buNone/>
              <a:defRPr sz="5613" b="1"/>
            </a:lvl3pPr>
            <a:lvl4pPr marL="4276786" indent="0">
              <a:buNone/>
              <a:defRPr sz="4989" b="1"/>
            </a:lvl4pPr>
            <a:lvl5pPr marL="5702381" indent="0">
              <a:buNone/>
              <a:defRPr sz="4989" b="1"/>
            </a:lvl5pPr>
            <a:lvl6pPr marL="7127977" indent="0">
              <a:buNone/>
              <a:defRPr sz="4989" b="1"/>
            </a:lvl6pPr>
            <a:lvl7pPr marL="8553572" indent="0">
              <a:buNone/>
              <a:defRPr sz="4989" b="1"/>
            </a:lvl7pPr>
            <a:lvl8pPr marL="9979167" indent="0">
              <a:buNone/>
              <a:defRPr sz="4989" b="1"/>
            </a:lvl8pPr>
            <a:lvl9pPr marL="11404763" indent="0">
              <a:buNone/>
              <a:defRPr sz="4989" b="1"/>
            </a:lvl9pPr>
          </a:lstStyle>
          <a:p>
            <a:pPr lvl="0"/>
            <a:r>
              <a:rPr lang="en-GB"/>
              <a:t>Click to edit Master text styles</a:t>
            </a:r>
          </a:p>
        </p:txBody>
      </p:sp>
      <p:sp>
        <p:nvSpPr>
          <p:cNvPr id="24" name="Text Placeholder 3"/>
          <p:cNvSpPr>
            <a:spLocks noGrp="1"/>
          </p:cNvSpPr>
          <p:nvPr>
            <p:ph type="body" sz="half" idx="17"/>
          </p:nvPr>
        </p:nvSpPr>
        <p:spPr>
          <a:xfrm>
            <a:off x="19745835" y="9813028"/>
            <a:ext cx="7660649" cy="8972881"/>
          </a:xfrm>
        </p:spPr>
        <p:txBody>
          <a:bodyPr anchor="t">
            <a:normAutofit/>
          </a:bodyPr>
          <a:lstStyle>
            <a:lvl1pPr marL="0" indent="0">
              <a:buNone/>
              <a:defRPr sz="3742"/>
            </a:lvl1pPr>
            <a:lvl2pPr marL="1425595" indent="0">
              <a:buNone/>
              <a:defRPr sz="3742"/>
            </a:lvl2pPr>
            <a:lvl3pPr marL="2851191" indent="0">
              <a:buNone/>
              <a:defRPr sz="3118"/>
            </a:lvl3pPr>
            <a:lvl4pPr marL="4276786" indent="0">
              <a:buNone/>
              <a:defRPr sz="2806"/>
            </a:lvl4pPr>
            <a:lvl5pPr marL="5702381" indent="0">
              <a:buNone/>
              <a:defRPr sz="2806"/>
            </a:lvl5pPr>
            <a:lvl6pPr marL="7127977" indent="0">
              <a:buNone/>
              <a:defRPr sz="2806"/>
            </a:lvl6pPr>
            <a:lvl7pPr marL="8553572" indent="0">
              <a:buNone/>
              <a:defRPr sz="2806"/>
            </a:lvl7pPr>
            <a:lvl8pPr marL="9979167" indent="0">
              <a:buNone/>
              <a:defRPr sz="2806"/>
            </a:lvl8pPr>
            <a:lvl9pPr marL="11404763" indent="0">
              <a:buNone/>
              <a:defRPr sz="2806"/>
            </a:lvl9pPr>
          </a:lstStyle>
          <a:p>
            <a:pPr lvl="0"/>
            <a:r>
              <a:rPr lang="en-GB"/>
              <a:t>Click to edit Master text styles</a:t>
            </a:r>
          </a:p>
        </p:txBody>
      </p:sp>
      <p:cxnSp>
        <p:nvCxnSpPr>
          <p:cNvPr id="17" name="Straight Connector 16"/>
          <p:cNvCxnSpPr/>
          <p:nvPr/>
        </p:nvCxnSpPr>
        <p:spPr>
          <a:xfrm>
            <a:off x="10883386" y="7761465"/>
            <a:ext cx="0" cy="1102444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19367733" y="7761465"/>
            <a:ext cx="0" cy="1102444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D061986-2F1E-4635-9F33-245A0D91A45B}" type="datetimeFigureOut">
              <a:rPr lang="en-GB" smtClean="0"/>
              <a:t>13/05/2026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a:xfrm>
            <a:off x="25535157" y="922104"/>
            <a:ext cx="2446482" cy="2393691"/>
          </a:xfrm>
          <a:prstGeom prst="rect">
            <a:avLst/>
          </a:prstGeom>
        </p:spPr>
        <p:txBody>
          <a:bodyPr/>
          <a:lstStyle>
            <a:lvl1pPr algn="ctr">
              <a:defRPr/>
            </a:lvl1pPr>
          </a:lstStyle>
          <a:p>
            <a:fld id="{8778C914-EB09-483D-820A-F0BF2502AFAA}" type="slidenum">
              <a:rPr lang="en-GB" smtClean="0"/>
              <a:t>‹#›</a:t>
            </a:fld>
            <a:endParaRPr lang="en-GB"/>
          </a:p>
        </p:txBody>
      </p:sp>
    </p:spTree>
    <p:extLst>
      <p:ext uri="{BB962C8B-B14F-4D97-AF65-F5344CB8AC3E}">
        <p14:creationId xmlns:p14="http://schemas.microsoft.com/office/powerpoint/2010/main" val="11310974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2868732" y="2890753"/>
            <a:ext cx="21268112" cy="2213395"/>
          </a:xfrm>
        </p:spPr>
        <p:txBody>
          <a:bodyPr anchor="ctr"/>
          <a:lstStyle>
            <a:lvl1pPr>
              <a:defRPr sz="9978"/>
            </a:lvl1pPr>
          </a:lstStyle>
          <a:p>
            <a:r>
              <a:rPr lang="en-GB"/>
              <a:t>Click to edit Master title style</a:t>
            </a:r>
            <a:endParaRPr lang="en-US" dirty="0"/>
          </a:p>
        </p:txBody>
      </p:sp>
      <p:sp>
        <p:nvSpPr>
          <p:cNvPr id="3" name="Text Placeholder 2"/>
          <p:cNvSpPr>
            <a:spLocks noGrp="1"/>
          </p:cNvSpPr>
          <p:nvPr>
            <p:ph type="body" idx="1"/>
          </p:nvPr>
        </p:nvSpPr>
        <p:spPr>
          <a:xfrm>
            <a:off x="2914918" y="13032211"/>
            <a:ext cx="7599691" cy="2051559"/>
          </a:xfrm>
        </p:spPr>
        <p:txBody>
          <a:bodyPr anchor="b">
            <a:noAutofit/>
          </a:bodyPr>
          <a:lstStyle>
            <a:lvl1pPr marL="0" indent="0">
              <a:buNone/>
              <a:defRPr sz="6236" b="0">
                <a:solidFill>
                  <a:schemeClr val="accent1"/>
                </a:solidFill>
              </a:defRPr>
            </a:lvl1pPr>
            <a:lvl2pPr marL="1425595" indent="0">
              <a:buNone/>
              <a:defRPr sz="6236" b="1"/>
            </a:lvl2pPr>
            <a:lvl3pPr marL="2851191" indent="0">
              <a:buNone/>
              <a:defRPr sz="5613" b="1"/>
            </a:lvl3pPr>
            <a:lvl4pPr marL="4276786" indent="0">
              <a:buNone/>
              <a:defRPr sz="4989" b="1"/>
            </a:lvl4pPr>
            <a:lvl5pPr marL="5702381" indent="0">
              <a:buNone/>
              <a:defRPr sz="4989" b="1"/>
            </a:lvl5pPr>
            <a:lvl6pPr marL="7127977" indent="0">
              <a:buNone/>
              <a:defRPr sz="4989" b="1"/>
            </a:lvl6pPr>
            <a:lvl7pPr marL="8553572" indent="0">
              <a:buNone/>
              <a:defRPr sz="4989" b="1"/>
            </a:lvl7pPr>
            <a:lvl8pPr marL="9979167" indent="0">
              <a:buNone/>
              <a:defRPr sz="4989" b="1"/>
            </a:lvl8pPr>
            <a:lvl9pPr marL="11404763" indent="0">
              <a:buNone/>
              <a:defRPr sz="4989" b="1"/>
            </a:lvl9pPr>
          </a:lstStyle>
          <a:p>
            <a:pPr lvl="0"/>
            <a:r>
              <a:rPr lang="en-GB"/>
              <a:t>Click to edit Master text styles</a:t>
            </a:r>
          </a:p>
        </p:txBody>
      </p:sp>
      <p:sp>
        <p:nvSpPr>
          <p:cNvPr id="29" name="Picture Placeholder 2"/>
          <p:cNvSpPr>
            <a:spLocks noGrp="1" noChangeAspect="1"/>
          </p:cNvSpPr>
          <p:nvPr>
            <p:ph type="pic" idx="15"/>
          </p:nvPr>
        </p:nvSpPr>
        <p:spPr>
          <a:xfrm>
            <a:off x="3381333" y="7761464"/>
            <a:ext cx="6664709" cy="4512893"/>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4989"/>
            </a:lvl1pPr>
            <a:lvl2pPr marL="1425595" indent="0">
              <a:buNone/>
              <a:defRPr sz="4989"/>
            </a:lvl2pPr>
            <a:lvl3pPr marL="2851191" indent="0">
              <a:buNone/>
              <a:defRPr sz="4989"/>
            </a:lvl3pPr>
            <a:lvl4pPr marL="4276786" indent="0">
              <a:buNone/>
              <a:defRPr sz="4989"/>
            </a:lvl4pPr>
            <a:lvl5pPr marL="5702381" indent="0">
              <a:buNone/>
              <a:defRPr sz="4989"/>
            </a:lvl5pPr>
            <a:lvl6pPr marL="7127977" indent="0">
              <a:buNone/>
              <a:defRPr sz="4989"/>
            </a:lvl6pPr>
            <a:lvl7pPr marL="8553572" indent="0">
              <a:buNone/>
              <a:defRPr sz="4989"/>
            </a:lvl7pPr>
            <a:lvl8pPr marL="9979167" indent="0">
              <a:buNone/>
              <a:defRPr sz="4989"/>
            </a:lvl8pPr>
            <a:lvl9pPr marL="11404763" indent="0">
              <a:buNone/>
              <a:defRPr sz="4989"/>
            </a:lvl9pPr>
          </a:lstStyle>
          <a:p>
            <a:r>
              <a:rPr lang="en-GB"/>
              <a:t>Click icon to add picture</a:t>
            </a:r>
            <a:endParaRPr lang="en-US" dirty="0"/>
          </a:p>
        </p:txBody>
      </p:sp>
      <p:sp>
        <p:nvSpPr>
          <p:cNvPr id="23" name="Text Placeholder 3"/>
          <p:cNvSpPr>
            <a:spLocks noGrp="1"/>
          </p:cNvSpPr>
          <p:nvPr>
            <p:ph type="body" sz="half" idx="18"/>
          </p:nvPr>
        </p:nvSpPr>
        <p:spPr>
          <a:xfrm>
            <a:off x="2868727" y="15116982"/>
            <a:ext cx="7645879" cy="3668929"/>
          </a:xfrm>
        </p:spPr>
        <p:txBody>
          <a:bodyPr anchor="t">
            <a:normAutofit/>
          </a:bodyPr>
          <a:lstStyle>
            <a:lvl1pPr marL="0" indent="0">
              <a:buNone/>
              <a:defRPr sz="3742"/>
            </a:lvl1pPr>
            <a:lvl2pPr marL="1425595" indent="0">
              <a:buNone/>
              <a:defRPr sz="3742"/>
            </a:lvl2pPr>
            <a:lvl3pPr marL="2851191" indent="0">
              <a:buNone/>
              <a:defRPr sz="3118"/>
            </a:lvl3pPr>
            <a:lvl4pPr marL="4276786" indent="0">
              <a:buNone/>
              <a:defRPr sz="2806"/>
            </a:lvl4pPr>
            <a:lvl5pPr marL="5702381" indent="0">
              <a:buNone/>
              <a:defRPr sz="2806"/>
            </a:lvl5pPr>
            <a:lvl6pPr marL="7127977" indent="0">
              <a:buNone/>
              <a:defRPr sz="2806"/>
            </a:lvl6pPr>
            <a:lvl7pPr marL="8553572" indent="0">
              <a:buNone/>
              <a:defRPr sz="2806"/>
            </a:lvl7pPr>
            <a:lvl8pPr marL="9979167" indent="0">
              <a:buNone/>
              <a:defRPr sz="2806"/>
            </a:lvl8pPr>
            <a:lvl9pPr marL="11404763" indent="0">
              <a:buNone/>
              <a:defRPr sz="2806"/>
            </a:lvl9pPr>
          </a:lstStyle>
          <a:p>
            <a:pPr lvl="0"/>
            <a:r>
              <a:rPr lang="en-GB"/>
              <a:t>Click to edit Master text styles</a:t>
            </a:r>
          </a:p>
        </p:txBody>
      </p:sp>
      <p:sp>
        <p:nvSpPr>
          <p:cNvPr id="5" name="Text Placeholder 4"/>
          <p:cNvSpPr>
            <a:spLocks noGrp="1"/>
          </p:cNvSpPr>
          <p:nvPr>
            <p:ph type="body" sz="quarter" idx="3"/>
          </p:nvPr>
        </p:nvSpPr>
        <p:spPr>
          <a:xfrm>
            <a:off x="11357953" y="13032206"/>
            <a:ext cx="7587590" cy="2051562"/>
          </a:xfrm>
        </p:spPr>
        <p:txBody>
          <a:bodyPr anchor="b">
            <a:noAutofit/>
          </a:bodyPr>
          <a:lstStyle>
            <a:lvl1pPr marL="0" indent="0">
              <a:buNone/>
              <a:defRPr sz="6236" b="0">
                <a:solidFill>
                  <a:schemeClr val="accent1"/>
                </a:solidFill>
              </a:defRPr>
            </a:lvl1pPr>
            <a:lvl2pPr marL="1425595" indent="0">
              <a:buNone/>
              <a:defRPr sz="6236" b="1"/>
            </a:lvl2pPr>
            <a:lvl3pPr marL="2851191" indent="0">
              <a:buNone/>
              <a:defRPr sz="5613" b="1"/>
            </a:lvl3pPr>
            <a:lvl4pPr marL="4276786" indent="0">
              <a:buNone/>
              <a:defRPr sz="4989" b="1"/>
            </a:lvl4pPr>
            <a:lvl5pPr marL="5702381" indent="0">
              <a:buNone/>
              <a:defRPr sz="4989" b="1"/>
            </a:lvl5pPr>
            <a:lvl6pPr marL="7127977" indent="0">
              <a:buNone/>
              <a:defRPr sz="4989" b="1"/>
            </a:lvl6pPr>
            <a:lvl7pPr marL="8553572" indent="0">
              <a:buNone/>
              <a:defRPr sz="4989" b="1"/>
            </a:lvl7pPr>
            <a:lvl8pPr marL="9979167" indent="0">
              <a:buNone/>
              <a:defRPr sz="4989" b="1"/>
            </a:lvl8pPr>
            <a:lvl9pPr marL="11404763" indent="0">
              <a:buNone/>
              <a:defRPr sz="4989" b="1"/>
            </a:lvl9pPr>
          </a:lstStyle>
          <a:p>
            <a:pPr lvl="0"/>
            <a:r>
              <a:rPr lang="en-GB"/>
              <a:t>Click to edit Master text styles</a:t>
            </a:r>
          </a:p>
        </p:txBody>
      </p:sp>
      <p:sp>
        <p:nvSpPr>
          <p:cNvPr id="30" name="Picture Placeholder 2"/>
          <p:cNvSpPr>
            <a:spLocks noGrp="1" noChangeAspect="1"/>
          </p:cNvSpPr>
          <p:nvPr>
            <p:ph type="pic" idx="16"/>
          </p:nvPr>
        </p:nvSpPr>
        <p:spPr>
          <a:xfrm>
            <a:off x="11755888" y="7754087"/>
            <a:ext cx="6705251" cy="45202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4989"/>
            </a:lvl1pPr>
            <a:lvl2pPr marL="1425595" indent="0">
              <a:buNone/>
              <a:defRPr sz="4989"/>
            </a:lvl2pPr>
            <a:lvl3pPr marL="2851191" indent="0">
              <a:buNone/>
              <a:defRPr sz="4989"/>
            </a:lvl3pPr>
            <a:lvl4pPr marL="4276786" indent="0">
              <a:buNone/>
              <a:defRPr sz="4989"/>
            </a:lvl4pPr>
            <a:lvl5pPr marL="5702381" indent="0">
              <a:buNone/>
              <a:defRPr sz="4989"/>
            </a:lvl5pPr>
            <a:lvl6pPr marL="7127977" indent="0">
              <a:buNone/>
              <a:defRPr sz="4989"/>
            </a:lvl6pPr>
            <a:lvl7pPr marL="8553572" indent="0">
              <a:buNone/>
              <a:defRPr sz="4989"/>
            </a:lvl7pPr>
            <a:lvl8pPr marL="9979167" indent="0">
              <a:buNone/>
              <a:defRPr sz="4989"/>
            </a:lvl8pPr>
            <a:lvl9pPr marL="11404763" indent="0">
              <a:buNone/>
              <a:defRPr sz="4989"/>
            </a:lvl9pPr>
          </a:lstStyle>
          <a:p>
            <a:r>
              <a:rPr lang="en-GB"/>
              <a:t>Click icon to add picture</a:t>
            </a:r>
            <a:endParaRPr lang="en-US" dirty="0"/>
          </a:p>
        </p:txBody>
      </p:sp>
      <p:sp>
        <p:nvSpPr>
          <p:cNvPr id="24" name="Text Placeholder 3"/>
          <p:cNvSpPr>
            <a:spLocks noGrp="1"/>
          </p:cNvSpPr>
          <p:nvPr>
            <p:ph type="body" sz="half" idx="19"/>
          </p:nvPr>
        </p:nvSpPr>
        <p:spPr>
          <a:xfrm>
            <a:off x="11271484" y="15116985"/>
            <a:ext cx="7674058" cy="3705416"/>
          </a:xfrm>
        </p:spPr>
        <p:txBody>
          <a:bodyPr anchor="t">
            <a:normAutofit/>
          </a:bodyPr>
          <a:lstStyle>
            <a:lvl1pPr marL="0" indent="0">
              <a:buNone/>
              <a:defRPr sz="3742"/>
            </a:lvl1pPr>
            <a:lvl2pPr marL="1425595" indent="0">
              <a:buNone/>
              <a:defRPr sz="3742"/>
            </a:lvl2pPr>
            <a:lvl3pPr marL="2851191" indent="0">
              <a:buNone/>
              <a:defRPr sz="3118"/>
            </a:lvl3pPr>
            <a:lvl4pPr marL="4276786" indent="0">
              <a:buNone/>
              <a:defRPr sz="2806"/>
            </a:lvl4pPr>
            <a:lvl5pPr marL="5702381" indent="0">
              <a:buNone/>
              <a:defRPr sz="2806"/>
            </a:lvl5pPr>
            <a:lvl6pPr marL="7127977" indent="0">
              <a:buNone/>
              <a:defRPr sz="2806"/>
            </a:lvl6pPr>
            <a:lvl7pPr marL="8553572" indent="0">
              <a:buNone/>
              <a:defRPr sz="2806"/>
            </a:lvl7pPr>
            <a:lvl8pPr marL="9979167" indent="0">
              <a:buNone/>
              <a:defRPr sz="2806"/>
            </a:lvl8pPr>
            <a:lvl9pPr marL="11404763" indent="0">
              <a:buNone/>
              <a:defRPr sz="2806"/>
            </a:lvl9pPr>
          </a:lstStyle>
          <a:p>
            <a:pPr lvl="0"/>
            <a:r>
              <a:rPr lang="en-GB"/>
              <a:t>Click to edit Master text styles</a:t>
            </a:r>
          </a:p>
        </p:txBody>
      </p:sp>
      <p:sp>
        <p:nvSpPr>
          <p:cNvPr id="14" name="Text Placeholder 4"/>
          <p:cNvSpPr>
            <a:spLocks noGrp="1"/>
          </p:cNvSpPr>
          <p:nvPr>
            <p:ph type="body" sz="quarter" idx="13"/>
          </p:nvPr>
        </p:nvSpPr>
        <p:spPr>
          <a:xfrm>
            <a:off x="19745837" y="12991450"/>
            <a:ext cx="7630622" cy="2125529"/>
          </a:xfrm>
        </p:spPr>
        <p:txBody>
          <a:bodyPr anchor="b">
            <a:noAutofit/>
          </a:bodyPr>
          <a:lstStyle>
            <a:lvl1pPr marL="0" indent="0">
              <a:buNone/>
              <a:defRPr sz="6236" b="0">
                <a:solidFill>
                  <a:schemeClr val="accent1"/>
                </a:solidFill>
              </a:defRPr>
            </a:lvl1pPr>
            <a:lvl2pPr marL="1425595" indent="0">
              <a:buNone/>
              <a:defRPr sz="6236" b="1"/>
            </a:lvl2pPr>
            <a:lvl3pPr marL="2851191" indent="0">
              <a:buNone/>
              <a:defRPr sz="5613" b="1"/>
            </a:lvl3pPr>
            <a:lvl4pPr marL="4276786" indent="0">
              <a:buNone/>
              <a:defRPr sz="4989" b="1"/>
            </a:lvl4pPr>
            <a:lvl5pPr marL="5702381" indent="0">
              <a:buNone/>
              <a:defRPr sz="4989" b="1"/>
            </a:lvl5pPr>
            <a:lvl6pPr marL="7127977" indent="0">
              <a:buNone/>
              <a:defRPr sz="4989" b="1"/>
            </a:lvl6pPr>
            <a:lvl7pPr marL="8553572" indent="0">
              <a:buNone/>
              <a:defRPr sz="4989" b="1"/>
            </a:lvl7pPr>
            <a:lvl8pPr marL="9979167" indent="0">
              <a:buNone/>
              <a:defRPr sz="4989" b="1"/>
            </a:lvl8pPr>
            <a:lvl9pPr marL="11404763" indent="0">
              <a:buNone/>
              <a:defRPr sz="4989" b="1"/>
            </a:lvl9pPr>
          </a:lstStyle>
          <a:p>
            <a:pPr lvl="0"/>
            <a:r>
              <a:rPr lang="en-GB"/>
              <a:t>Click to edit Master text styles</a:t>
            </a:r>
          </a:p>
        </p:txBody>
      </p:sp>
      <p:sp>
        <p:nvSpPr>
          <p:cNvPr id="31" name="Picture Placeholder 2"/>
          <p:cNvSpPr>
            <a:spLocks noGrp="1" noChangeAspect="1"/>
          </p:cNvSpPr>
          <p:nvPr>
            <p:ph type="pic" idx="17"/>
          </p:nvPr>
        </p:nvSpPr>
        <p:spPr>
          <a:xfrm>
            <a:off x="20213095" y="7761464"/>
            <a:ext cx="6684247" cy="4512893"/>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4989"/>
            </a:lvl1pPr>
            <a:lvl2pPr marL="1425595" indent="0">
              <a:buNone/>
              <a:defRPr sz="4989"/>
            </a:lvl2pPr>
            <a:lvl3pPr marL="2851191" indent="0">
              <a:buNone/>
              <a:defRPr sz="4989"/>
            </a:lvl3pPr>
            <a:lvl4pPr marL="4276786" indent="0">
              <a:buNone/>
              <a:defRPr sz="4989"/>
            </a:lvl4pPr>
            <a:lvl5pPr marL="5702381" indent="0">
              <a:buNone/>
              <a:defRPr sz="4989"/>
            </a:lvl5pPr>
            <a:lvl6pPr marL="7127977" indent="0">
              <a:buNone/>
              <a:defRPr sz="4989"/>
            </a:lvl6pPr>
            <a:lvl7pPr marL="8553572" indent="0">
              <a:buNone/>
              <a:defRPr sz="4989"/>
            </a:lvl7pPr>
            <a:lvl8pPr marL="9979167" indent="0">
              <a:buNone/>
              <a:defRPr sz="4989"/>
            </a:lvl8pPr>
            <a:lvl9pPr marL="11404763" indent="0">
              <a:buNone/>
              <a:defRPr sz="4989"/>
            </a:lvl9pPr>
          </a:lstStyle>
          <a:p>
            <a:r>
              <a:rPr lang="en-GB"/>
              <a:t>Click icon to add picture</a:t>
            </a:r>
            <a:endParaRPr lang="en-US" dirty="0"/>
          </a:p>
        </p:txBody>
      </p:sp>
      <p:sp>
        <p:nvSpPr>
          <p:cNvPr id="27" name="Text Placeholder 3"/>
          <p:cNvSpPr>
            <a:spLocks noGrp="1"/>
          </p:cNvSpPr>
          <p:nvPr>
            <p:ph type="body" sz="half" idx="20"/>
          </p:nvPr>
        </p:nvSpPr>
        <p:spPr>
          <a:xfrm>
            <a:off x="19745837" y="15116987"/>
            <a:ext cx="7630622" cy="3708699"/>
          </a:xfrm>
        </p:spPr>
        <p:txBody>
          <a:bodyPr anchor="t">
            <a:normAutofit/>
          </a:bodyPr>
          <a:lstStyle>
            <a:lvl1pPr marL="0" indent="0">
              <a:buNone/>
              <a:defRPr sz="3742"/>
            </a:lvl1pPr>
            <a:lvl2pPr marL="1425595" indent="0">
              <a:buNone/>
              <a:defRPr sz="3742"/>
            </a:lvl2pPr>
            <a:lvl3pPr marL="2851191" indent="0">
              <a:buNone/>
              <a:defRPr sz="3118"/>
            </a:lvl3pPr>
            <a:lvl4pPr marL="4276786" indent="0">
              <a:buNone/>
              <a:defRPr sz="2806"/>
            </a:lvl4pPr>
            <a:lvl5pPr marL="5702381" indent="0">
              <a:buNone/>
              <a:defRPr sz="2806"/>
            </a:lvl5pPr>
            <a:lvl6pPr marL="7127977" indent="0">
              <a:buNone/>
              <a:defRPr sz="2806"/>
            </a:lvl6pPr>
            <a:lvl7pPr marL="8553572" indent="0">
              <a:buNone/>
              <a:defRPr sz="2806"/>
            </a:lvl7pPr>
            <a:lvl8pPr marL="9979167" indent="0">
              <a:buNone/>
              <a:defRPr sz="2806"/>
            </a:lvl8pPr>
            <a:lvl9pPr marL="11404763" indent="0">
              <a:buNone/>
              <a:defRPr sz="2806"/>
            </a:lvl9pPr>
          </a:lstStyle>
          <a:p>
            <a:pPr lvl="0"/>
            <a:r>
              <a:rPr lang="en-GB"/>
              <a:t>Click to edit Master text styles</a:t>
            </a:r>
          </a:p>
        </p:txBody>
      </p:sp>
      <p:cxnSp>
        <p:nvCxnSpPr>
          <p:cNvPr id="17" name="Straight Connector 16"/>
          <p:cNvCxnSpPr/>
          <p:nvPr/>
        </p:nvCxnSpPr>
        <p:spPr>
          <a:xfrm>
            <a:off x="10907688" y="7761465"/>
            <a:ext cx="0" cy="1102444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19367733" y="7761464"/>
            <a:ext cx="0" cy="11064221"/>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D061986-2F1E-4635-9F33-245A0D91A45B}" type="datetimeFigureOut">
              <a:rPr lang="en-GB" smtClean="0"/>
              <a:t>13/05/2026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a:xfrm>
            <a:off x="25535157" y="922104"/>
            <a:ext cx="2446482" cy="2393691"/>
          </a:xfrm>
          <a:prstGeom prst="rect">
            <a:avLst/>
          </a:prstGeom>
        </p:spPr>
        <p:txBody>
          <a:bodyPr/>
          <a:lstStyle>
            <a:lvl1pPr algn="ctr">
              <a:defRPr/>
            </a:lvl1pPr>
          </a:lstStyle>
          <a:p>
            <a:fld id="{8778C914-EB09-483D-820A-F0BF2502AFAA}" type="slidenum">
              <a:rPr lang="en-GB" smtClean="0"/>
              <a:t>‹#›</a:t>
            </a:fld>
            <a:endParaRPr lang="en-GB"/>
          </a:p>
        </p:txBody>
      </p:sp>
    </p:spTree>
    <p:extLst>
      <p:ext uri="{BB962C8B-B14F-4D97-AF65-F5344CB8AC3E}">
        <p14:creationId xmlns:p14="http://schemas.microsoft.com/office/powerpoint/2010/main" val="1063776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Title 1"/>
          <p:cNvSpPr>
            <a:spLocks noGrp="1"/>
          </p:cNvSpPr>
          <p:nvPr>
            <p:ph type="title"/>
          </p:nvPr>
        </p:nvSpPr>
        <p:spPr>
          <a:xfrm>
            <a:off x="2863471" y="2873142"/>
            <a:ext cx="21268112" cy="2231006"/>
          </a:xfrm>
        </p:spPr>
        <p:txBody>
          <a:bodyPr anchor="ctr"/>
          <a:lstStyle>
            <a:lvl1pPr>
              <a:defRPr sz="9978"/>
            </a:lvl1p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D061986-2F1E-4635-9F33-245A0D91A45B}" type="datetimeFigureOut">
              <a:rPr lang="en-GB" smtClean="0"/>
              <a:t>13/05/2026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25535157" y="922104"/>
            <a:ext cx="2446482" cy="2393691"/>
          </a:xfrm>
          <a:prstGeom prst="rect">
            <a:avLst/>
          </a:prstGeom>
        </p:spPr>
        <p:txBody>
          <a:bodyPr/>
          <a:lstStyle>
            <a:lvl1pPr algn="ctr">
              <a:defRPr/>
            </a:lvl1pPr>
          </a:lstStyle>
          <a:p>
            <a:fld id="{8778C914-EB09-483D-820A-F0BF2502AFAA}" type="slidenum">
              <a:rPr lang="en-GB" smtClean="0"/>
              <a:t>‹#›</a:t>
            </a:fld>
            <a:endParaRPr lang="en-GB"/>
          </a:p>
        </p:txBody>
      </p:sp>
    </p:spTree>
    <p:extLst>
      <p:ext uri="{BB962C8B-B14F-4D97-AF65-F5344CB8AC3E}">
        <p14:creationId xmlns:p14="http://schemas.microsoft.com/office/powerpoint/2010/main" val="29870554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0" name="Group 9"/>
          <p:cNvGrpSpPr/>
          <p:nvPr/>
        </p:nvGrpSpPr>
        <p:grpSpPr>
          <a:xfrm>
            <a:off x="-7503" y="-6303"/>
            <a:ext cx="30282716" cy="21393095"/>
            <a:chOff x="-2266" y="-2022"/>
            <a:chExt cx="9146266" cy="6861037"/>
          </a:xfrm>
        </p:grpSpPr>
        <p:sp>
          <p:nvSpPr>
            <p:cNvPr id="11" name="Rectangle 10"/>
            <p:cNvSpPr/>
            <p:nvPr/>
          </p:nvSpPr>
          <p:spPr>
            <a:xfrm>
              <a:off x="0" y="0"/>
              <a:ext cx="9144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5" name="Oval 14"/>
            <p:cNvSpPr/>
            <p:nvPr/>
          </p:nvSpPr>
          <p:spPr>
            <a:xfrm>
              <a:off x="5689832" y="-2022"/>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Oval 15"/>
            <p:cNvSpPr/>
            <p:nvPr/>
          </p:nvSpPr>
          <p:spPr>
            <a:xfrm>
              <a:off x="-2266"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7" name="Oval 16"/>
            <p:cNvSpPr/>
            <p:nvPr/>
          </p:nvSpPr>
          <p:spPr>
            <a:xfrm>
              <a:off x="6299432" y="586841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7" name="Rectangle 6"/>
            <p:cNvSpPr/>
            <p:nvPr/>
          </p:nvSpPr>
          <p:spPr>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8" name="Freeform 7"/>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txBody>
            <a:bodyPr/>
            <a:lstStyle/>
            <a:p>
              <a:endParaRPr lang="en-GB"/>
            </a:p>
          </p:txBody>
        </p:sp>
        <p:sp>
          <p:nvSpPr>
            <p:cNvPr id="9"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GB"/>
            </a:p>
          </p:txBody>
        </p:sp>
        <p:sp>
          <p:nvSpPr>
            <p:cNvPr id="18" name="Freeform 5"/>
            <p:cNvSpPr>
              <a:spLocks noEditPoints="1"/>
            </p:cNvSpPr>
            <p:nvPr/>
          </p:nvSpPr>
          <p:spPr bwMode="gray">
            <a:xfrm>
              <a:off x="0" y="5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grpSp>
      <p:sp>
        <p:nvSpPr>
          <p:cNvPr id="2" name="Vertical Title 1"/>
          <p:cNvSpPr>
            <a:spLocks noGrp="1"/>
          </p:cNvSpPr>
          <p:nvPr>
            <p:ph type="title" orient="vert"/>
          </p:nvPr>
        </p:nvSpPr>
        <p:spPr>
          <a:xfrm>
            <a:off x="20425074" y="4514319"/>
            <a:ext cx="3706509" cy="14255747"/>
          </a:xfrm>
        </p:spPr>
        <p:txBody>
          <a:bodyPr vert="eaVert" anchor="ctr" anchorCtr="0"/>
          <a:lstStyle/>
          <a:p>
            <a:r>
              <a:rPr lang="en-GB"/>
              <a:t>Click to edit Master title style</a:t>
            </a:r>
            <a:endParaRPr lang="en-US"/>
          </a:p>
        </p:txBody>
      </p:sp>
      <p:sp>
        <p:nvSpPr>
          <p:cNvPr id="3" name="Vertical Text Placeholder 2"/>
          <p:cNvSpPr>
            <a:spLocks noGrp="1"/>
          </p:cNvSpPr>
          <p:nvPr>
            <p:ph type="body" orient="vert" idx="1"/>
          </p:nvPr>
        </p:nvSpPr>
        <p:spPr>
          <a:xfrm>
            <a:off x="2868729" y="4514318"/>
            <a:ext cx="14625186" cy="142557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BD061986-2F1E-4635-9F33-245A0D91A45B}" type="datetimeFigureOut">
              <a:rPr lang="en-GB" smtClean="0"/>
              <a:t>13/05/2026</a:t>
            </a:fld>
            <a:endParaRPr lang="en-GB"/>
          </a:p>
        </p:txBody>
      </p:sp>
      <p:sp>
        <p:nvSpPr>
          <p:cNvPr id="5" name="Footer Placeholder 4"/>
          <p:cNvSpPr>
            <a:spLocks noGrp="1"/>
          </p:cNvSpPr>
          <p:nvPr>
            <p:ph type="ftr" sz="quarter" idx="11"/>
          </p:nvPr>
        </p:nvSpPr>
        <p:spPr/>
        <p:txBody>
          <a:bodyPr/>
          <a:lstStyle/>
          <a:p>
            <a:endParaRPr lang="en-GB"/>
          </a:p>
        </p:txBody>
      </p:sp>
      <p:sp>
        <p:nvSpPr>
          <p:cNvPr id="13" name="Rectangle 12"/>
          <p:cNvSpPr/>
          <p:nvPr/>
        </p:nvSpPr>
        <p:spPr>
          <a:xfrm>
            <a:off x="25641579" y="122"/>
            <a:ext cx="2270641" cy="3428171"/>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 name="Slide Number Placeholder 5"/>
          <p:cNvSpPr>
            <a:spLocks noGrp="1"/>
          </p:cNvSpPr>
          <p:nvPr>
            <p:ph type="sldNum" sz="quarter" idx="12"/>
          </p:nvPr>
        </p:nvSpPr>
        <p:spPr>
          <a:xfrm>
            <a:off x="25535157" y="922104"/>
            <a:ext cx="2446482" cy="2393691"/>
          </a:xfrm>
          <a:prstGeom prst="rect">
            <a:avLst/>
          </a:prstGeom>
        </p:spPr>
        <p:txBody>
          <a:bodyPr/>
          <a:lstStyle>
            <a:lvl1pPr algn="ctr">
              <a:defRPr/>
            </a:lvl1pPr>
          </a:lstStyle>
          <a:p>
            <a:fld id="{8778C914-EB09-483D-820A-F0BF2502AFAA}" type="slidenum">
              <a:rPr lang="en-GB" smtClean="0"/>
              <a:t>‹#›</a:t>
            </a:fld>
            <a:endParaRPr lang="en-GB"/>
          </a:p>
        </p:txBody>
      </p:sp>
    </p:spTree>
    <p:extLst>
      <p:ext uri="{BB962C8B-B14F-4D97-AF65-F5344CB8AC3E}">
        <p14:creationId xmlns:p14="http://schemas.microsoft.com/office/powerpoint/2010/main" val="9467425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grpSp>
        <p:nvGrpSpPr>
          <p:cNvPr id="6" name="Group 5"/>
          <p:cNvGrpSpPr/>
          <p:nvPr userDrawn="1"/>
        </p:nvGrpSpPr>
        <p:grpSpPr>
          <a:xfrm>
            <a:off x="0" y="0"/>
            <a:ext cx="30275213" cy="21383625"/>
            <a:chOff x="-452526" y="-127537"/>
            <a:chExt cx="9683255" cy="7251035"/>
          </a:xfrm>
        </p:grpSpPr>
        <p:sp>
          <p:nvSpPr>
            <p:cNvPr id="11" name="Oval 1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7206"/>
            </a:p>
          </p:txBody>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7206"/>
            </a:p>
          </p:txBody>
        </p:sp>
        <p:sp>
          <p:nvSpPr>
            <p:cNvPr id="15" name="Oval 14"/>
            <p:cNvSpPr/>
            <p:nvPr/>
          </p:nvSpPr>
          <p:spPr>
            <a:xfrm>
              <a:off x="5689832" y="-2022"/>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7206"/>
            </a:p>
          </p:txBody>
        </p:sp>
        <p:sp>
          <p:nvSpPr>
            <p:cNvPr id="16" name="Oval 15"/>
            <p:cNvSpPr/>
            <p:nvPr/>
          </p:nvSpPr>
          <p:spPr>
            <a:xfrm>
              <a:off x="-2266"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7206"/>
            </a:p>
          </p:txBody>
        </p:sp>
        <p:sp>
          <p:nvSpPr>
            <p:cNvPr id="17" name="Oval 16"/>
            <p:cNvSpPr/>
            <p:nvPr/>
          </p:nvSpPr>
          <p:spPr>
            <a:xfrm>
              <a:off x="6299432" y="586841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7206"/>
            </a:p>
          </p:txBody>
        </p:sp>
        <p:sp>
          <p:nvSpPr>
            <p:cNvPr id="18" name="Freeform 5"/>
            <p:cNvSpPr>
              <a:spLocks noEditPoints="1"/>
            </p:cNvSpPr>
            <p:nvPr/>
          </p:nvSpPr>
          <p:spPr bwMode="gray">
            <a:xfrm>
              <a:off x="0" y="5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7206"/>
            </a:p>
          </p:txBody>
        </p:sp>
        <p:sp>
          <p:nvSpPr>
            <p:cNvPr id="10" name="Rectangle 9"/>
            <p:cNvSpPr/>
            <p:nvPr/>
          </p:nvSpPr>
          <p:spPr>
            <a:xfrm>
              <a:off x="-452526" y="-127537"/>
              <a:ext cx="9683255" cy="7251035"/>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7206"/>
            </a:p>
          </p:txBody>
        </p:sp>
      </p:grpSp>
    </p:spTree>
    <p:extLst>
      <p:ext uri="{BB962C8B-B14F-4D97-AF65-F5344CB8AC3E}">
        <p14:creationId xmlns:p14="http://schemas.microsoft.com/office/powerpoint/2010/main" val="2704138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Group 5"/>
          <p:cNvGrpSpPr/>
          <p:nvPr/>
        </p:nvGrpSpPr>
        <p:grpSpPr>
          <a:xfrm>
            <a:off x="-7503" y="-6303"/>
            <a:ext cx="30282716" cy="21393095"/>
            <a:chOff x="-2266" y="-2022"/>
            <a:chExt cx="9146266" cy="6861037"/>
          </a:xfrm>
        </p:grpSpPr>
        <p:sp>
          <p:nvSpPr>
            <p:cNvPr id="19" name="Rectangle 18"/>
            <p:cNvSpPr/>
            <p:nvPr/>
          </p:nvSpPr>
          <p:spPr>
            <a:xfrm>
              <a:off x="0" y="0"/>
              <a:ext cx="9144000" cy="6858000"/>
            </a:xfrm>
            <a:prstGeom prst="rect">
              <a:avLst/>
            </a:prstGeom>
            <a:blipFill>
              <a:blip r:embed="rId20">
                <a:duotone>
                  <a:schemeClr val="dk2">
                    <a:shade val="69000"/>
                    <a:hueMod val="108000"/>
                    <a:satMod val="164000"/>
                    <a:lumMod val="74000"/>
                  </a:schemeClr>
                  <a:schemeClr val="dk2">
                    <a:tint val="96000"/>
                    <a:hueMod val="88000"/>
                    <a:satMod val="140000"/>
                    <a:lumMod val="132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5" name="Oval 14"/>
            <p:cNvSpPr/>
            <p:nvPr/>
          </p:nvSpPr>
          <p:spPr>
            <a:xfrm>
              <a:off x="5689832" y="-2022"/>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7" name="Oval 16"/>
            <p:cNvSpPr/>
            <p:nvPr/>
          </p:nvSpPr>
          <p:spPr>
            <a:xfrm>
              <a:off x="-2266"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Oval 15"/>
            <p:cNvSpPr/>
            <p:nvPr/>
          </p:nvSpPr>
          <p:spPr>
            <a:xfrm>
              <a:off x="6299432" y="586841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GB"/>
            </a:p>
          </p:txBody>
        </p:sp>
        <p:sp>
          <p:nvSpPr>
            <p:cNvPr id="26" name="Freeform 25"/>
            <p:cNvSpPr/>
            <p:nvPr/>
          </p:nvSpPr>
          <p:spPr bwMode="gray">
            <a:xfrm>
              <a:off x="485023" y="1856958"/>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txBody>
            <a:bodyPr/>
            <a:lstStyle/>
            <a:p>
              <a:endParaRPr lang="en-GB"/>
            </a:p>
          </p:txBody>
        </p:sp>
        <p:sp>
          <p:nvSpPr>
            <p:cNvPr id="27" name="Freeform 5"/>
            <p:cNvSpPr>
              <a:spLocks noEditPoints="1"/>
            </p:cNvSpPr>
            <p:nvPr/>
          </p:nvSpPr>
          <p:spPr bwMode="gray">
            <a:xfrm>
              <a:off x="0" y="5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grpSp>
      <p:sp>
        <p:nvSpPr>
          <p:cNvPr id="2" name="Title Placeholder 1"/>
          <p:cNvSpPr>
            <a:spLocks noGrp="1"/>
          </p:cNvSpPr>
          <p:nvPr>
            <p:ph type="title"/>
          </p:nvPr>
        </p:nvSpPr>
        <p:spPr bwMode="gray">
          <a:xfrm>
            <a:off x="2868732" y="2890748"/>
            <a:ext cx="21008760" cy="2213399"/>
          </a:xfrm>
          <a:prstGeom prst="rect">
            <a:avLst/>
          </a:prstGeom>
        </p:spPr>
        <p:txBody>
          <a:bodyPr vert="horz" lIns="91440" tIns="45720" rIns="91440" bIns="45720" rtlCol="0" anchor="ctr">
            <a:noAutofit/>
          </a:bodyPr>
          <a:lstStyle/>
          <a:p>
            <a:r>
              <a:rPr lang="en-GB"/>
              <a:t>Click to edit Master title style</a:t>
            </a:r>
            <a:endParaRPr lang="en-US"/>
          </a:p>
        </p:txBody>
      </p:sp>
      <p:sp>
        <p:nvSpPr>
          <p:cNvPr id="3" name="Text Placeholder 2"/>
          <p:cNvSpPr>
            <a:spLocks noGrp="1"/>
          </p:cNvSpPr>
          <p:nvPr>
            <p:ph type="body" idx="1"/>
          </p:nvPr>
        </p:nvSpPr>
        <p:spPr>
          <a:xfrm>
            <a:off x="2868732" y="7761468"/>
            <a:ext cx="21008760" cy="1100860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25031057" y="19884145"/>
            <a:ext cx="3279811" cy="712971"/>
          </a:xfrm>
          <a:prstGeom prst="rect">
            <a:avLst/>
          </a:prstGeom>
        </p:spPr>
        <p:txBody>
          <a:bodyPr vert="horz" lIns="91440" tIns="45720" rIns="91440" bIns="45720" rtlCol="0" anchor="t" anchorCtr="0"/>
          <a:lstStyle>
            <a:lvl1pPr algn="r">
              <a:defRPr sz="2806" b="1" i="0">
                <a:solidFill>
                  <a:schemeClr val="accent1"/>
                </a:solidFill>
              </a:defRPr>
            </a:lvl1pPr>
          </a:lstStyle>
          <a:p>
            <a:fld id="{BD061986-2F1E-4635-9F33-245A0D91A45B}" type="datetimeFigureOut">
              <a:rPr lang="en-GB" smtClean="0"/>
              <a:t>13/05/2026</a:t>
            </a:fld>
            <a:endParaRPr lang="en-GB"/>
          </a:p>
        </p:txBody>
      </p:sp>
      <p:sp>
        <p:nvSpPr>
          <p:cNvPr id="5" name="Footer Placeholder 4"/>
          <p:cNvSpPr>
            <a:spLocks noGrp="1"/>
          </p:cNvSpPr>
          <p:nvPr>
            <p:ph type="ftr" sz="quarter" idx="3"/>
          </p:nvPr>
        </p:nvSpPr>
        <p:spPr>
          <a:xfrm>
            <a:off x="1956243" y="19871978"/>
            <a:ext cx="12779540" cy="712971"/>
          </a:xfrm>
          <a:prstGeom prst="rect">
            <a:avLst/>
          </a:prstGeom>
        </p:spPr>
        <p:txBody>
          <a:bodyPr vert="horz" lIns="91440" tIns="45720" rIns="91440" bIns="45720" rtlCol="0" anchor="b"/>
          <a:lstStyle>
            <a:lvl1pPr algn="l">
              <a:defRPr sz="2806" b="1" i="0">
                <a:solidFill>
                  <a:schemeClr val="accent1"/>
                </a:solidFill>
              </a:defRPr>
            </a:lvl1pPr>
          </a:lstStyle>
          <a:p>
            <a:endParaRPr lang="en-GB"/>
          </a:p>
        </p:txBody>
      </p:sp>
      <p:sp>
        <p:nvSpPr>
          <p:cNvPr id="29" name="Rectangle 28"/>
          <p:cNvSpPr/>
          <p:nvPr/>
        </p:nvSpPr>
        <p:spPr>
          <a:xfrm>
            <a:off x="25645344" y="0"/>
            <a:ext cx="2270641" cy="3428171"/>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3" name="Slide Number Placeholder 5"/>
          <p:cNvSpPr>
            <a:spLocks noGrp="1"/>
          </p:cNvSpPr>
          <p:nvPr>
            <p:ph type="sldNum" sz="quarter" idx="4"/>
          </p:nvPr>
        </p:nvSpPr>
        <p:spPr bwMode="gray">
          <a:xfrm>
            <a:off x="25423418" y="922104"/>
            <a:ext cx="2619971" cy="2393691"/>
          </a:xfrm>
          <a:prstGeom prst="rect">
            <a:avLst/>
          </a:prstGeom>
        </p:spPr>
        <p:txBody>
          <a:bodyPr anchor="b"/>
          <a:lstStyle>
            <a:lvl1pPr algn="ctr">
              <a:defRPr sz="8731">
                <a:solidFill>
                  <a:schemeClr val="bg1"/>
                </a:solidFill>
              </a:defRPr>
            </a:lvl1pPr>
          </a:lstStyle>
          <a:p>
            <a:fld id="{8778C914-EB09-483D-820A-F0BF2502AFAA}" type="slidenum">
              <a:rPr lang="en-GB" smtClean="0"/>
              <a:t>‹#›</a:t>
            </a:fld>
            <a:endParaRPr lang="en-GB"/>
          </a:p>
        </p:txBody>
      </p:sp>
    </p:spTree>
    <p:extLst>
      <p:ext uri="{BB962C8B-B14F-4D97-AF65-F5344CB8AC3E}">
        <p14:creationId xmlns:p14="http://schemas.microsoft.com/office/powerpoint/2010/main" val="1162022983"/>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 id="2147483779" r:id="rId17"/>
    <p:sldLayoutId id="2147483780" r:id="rId18"/>
  </p:sldLayoutIdLst>
  <p:txStyles>
    <p:titleStyle>
      <a:lvl1pPr algn="l" defTabSz="1425595" rtl="0" eaLnBrk="1" latinLnBrk="0" hangingPunct="1">
        <a:spcBef>
          <a:spcPct val="0"/>
        </a:spcBef>
        <a:buNone/>
        <a:defRPr sz="9978"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069196" indent="-1069196" algn="l" defTabSz="1425595" rtl="0" eaLnBrk="1" latinLnBrk="0" hangingPunct="1">
        <a:spcBef>
          <a:spcPts val="3118"/>
        </a:spcBef>
        <a:spcAft>
          <a:spcPts val="0"/>
        </a:spcAft>
        <a:buClr>
          <a:schemeClr val="accent1"/>
        </a:buClr>
        <a:buSzPct val="80000"/>
        <a:buFont typeface="Wingdings 3" charset="2"/>
        <a:buChar char=""/>
        <a:defRPr sz="5613" b="0" i="0" kern="1200">
          <a:solidFill>
            <a:schemeClr val="tx1">
              <a:lumMod val="75000"/>
              <a:lumOff val="25000"/>
            </a:schemeClr>
          </a:solidFill>
          <a:latin typeface="+mn-lt"/>
          <a:ea typeface="+mn-ea"/>
          <a:cs typeface="+mn-cs"/>
        </a:defRPr>
      </a:lvl1pPr>
      <a:lvl2pPr marL="2138393" indent="-883869" algn="l" defTabSz="1425595" rtl="0" eaLnBrk="1" latinLnBrk="0" hangingPunct="1">
        <a:spcBef>
          <a:spcPts val="3118"/>
        </a:spcBef>
        <a:spcAft>
          <a:spcPts val="0"/>
        </a:spcAft>
        <a:buClr>
          <a:schemeClr val="accent1"/>
        </a:buClr>
        <a:buSzPct val="80000"/>
        <a:buFont typeface="Wingdings 3" charset="2"/>
        <a:buChar char=""/>
        <a:defRPr sz="4989" b="0" i="0" kern="1200">
          <a:solidFill>
            <a:schemeClr val="tx1">
              <a:lumMod val="75000"/>
              <a:lumOff val="25000"/>
            </a:schemeClr>
          </a:solidFill>
          <a:latin typeface="+mn-lt"/>
          <a:ea typeface="+mn-ea"/>
          <a:cs typeface="+mn-cs"/>
        </a:defRPr>
      </a:lvl2pPr>
      <a:lvl3pPr marL="2993750" indent="-712798" algn="l" defTabSz="1425595" rtl="0" eaLnBrk="1" latinLnBrk="0" hangingPunct="1">
        <a:spcBef>
          <a:spcPts val="3118"/>
        </a:spcBef>
        <a:spcAft>
          <a:spcPts val="0"/>
        </a:spcAft>
        <a:buClr>
          <a:schemeClr val="accent1"/>
        </a:buClr>
        <a:buSzPct val="80000"/>
        <a:buFont typeface="Wingdings 3" charset="2"/>
        <a:buChar char=""/>
        <a:defRPr sz="4365" b="0" i="0" kern="1200">
          <a:solidFill>
            <a:schemeClr val="tx1">
              <a:lumMod val="75000"/>
              <a:lumOff val="25000"/>
            </a:schemeClr>
          </a:solidFill>
          <a:latin typeface="+mn-lt"/>
          <a:ea typeface="+mn-ea"/>
          <a:cs typeface="+mn-cs"/>
        </a:defRPr>
      </a:lvl3pPr>
      <a:lvl4pPr marL="3849107" indent="-712798" algn="l" defTabSz="1425595" rtl="0" eaLnBrk="1" latinLnBrk="0" hangingPunct="1">
        <a:spcBef>
          <a:spcPts val="3118"/>
        </a:spcBef>
        <a:spcAft>
          <a:spcPts val="0"/>
        </a:spcAft>
        <a:buClr>
          <a:schemeClr val="accent1"/>
        </a:buClr>
        <a:buSzPct val="80000"/>
        <a:buFont typeface="Wingdings 3" charset="2"/>
        <a:buChar char=""/>
        <a:defRPr sz="3742" b="0" i="0" kern="1200">
          <a:solidFill>
            <a:schemeClr val="tx1">
              <a:lumMod val="75000"/>
              <a:lumOff val="25000"/>
            </a:schemeClr>
          </a:solidFill>
          <a:latin typeface="+mn-lt"/>
          <a:ea typeface="+mn-ea"/>
          <a:cs typeface="+mn-cs"/>
        </a:defRPr>
      </a:lvl4pPr>
      <a:lvl5pPr marL="4704465" indent="-712798" algn="l" defTabSz="1425595" rtl="0" eaLnBrk="1" latinLnBrk="0" hangingPunct="1">
        <a:spcBef>
          <a:spcPts val="3118"/>
        </a:spcBef>
        <a:spcAft>
          <a:spcPts val="0"/>
        </a:spcAft>
        <a:buClr>
          <a:schemeClr val="accent1"/>
        </a:buClr>
        <a:buSzPct val="80000"/>
        <a:buFont typeface="Wingdings 3" charset="2"/>
        <a:buChar char=""/>
        <a:defRPr sz="3742" b="0" i="0" kern="1200">
          <a:solidFill>
            <a:schemeClr val="tx1">
              <a:lumMod val="75000"/>
              <a:lumOff val="25000"/>
            </a:schemeClr>
          </a:solidFill>
          <a:latin typeface="+mn-lt"/>
          <a:ea typeface="+mn-ea"/>
          <a:cs typeface="+mn-cs"/>
        </a:defRPr>
      </a:lvl5pPr>
      <a:lvl6pPr marL="5658104" indent="-712798" algn="l" defTabSz="1425595" rtl="0" eaLnBrk="1" latinLnBrk="0" hangingPunct="1">
        <a:spcBef>
          <a:spcPts val="3118"/>
        </a:spcBef>
        <a:spcAft>
          <a:spcPts val="0"/>
        </a:spcAft>
        <a:buClr>
          <a:schemeClr val="accent1"/>
        </a:buClr>
        <a:buSzPct val="80000"/>
        <a:buFont typeface="Wingdings 3" charset="2"/>
        <a:buChar char=""/>
        <a:defRPr sz="3742" b="0" i="0" kern="1200">
          <a:solidFill>
            <a:schemeClr val="tx1">
              <a:lumMod val="75000"/>
              <a:lumOff val="25000"/>
            </a:schemeClr>
          </a:solidFill>
          <a:latin typeface="+mn-lt"/>
          <a:ea typeface="+mn-ea"/>
          <a:cs typeface="+mn-cs"/>
        </a:defRPr>
      </a:lvl6pPr>
      <a:lvl7pPr marL="6460080" indent="-712798" algn="l" defTabSz="1425595" rtl="0" eaLnBrk="1" latinLnBrk="0" hangingPunct="1">
        <a:spcBef>
          <a:spcPts val="3118"/>
        </a:spcBef>
        <a:spcAft>
          <a:spcPts val="0"/>
        </a:spcAft>
        <a:buClr>
          <a:schemeClr val="accent1"/>
        </a:buClr>
        <a:buSzPct val="80000"/>
        <a:buFont typeface="Wingdings 3" charset="2"/>
        <a:buChar char=""/>
        <a:defRPr sz="3742" b="0" i="0" kern="1200">
          <a:solidFill>
            <a:schemeClr val="tx1">
              <a:lumMod val="75000"/>
              <a:lumOff val="25000"/>
            </a:schemeClr>
          </a:solidFill>
          <a:latin typeface="+mn-lt"/>
          <a:ea typeface="+mn-ea"/>
          <a:cs typeface="+mn-cs"/>
        </a:defRPr>
      </a:lvl7pPr>
      <a:lvl8pPr marL="7043788" indent="-712798" algn="l" defTabSz="1425595" rtl="0" eaLnBrk="1" latinLnBrk="0" hangingPunct="1">
        <a:spcBef>
          <a:spcPts val="3118"/>
        </a:spcBef>
        <a:spcAft>
          <a:spcPts val="0"/>
        </a:spcAft>
        <a:buClr>
          <a:schemeClr val="accent1"/>
        </a:buClr>
        <a:buSzPct val="80000"/>
        <a:buFont typeface="Wingdings 3" charset="2"/>
        <a:buChar char=""/>
        <a:defRPr sz="3742" b="0" i="0" kern="1200">
          <a:solidFill>
            <a:schemeClr val="tx1">
              <a:lumMod val="75000"/>
              <a:lumOff val="25000"/>
            </a:schemeClr>
          </a:solidFill>
          <a:latin typeface="+mn-lt"/>
          <a:ea typeface="+mn-ea"/>
          <a:cs typeface="+mn-cs"/>
        </a:defRPr>
      </a:lvl8pPr>
      <a:lvl9pPr marL="7752220" indent="-712798" algn="l" defTabSz="1425595" rtl="0" eaLnBrk="1" latinLnBrk="0" hangingPunct="1">
        <a:spcBef>
          <a:spcPts val="3118"/>
        </a:spcBef>
        <a:spcAft>
          <a:spcPts val="0"/>
        </a:spcAft>
        <a:buClr>
          <a:schemeClr val="accent1"/>
        </a:buClr>
        <a:buSzPct val="80000"/>
        <a:buFont typeface="Wingdings 3" charset="2"/>
        <a:buChar char=""/>
        <a:defRPr sz="3742" b="0" i="0" kern="1200">
          <a:solidFill>
            <a:schemeClr val="tx1">
              <a:lumMod val="75000"/>
              <a:lumOff val="25000"/>
            </a:schemeClr>
          </a:solidFill>
          <a:latin typeface="+mn-lt"/>
          <a:ea typeface="+mn-ea"/>
          <a:cs typeface="+mn-cs"/>
        </a:defRPr>
      </a:lvl9pPr>
    </p:bodyStyle>
    <p:otherStyle>
      <a:defPPr>
        <a:defRPr lang="en-US"/>
      </a:defPPr>
      <a:lvl1pPr marL="0" algn="l" defTabSz="1425595" rtl="0" eaLnBrk="1" latinLnBrk="0" hangingPunct="1">
        <a:defRPr sz="5613" kern="1200">
          <a:solidFill>
            <a:schemeClr val="tx1"/>
          </a:solidFill>
          <a:latin typeface="+mn-lt"/>
          <a:ea typeface="+mn-ea"/>
          <a:cs typeface="+mn-cs"/>
        </a:defRPr>
      </a:lvl1pPr>
      <a:lvl2pPr marL="1425595" algn="l" defTabSz="1425595" rtl="0" eaLnBrk="1" latinLnBrk="0" hangingPunct="1">
        <a:defRPr sz="5613" kern="1200">
          <a:solidFill>
            <a:schemeClr val="tx1"/>
          </a:solidFill>
          <a:latin typeface="+mn-lt"/>
          <a:ea typeface="+mn-ea"/>
          <a:cs typeface="+mn-cs"/>
        </a:defRPr>
      </a:lvl2pPr>
      <a:lvl3pPr marL="2851191" algn="l" defTabSz="1425595" rtl="0" eaLnBrk="1" latinLnBrk="0" hangingPunct="1">
        <a:defRPr sz="5613" kern="1200">
          <a:solidFill>
            <a:schemeClr val="tx1"/>
          </a:solidFill>
          <a:latin typeface="+mn-lt"/>
          <a:ea typeface="+mn-ea"/>
          <a:cs typeface="+mn-cs"/>
        </a:defRPr>
      </a:lvl3pPr>
      <a:lvl4pPr marL="4276786" algn="l" defTabSz="1425595" rtl="0" eaLnBrk="1" latinLnBrk="0" hangingPunct="1">
        <a:defRPr sz="5613" kern="1200">
          <a:solidFill>
            <a:schemeClr val="tx1"/>
          </a:solidFill>
          <a:latin typeface="+mn-lt"/>
          <a:ea typeface="+mn-ea"/>
          <a:cs typeface="+mn-cs"/>
        </a:defRPr>
      </a:lvl4pPr>
      <a:lvl5pPr marL="5702381" algn="l" defTabSz="1425595" rtl="0" eaLnBrk="1" latinLnBrk="0" hangingPunct="1">
        <a:defRPr sz="5613" kern="1200">
          <a:solidFill>
            <a:schemeClr val="tx1"/>
          </a:solidFill>
          <a:latin typeface="+mn-lt"/>
          <a:ea typeface="+mn-ea"/>
          <a:cs typeface="+mn-cs"/>
        </a:defRPr>
      </a:lvl5pPr>
      <a:lvl6pPr marL="7127977" algn="l" defTabSz="1425595" rtl="0" eaLnBrk="1" latinLnBrk="0" hangingPunct="1">
        <a:defRPr sz="5613" kern="1200">
          <a:solidFill>
            <a:schemeClr val="tx1"/>
          </a:solidFill>
          <a:latin typeface="+mn-lt"/>
          <a:ea typeface="+mn-ea"/>
          <a:cs typeface="+mn-cs"/>
        </a:defRPr>
      </a:lvl6pPr>
      <a:lvl7pPr marL="8553572" algn="l" defTabSz="1425595" rtl="0" eaLnBrk="1" latinLnBrk="0" hangingPunct="1">
        <a:defRPr sz="5613" kern="1200">
          <a:solidFill>
            <a:schemeClr val="tx1"/>
          </a:solidFill>
          <a:latin typeface="+mn-lt"/>
          <a:ea typeface="+mn-ea"/>
          <a:cs typeface="+mn-cs"/>
        </a:defRPr>
      </a:lvl7pPr>
      <a:lvl8pPr marL="9979167" algn="l" defTabSz="1425595" rtl="0" eaLnBrk="1" latinLnBrk="0" hangingPunct="1">
        <a:defRPr sz="5613" kern="1200">
          <a:solidFill>
            <a:schemeClr val="tx1"/>
          </a:solidFill>
          <a:latin typeface="+mn-lt"/>
          <a:ea typeface="+mn-ea"/>
          <a:cs typeface="+mn-cs"/>
        </a:defRPr>
      </a:lvl8pPr>
      <a:lvl9pPr marL="11404763" algn="l" defTabSz="1425595" rtl="0" eaLnBrk="1" latinLnBrk="0" hangingPunct="1">
        <a:defRPr sz="56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chart" Target="../charts/char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C992CAAA-1132-E236-6FF7-B9672B3609DA}"/>
              </a:ext>
            </a:extLst>
          </p:cNvPr>
          <p:cNvSpPr/>
          <p:nvPr/>
        </p:nvSpPr>
        <p:spPr>
          <a:xfrm>
            <a:off x="333394" y="264303"/>
            <a:ext cx="29514801" cy="2272655"/>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6000" b="1" dirty="0">
                <a:solidFill>
                  <a:schemeClr val="accent5">
                    <a:lumMod val="40000"/>
                    <a:lumOff val="60000"/>
                  </a:schemeClr>
                </a:solidFill>
              </a:rPr>
              <a:t>Barriers to participation: How gender differences in play and professional involvement affect participation in Valorant </a:t>
            </a:r>
          </a:p>
          <a:p>
            <a:r>
              <a:rPr lang="en-GB" sz="2800" dirty="0">
                <a:solidFill>
                  <a:schemeClr val="accent5">
                    <a:lumMod val="60000"/>
                    <a:lumOff val="40000"/>
                  </a:schemeClr>
                </a:solidFill>
              </a:rPr>
              <a:t>                                                                         Maddison Pavitt           University of Staffordshire</a:t>
            </a:r>
          </a:p>
        </p:txBody>
      </p:sp>
      <p:sp>
        <p:nvSpPr>
          <p:cNvPr id="5" name="Rectangle: Rounded Corners 4">
            <a:extLst>
              <a:ext uri="{FF2B5EF4-FFF2-40B4-BE49-F238E27FC236}">
                <a16:creationId xmlns:a16="http://schemas.microsoft.com/office/drawing/2014/main" id="{8F9256F9-D66C-9CC4-5795-451D3D09E6F7}"/>
              </a:ext>
            </a:extLst>
          </p:cNvPr>
          <p:cNvSpPr/>
          <p:nvPr/>
        </p:nvSpPr>
        <p:spPr>
          <a:xfrm>
            <a:off x="14176577" y="2681813"/>
            <a:ext cx="9796718" cy="3690412"/>
          </a:xfrm>
          <a:prstGeom prst="roundRect">
            <a:avLst/>
          </a:prstGeom>
          <a:solidFill>
            <a:schemeClr val="accent4"/>
          </a:solid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4000" b="1" dirty="0">
              <a:solidFill>
                <a:schemeClr val="tx1"/>
              </a:solidFill>
              <a:latin typeface="Amasis MT Pro Medium" panose="02040604050005020304" pitchFamily="18" charset="0"/>
            </a:endParaRPr>
          </a:p>
          <a:p>
            <a:pPr algn="ctr"/>
            <a:r>
              <a:rPr lang="en-GB" sz="4000" b="1" dirty="0">
                <a:solidFill>
                  <a:schemeClr val="tx1"/>
                </a:solidFill>
                <a:latin typeface="Amasis MT Pro Medium" panose="02040604050005020304" pitchFamily="18" charset="0"/>
              </a:rPr>
              <a:t>Gender Distribution</a:t>
            </a:r>
          </a:p>
          <a:p>
            <a:pPr algn="ctr"/>
            <a:endParaRPr lang="en-GB" sz="4000" b="1" dirty="0">
              <a:solidFill>
                <a:schemeClr val="tx1"/>
              </a:solidFill>
              <a:latin typeface="Aptos" panose="020B0004020202020204" pitchFamily="34" charset="0"/>
            </a:endParaRPr>
          </a:p>
          <a:p>
            <a:r>
              <a:rPr lang="en-GB" sz="2000" dirty="0">
                <a:solidFill>
                  <a:schemeClr val="tx1"/>
                </a:solidFill>
                <a:latin typeface="Aptos" panose="020B0004020202020204" pitchFamily="34" charset="0"/>
              </a:rPr>
              <a:t>Female participants formed the largest gender group, exceeding the male proportion, reflecting Valorant's notably diverse player base, </a:t>
            </a:r>
          </a:p>
          <a:p>
            <a:endParaRPr lang="en-GB" sz="2000" dirty="0">
              <a:solidFill>
                <a:schemeClr val="tx1"/>
              </a:solidFill>
              <a:latin typeface="Aptos" panose="020B0004020202020204" pitchFamily="34" charset="0"/>
            </a:endParaRPr>
          </a:p>
          <a:p>
            <a:r>
              <a:rPr lang="en-GB" sz="2000" dirty="0">
                <a:solidFill>
                  <a:schemeClr val="tx1"/>
                </a:solidFill>
                <a:latin typeface="Aptos" panose="020B0004020202020204" pitchFamily="34" charset="0"/>
              </a:rPr>
              <a:t>Non-binary representation (6.9%) exceeded the worldwide population average of 3% (Ipsos, 2023), suggesting Valorant communities attract a high concentration on non-binary participation</a:t>
            </a:r>
          </a:p>
        </p:txBody>
      </p:sp>
      <p:sp>
        <p:nvSpPr>
          <p:cNvPr id="6" name="Rectangle: Rounded Corners 5">
            <a:extLst>
              <a:ext uri="{FF2B5EF4-FFF2-40B4-BE49-F238E27FC236}">
                <a16:creationId xmlns:a16="http://schemas.microsoft.com/office/drawing/2014/main" id="{729DDD90-4D37-51D3-63D7-B879F3416034}"/>
              </a:ext>
            </a:extLst>
          </p:cNvPr>
          <p:cNvSpPr/>
          <p:nvPr/>
        </p:nvSpPr>
        <p:spPr>
          <a:xfrm>
            <a:off x="213633" y="5806957"/>
            <a:ext cx="13468332" cy="10271243"/>
          </a:xfrm>
          <a:prstGeom prst="roundRect">
            <a:avLst/>
          </a:prstGeom>
          <a:solidFill>
            <a:schemeClr val="accent4">
              <a:lumMod val="60000"/>
              <a:lumOff val="40000"/>
            </a:schemeClr>
          </a:solidFill>
          <a:ln>
            <a:solidFill>
              <a:schemeClr val="accent5">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6"/>
          </a:p>
        </p:txBody>
      </p:sp>
      <p:sp>
        <p:nvSpPr>
          <p:cNvPr id="10" name="Rectangle 4">
            <a:extLst>
              <a:ext uri="{FF2B5EF4-FFF2-40B4-BE49-F238E27FC236}">
                <a16:creationId xmlns:a16="http://schemas.microsoft.com/office/drawing/2014/main" id="{292716FE-8B06-5266-5CA6-70B075F44122}"/>
              </a:ext>
            </a:extLst>
          </p:cNvPr>
          <p:cNvSpPr>
            <a:spLocks noChangeArrowheads="1"/>
          </p:cNvSpPr>
          <p:nvPr/>
        </p:nvSpPr>
        <p:spPr bwMode="auto">
          <a:xfrm>
            <a:off x="333394" y="14866480"/>
            <a:ext cx="893612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1828800"/>
            <a:r>
              <a:rPr lang="en-US" altLang="en-US" sz="2400">
                <a:latin typeface="Aptos" panose="020B0004020202020204" pitchFamily="34" charset="0"/>
              </a:rPr>
              <a:t> </a:t>
            </a:r>
            <a:endParaRPr lang="en-US" altLang="en-US" sz="3600"/>
          </a:p>
        </p:txBody>
      </p:sp>
      <p:graphicFrame>
        <p:nvGraphicFramePr>
          <p:cNvPr id="13" name="Diagram 12">
            <a:extLst>
              <a:ext uri="{FF2B5EF4-FFF2-40B4-BE49-F238E27FC236}">
                <a16:creationId xmlns:a16="http://schemas.microsoft.com/office/drawing/2014/main" id="{726F1148-CEC0-2595-F5FD-F53E3BC1AEB5}"/>
              </a:ext>
            </a:extLst>
          </p:cNvPr>
          <p:cNvGraphicFramePr/>
          <p:nvPr>
            <p:extLst>
              <p:ext uri="{D42A27DB-BD31-4B8C-83A1-F6EECF244321}">
                <p14:modId xmlns:p14="http://schemas.microsoft.com/office/powerpoint/2010/main" val="2186427282"/>
              </p:ext>
            </p:extLst>
          </p:nvPr>
        </p:nvGraphicFramePr>
        <p:xfrm>
          <a:off x="758499" y="16286984"/>
          <a:ext cx="11908033" cy="49773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Rounded Rectangle 13">
            <a:extLst>
              <a:ext uri="{FF2B5EF4-FFF2-40B4-BE49-F238E27FC236}">
                <a16:creationId xmlns:a16="http://schemas.microsoft.com/office/drawing/2014/main" id="{0514A14C-D8A9-FFED-EC33-C352CDE71688}"/>
              </a:ext>
            </a:extLst>
          </p:cNvPr>
          <p:cNvSpPr/>
          <p:nvPr/>
        </p:nvSpPr>
        <p:spPr>
          <a:xfrm>
            <a:off x="333394" y="2642348"/>
            <a:ext cx="13468331" cy="2982263"/>
          </a:xfrm>
          <a:prstGeom prst="round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Aims</a:t>
            </a:r>
          </a:p>
          <a:p>
            <a:pPr marL="571500" indent="-571500" algn="ctr">
              <a:buFontTx/>
              <a:buChar char="-"/>
            </a:pPr>
            <a:r>
              <a:rPr lang="en-US" sz="2000" dirty="0">
                <a:solidFill>
                  <a:schemeClr val="tx1"/>
                </a:solidFill>
              </a:rPr>
              <a:t>To examine how gender differences affect participation in Valorant across both casual play and professional involvement, including player and staff roles.</a:t>
            </a:r>
          </a:p>
          <a:p>
            <a:pPr marL="571500" indent="-571500" algn="ctr">
              <a:buFontTx/>
              <a:buChar char="-"/>
            </a:pPr>
            <a:r>
              <a:rPr lang="en-US" sz="2000" dirty="0">
                <a:solidFill>
                  <a:schemeClr val="tx1"/>
                </a:solidFill>
              </a:rPr>
              <a:t>Identify the structural and cultural barriers that prevent marginalised genders from participating at the same rate as male participants</a:t>
            </a:r>
          </a:p>
          <a:p>
            <a:pPr marL="571500" indent="-571500" algn="ctr">
              <a:buFontTx/>
              <a:buChar char="-"/>
            </a:pPr>
            <a:r>
              <a:rPr lang="en-US" sz="2000" dirty="0">
                <a:solidFill>
                  <a:schemeClr val="tx1"/>
                </a:solidFill>
              </a:rPr>
              <a:t>Explore the extent to which male community members and Riot Games contribute to and are responsible for addressing gender inequality within Valorant esports </a:t>
            </a:r>
          </a:p>
        </p:txBody>
      </p:sp>
      <p:sp>
        <p:nvSpPr>
          <p:cNvPr id="15" name="Rounded Rectangle 14">
            <a:extLst>
              <a:ext uri="{FF2B5EF4-FFF2-40B4-BE49-F238E27FC236}">
                <a16:creationId xmlns:a16="http://schemas.microsoft.com/office/drawing/2014/main" id="{A85756A1-CD97-E194-459A-5DBF5FD53F40}"/>
              </a:ext>
            </a:extLst>
          </p:cNvPr>
          <p:cNvSpPr/>
          <p:nvPr/>
        </p:nvSpPr>
        <p:spPr>
          <a:xfrm>
            <a:off x="13164207" y="16617344"/>
            <a:ext cx="16897374" cy="4766281"/>
          </a:xfrm>
          <a:prstGeom prst="round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latin typeface="Amasis MT Pro Medium" panose="020F0502020204030204" pitchFamily="18" charset="0"/>
              </a:rPr>
              <a:t>Conclusions</a:t>
            </a:r>
          </a:p>
          <a:p>
            <a:pPr algn="ctr"/>
            <a:r>
              <a:rPr lang="en-US" sz="2000" dirty="0">
                <a:solidFill>
                  <a:schemeClr val="tx1"/>
                </a:solidFill>
                <a:latin typeface="Aptos" panose="020B0004020202020204" pitchFamily="34" charset="0"/>
              </a:rPr>
              <a:t>Gender inequality in Valorant is a structural problem, not an individual one. Responsibility for change must shift away from marginalised  genders adapting to hostile environments</a:t>
            </a:r>
          </a:p>
          <a:p>
            <a:pPr algn="ctr"/>
            <a:endParaRPr lang="en-US" sz="2000" dirty="0">
              <a:solidFill>
                <a:schemeClr val="tx1"/>
              </a:solidFill>
              <a:latin typeface="Aptos" panose="020B0004020202020204" pitchFamily="34" charset="0"/>
            </a:endParaRPr>
          </a:p>
          <a:p>
            <a:pPr marL="342900" indent="-342900" algn="ctr">
              <a:buFontTx/>
              <a:buChar char="-"/>
            </a:pPr>
            <a:r>
              <a:rPr lang="en-US" sz="2000" dirty="0">
                <a:solidFill>
                  <a:schemeClr val="tx1"/>
                </a:solidFill>
                <a:latin typeface="Aptos" panose="020B0004020202020204" pitchFamily="34" charset="0"/>
              </a:rPr>
              <a:t>The disparity between willingness and actual participation among  females confirms the presence of the ‘invisible gap’ and substantiates  the glass monitor framework (Darvin et al., 2021). </a:t>
            </a:r>
          </a:p>
          <a:p>
            <a:pPr marL="342900" indent="-342900" algn="ctr">
              <a:buFontTx/>
              <a:buChar char="-"/>
            </a:pPr>
            <a:r>
              <a:rPr lang="en-US" sz="2000" dirty="0">
                <a:solidFill>
                  <a:schemeClr val="tx1"/>
                </a:solidFill>
                <a:latin typeface="Aptos" panose="020B0004020202020204" pitchFamily="34" charset="0"/>
              </a:rPr>
              <a:t>Gender masking extends into cosmetics, social media and community spaces, demonstrating how pervasive participation barriers are beyond gameplay.</a:t>
            </a:r>
          </a:p>
          <a:p>
            <a:pPr marL="342900" indent="-342900" algn="ctr">
              <a:buFontTx/>
              <a:buChar char="-"/>
            </a:pPr>
            <a:r>
              <a:rPr lang="en-US" sz="2000" dirty="0">
                <a:solidFill>
                  <a:schemeClr val="tx1"/>
                </a:solidFill>
                <a:latin typeface="Aptos" panose="020B0004020202020204" pitchFamily="34" charset="0"/>
              </a:rPr>
              <a:t>Riot Games must move beyond passive neutrality by creating stronger reporting systems, clearer pathways for Game Changers into the main VCT ecosystem, and backstage representation are needed.</a:t>
            </a:r>
          </a:p>
          <a:p>
            <a:pPr marL="342900" indent="-342900" algn="ctr">
              <a:buFontTx/>
              <a:buChar char="-"/>
            </a:pPr>
            <a:r>
              <a:rPr lang="en-US" sz="2000" dirty="0">
                <a:solidFill>
                  <a:schemeClr val="tx1"/>
                </a:solidFill>
                <a:latin typeface="Aptos" panose="020B0004020202020204" pitchFamily="34" charset="0"/>
              </a:rPr>
              <a:t>Male community members must actively call out discriminatory behavior and recognize that community norms which feel neutral to them often cause exclusion for others.</a:t>
            </a:r>
          </a:p>
          <a:p>
            <a:pPr marL="342900" indent="-342900" algn="ctr">
              <a:buFontTx/>
              <a:buChar char="-"/>
            </a:pPr>
            <a:r>
              <a:rPr lang="en-US" sz="2000" dirty="0">
                <a:solidFill>
                  <a:schemeClr val="tx1"/>
                </a:solidFill>
                <a:latin typeface="Aptos" panose="020B0004020202020204" pitchFamily="34" charset="0"/>
              </a:rPr>
              <a:t>Future research </a:t>
            </a:r>
            <a:r>
              <a:rPr lang="en-US" sz="2000" dirty="0" err="1">
                <a:solidFill>
                  <a:schemeClr val="tx1"/>
                </a:solidFill>
                <a:latin typeface="Aptos" panose="020B0004020202020204" pitchFamily="34" charset="0"/>
              </a:rPr>
              <a:t>sould</a:t>
            </a:r>
            <a:r>
              <a:rPr lang="en-US" sz="2000" dirty="0">
                <a:solidFill>
                  <a:schemeClr val="tx1"/>
                </a:solidFill>
                <a:latin typeface="Aptos" panose="020B0004020202020204" pitchFamily="34" charset="0"/>
              </a:rPr>
              <a:t> recruit via official Riot platforms, expand scope to coaching and broadcasting roles, and dictate studies specifically to non-binary participants experiences. </a:t>
            </a:r>
          </a:p>
        </p:txBody>
      </p:sp>
      <p:sp>
        <p:nvSpPr>
          <p:cNvPr id="20" name="Rectangle 8">
            <a:extLst>
              <a:ext uri="{FF2B5EF4-FFF2-40B4-BE49-F238E27FC236}">
                <a16:creationId xmlns:a16="http://schemas.microsoft.com/office/drawing/2014/main" id="{5044DD73-A3DE-41F4-9A2A-88F2EBF1AE5B}"/>
              </a:ext>
            </a:extLst>
          </p:cNvPr>
          <p:cNvSpPr>
            <a:spLocks noChangeArrowheads="1"/>
          </p:cNvSpPr>
          <p:nvPr/>
        </p:nvSpPr>
        <p:spPr bwMode="auto">
          <a:xfrm>
            <a:off x="758499" y="5826492"/>
            <a:ext cx="12405708" cy="10218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1828800"/>
            <a:r>
              <a:rPr lang="en-US" altLang="en-US" sz="4000" b="1" dirty="0">
                <a:solidFill>
                  <a:srgbClr val="000000"/>
                </a:solidFill>
                <a:latin typeface="Amasis MT Pro Medium" panose="02040604050005020304" pitchFamily="18" charset="0"/>
              </a:rPr>
              <a:t>Academic Literature</a:t>
            </a:r>
          </a:p>
          <a:p>
            <a:pPr defTabSz="1828800"/>
            <a:endParaRPr lang="en-US" altLang="en-US" sz="2400" dirty="0">
              <a:solidFill>
                <a:srgbClr val="000000"/>
              </a:solidFill>
              <a:latin typeface="Aptos" panose="020B0004020202020204" pitchFamily="34" charset="0"/>
            </a:endParaRPr>
          </a:p>
          <a:p>
            <a:pPr defTabSz="1828800"/>
            <a:r>
              <a:rPr lang="en-US" altLang="en-US" sz="2400" b="1" dirty="0">
                <a:solidFill>
                  <a:srgbClr val="000000"/>
                </a:solidFill>
                <a:latin typeface="Aptos" panose="020B0004020202020204" pitchFamily="34" charset="0"/>
              </a:rPr>
              <a:t>Gender and gaming culture:</a:t>
            </a:r>
          </a:p>
          <a:p>
            <a:pPr defTabSz="1828800"/>
            <a:r>
              <a:rPr lang="en-US" altLang="en-US" sz="2400" dirty="0">
                <a:solidFill>
                  <a:srgbClr val="000000"/>
                </a:solidFill>
                <a:latin typeface="Aptos" panose="020B0004020202020204" pitchFamily="34" charset="0"/>
              </a:rPr>
              <a:t>Esports mirrors the gender inequalities of traditional sports. Hegemonic masculinity. (Connell &amp; Messerschmidt, 2005) is a term that positions male traits such as aggression and competitiveness as the gaming norm, making marginalised genders  outsiders. Taylor (2012) expanded on this by showing how gaming spaces are culturally male coded, shaping who feels entitled to participate. </a:t>
            </a:r>
          </a:p>
          <a:p>
            <a:pPr defTabSz="1828800"/>
            <a:endParaRPr lang="en-US" altLang="en-US" sz="2400" dirty="0">
              <a:solidFill>
                <a:srgbClr val="000000"/>
              </a:solidFill>
              <a:latin typeface="Aptos" panose="020B0004020202020204" pitchFamily="34" charset="0"/>
            </a:endParaRPr>
          </a:p>
          <a:p>
            <a:pPr defTabSz="1828800"/>
            <a:r>
              <a:rPr lang="en-US" altLang="en-US" sz="2400" b="1" dirty="0">
                <a:solidFill>
                  <a:srgbClr val="000000"/>
                </a:solidFill>
                <a:latin typeface="Aptos" panose="020B0004020202020204" pitchFamily="34" charset="0"/>
              </a:rPr>
              <a:t>Structural barriers in esports:</a:t>
            </a:r>
          </a:p>
          <a:p>
            <a:pPr defTabSz="1828800"/>
            <a:r>
              <a:rPr lang="en-US" altLang="en-US" sz="2400" dirty="0">
                <a:solidFill>
                  <a:srgbClr val="000000"/>
                </a:solidFill>
                <a:latin typeface="Aptos" panose="020B0004020202020204" pitchFamily="34" charset="0"/>
              </a:rPr>
              <a:t>Darvin et al. (2021) introduced the ‘glass monitor’ a term used to describe a barrier unique to esports where women can see the highest levels of play but are structurally prevented from reaching them. Unlike traditional sports, barriers in esports are often invisible, manifesting through online harassment, exclusionary community norms and a lack of formal equality pathways (Ruvalcaba et al., 2018). </a:t>
            </a:r>
          </a:p>
          <a:p>
            <a:pPr defTabSz="1828800"/>
            <a:endParaRPr lang="en-US" altLang="en-US" sz="2400" dirty="0">
              <a:solidFill>
                <a:srgbClr val="000000"/>
              </a:solidFill>
              <a:latin typeface="Aptos" panose="020B0004020202020204" pitchFamily="34" charset="0"/>
            </a:endParaRPr>
          </a:p>
          <a:p>
            <a:pPr defTabSz="1828800"/>
            <a:r>
              <a:rPr lang="en-US" altLang="en-US" sz="2400" b="1" dirty="0">
                <a:solidFill>
                  <a:srgbClr val="000000"/>
                </a:solidFill>
                <a:latin typeface="Aptos" panose="020B0004020202020204" pitchFamily="34" charset="0"/>
              </a:rPr>
              <a:t>Valorant and institutional responses:</a:t>
            </a:r>
          </a:p>
          <a:p>
            <a:pPr defTabSz="1828800"/>
            <a:r>
              <a:rPr lang="en-US" altLang="en-US" sz="2400" dirty="0">
                <a:solidFill>
                  <a:srgbClr val="000000"/>
                </a:solidFill>
                <a:latin typeface="Aptos" panose="020B0004020202020204" pitchFamily="34" charset="0"/>
              </a:rPr>
              <a:t>Women make up an estimated 30-40% of Valorant's player base (Takahashi, 2021), yet they remain underrepresented professionally. Riot Games’ VCT Game Changers program offers a pathway but has been critisised for reinforcing segregation. This implies that female achievement is separate from, and less prestigious than the main VCT  circuit (Kim &amp; Kim, 2022). </a:t>
            </a:r>
          </a:p>
          <a:p>
            <a:pPr defTabSz="1828800"/>
            <a:endParaRPr lang="en-US" altLang="en-US" sz="2400" b="1" dirty="0">
              <a:solidFill>
                <a:srgbClr val="000000"/>
              </a:solidFill>
              <a:latin typeface="Aptos" panose="020B0004020202020204" pitchFamily="34" charset="0"/>
            </a:endParaRPr>
          </a:p>
          <a:p>
            <a:pPr defTabSz="1828800"/>
            <a:r>
              <a:rPr lang="en-US" altLang="en-US" sz="2400" b="1" dirty="0">
                <a:solidFill>
                  <a:srgbClr val="000000"/>
                </a:solidFill>
                <a:latin typeface="Aptos" panose="020B0004020202020204" pitchFamily="34" charset="0"/>
              </a:rPr>
              <a:t>The research gap:</a:t>
            </a:r>
          </a:p>
          <a:p>
            <a:pPr defTabSz="1828800"/>
            <a:r>
              <a:rPr lang="en-US" altLang="en-US" sz="2400" dirty="0">
                <a:solidFill>
                  <a:srgbClr val="000000"/>
                </a:solidFill>
                <a:latin typeface="Aptos" panose="020B0004020202020204" pitchFamily="34" charset="0"/>
              </a:rPr>
              <a:t>Existing literature focuses almost exclusively on female players, leaving non-binary participants, professional staff roles, and Valorant itself significantly under researched. This is the gap that this research aimed to directly address. </a:t>
            </a:r>
          </a:p>
        </p:txBody>
      </p:sp>
      <p:pic>
        <p:nvPicPr>
          <p:cNvPr id="26" name="Picture 25" descr="A close-up of a logo&#10;&#10;AI-generated content may be incorrect.">
            <a:extLst>
              <a:ext uri="{FF2B5EF4-FFF2-40B4-BE49-F238E27FC236}">
                <a16:creationId xmlns:a16="http://schemas.microsoft.com/office/drawing/2014/main" id="{BFAB13C4-3BFB-6C6E-D46A-BAA9AD24EB3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973295" y="409739"/>
            <a:ext cx="5275218" cy="1906799"/>
          </a:xfrm>
          <a:prstGeom prst="rect">
            <a:avLst/>
          </a:prstGeom>
        </p:spPr>
      </p:pic>
      <p:sp>
        <p:nvSpPr>
          <p:cNvPr id="2" name="Rectangle: Rounded Corners 4">
            <a:extLst>
              <a:ext uri="{FF2B5EF4-FFF2-40B4-BE49-F238E27FC236}">
                <a16:creationId xmlns:a16="http://schemas.microsoft.com/office/drawing/2014/main" id="{A9DF85AA-16E2-A36B-A12D-275122319035}"/>
              </a:ext>
            </a:extLst>
          </p:cNvPr>
          <p:cNvSpPr/>
          <p:nvPr/>
        </p:nvSpPr>
        <p:spPr>
          <a:xfrm>
            <a:off x="24398399" y="2681813"/>
            <a:ext cx="5663181" cy="6842301"/>
          </a:xfrm>
          <a:prstGeom prst="roundRect">
            <a:avLst/>
          </a:prstGeom>
          <a:solidFill>
            <a:schemeClr val="accent4"/>
          </a:solid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4000" b="1" dirty="0">
              <a:solidFill>
                <a:schemeClr val="tx1"/>
              </a:solidFill>
              <a:latin typeface="Amasis MT Pro Medium" panose="02040604050005020304" pitchFamily="18" charset="0"/>
            </a:endParaRPr>
          </a:p>
          <a:p>
            <a:pPr algn="ctr"/>
            <a:r>
              <a:rPr lang="en-GB" sz="4000" b="1" dirty="0">
                <a:solidFill>
                  <a:schemeClr val="tx1"/>
                </a:solidFill>
                <a:latin typeface="Amasis MT Pro Medium" panose="02040604050005020304" pitchFamily="18" charset="0"/>
              </a:rPr>
              <a:t>Gender Masking</a:t>
            </a:r>
            <a:endParaRPr lang="en-GB" sz="4000" b="1" dirty="0">
              <a:solidFill>
                <a:schemeClr val="tx1"/>
              </a:solidFill>
              <a:latin typeface="Aptos" panose="020B0004020202020204" pitchFamily="34" charset="0"/>
            </a:endParaRPr>
          </a:p>
          <a:p>
            <a:r>
              <a:rPr lang="en-GB" sz="2000" dirty="0">
                <a:solidFill>
                  <a:schemeClr val="tx1"/>
                </a:solidFill>
                <a:latin typeface="Aptos" panose="020B0004020202020204" pitchFamily="34" charset="0"/>
              </a:rPr>
              <a:t>78.95% of participants who disguised their gender in Valorant were female, predominantly to avoid negative encounters. These methods included:</a:t>
            </a:r>
          </a:p>
          <a:p>
            <a:endParaRPr lang="en-GB" sz="2000" dirty="0">
              <a:solidFill>
                <a:schemeClr val="tx1"/>
              </a:solidFill>
              <a:latin typeface="Aptos" panose="020B0004020202020204" pitchFamily="34" charset="0"/>
            </a:endParaRPr>
          </a:p>
          <a:p>
            <a:pPr marL="342900" indent="-342900">
              <a:buFontTx/>
              <a:buChar char="-"/>
            </a:pPr>
            <a:r>
              <a:rPr lang="en-GB" sz="2000" dirty="0">
                <a:solidFill>
                  <a:schemeClr val="tx1"/>
                </a:solidFill>
                <a:latin typeface="Aptos" panose="020B0004020202020204" pitchFamily="34" charset="0"/>
              </a:rPr>
              <a:t>Voice changers</a:t>
            </a:r>
          </a:p>
          <a:p>
            <a:pPr marL="342900" indent="-342900">
              <a:buFontTx/>
              <a:buChar char="-"/>
            </a:pPr>
            <a:r>
              <a:rPr lang="en-GB" sz="2000" dirty="0">
                <a:solidFill>
                  <a:schemeClr val="tx1"/>
                </a:solidFill>
                <a:latin typeface="Aptos" panose="020B0004020202020204" pitchFamily="34" charset="0"/>
              </a:rPr>
              <a:t>IGN alterations</a:t>
            </a:r>
          </a:p>
          <a:p>
            <a:pPr marL="342900" indent="-342900">
              <a:buFontTx/>
              <a:buChar char="-"/>
            </a:pPr>
            <a:r>
              <a:rPr lang="en-GB" sz="2000" dirty="0">
                <a:solidFill>
                  <a:schemeClr val="tx1"/>
                </a:solidFill>
                <a:latin typeface="Aptos" panose="020B0004020202020204" pitchFamily="34" charset="0"/>
              </a:rPr>
              <a:t>Non-feminine chat tones</a:t>
            </a:r>
          </a:p>
          <a:p>
            <a:pPr marL="342900" indent="-342900">
              <a:buFontTx/>
              <a:buChar char="-"/>
            </a:pPr>
            <a:r>
              <a:rPr lang="en-GB" sz="2000" dirty="0">
                <a:solidFill>
                  <a:schemeClr val="tx1"/>
                </a:solidFill>
                <a:latin typeface="Aptos" panose="020B0004020202020204" pitchFamily="34" charset="0"/>
              </a:rPr>
              <a:t>Cosmetic choices</a:t>
            </a:r>
          </a:p>
          <a:p>
            <a:pPr marL="342900" indent="-342900">
              <a:buFontTx/>
              <a:buChar char="-"/>
            </a:pPr>
            <a:endParaRPr lang="en-GB" sz="2000" dirty="0">
              <a:solidFill>
                <a:schemeClr val="tx1"/>
              </a:solidFill>
              <a:latin typeface="Aptos" panose="020B0004020202020204" pitchFamily="34" charset="0"/>
            </a:endParaRPr>
          </a:p>
          <a:p>
            <a:r>
              <a:rPr lang="en-GB" sz="2000" dirty="0">
                <a:solidFill>
                  <a:schemeClr val="tx1"/>
                </a:solidFill>
                <a:latin typeface="Aptos" panose="020B0004020202020204" pitchFamily="34" charset="0"/>
              </a:rPr>
              <a:t>Notably, one participant changed in-game weapon skins to appear “less girly”, demonstrating barriers extend beyond voice and name into aesthetic identity. These findings align with Fox and Tang (2017) and Deng (2026), confirming gender masking extends into community spaces and social media beyond gameplay.</a:t>
            </a:r>
          </a:p>
        </p:txBody>
      </p:sp>
      <p:sp>
        <p:nvSpPr>
          <p:cNvPr id="3" name="Rectangle: Rounded Corners 4">
            <a:extLst>
              <a:ext uri="{FF2B5EF4-FFF2-40B4-BE49-F238E27FC236}">
                <a16:creationId xmlns:a16="http://schemas.microsoft.com/office/drawing/2014/main" id="{F0B3238A-B7BD-E464-425D-FE03CCD758DB}"/>
              </a:ext>
            </a:extLst>
          </p:cNvPr>
          <p:cNvSpPr/>
          <p:nvPr/>
        </p:nvSpPr>
        <p:spPr>
          <a:xfrm>
            <a:off x="13871824" y="11666406"/>
            <a:ext cx="10526575" cy="4620578"/>
          </a:xfrm>
          <a:prstGeom prst="roundRect">
            <a:avLst/>
          </a:prstGeom>
          <a:solidFill>
            <a:schemeClr val="accent4"/>
          </a:solid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4000" b="1" dirty="0">
              <a:solidFill>
                <a:schemeClr val="tx1"/>
              </a:solidFill>
              <a:latin typeface="Amasis MT Pro Medium" panose="02040604050005020304" pitchFamily="18" charset="0"/>
            </a:endParaRPr>
          </a:p>
          <a:p>
            <a:pPr algn="ctr"/>
            <a:r>
              <a:rPr lang="en-GB" sz="4000" b="1" dirty="0">
                <a:solidFill>
                  <a:schemeClr val="tx1"/>
                </a:solidFill>
                <a:latin typeface="Amasis MT Pro Medium" panose="02040604050005020304" pitchFamily="18" charset="0"/>
              </a:rPr>
              <a:t>The Invisible Gap</a:t>
            </a:r>
          </a:p>
          <a:p>
            <a:pPr algn="ctr"/>
            <a:endParaRPr lang="en-GB" sz="4000" b="1" dirty="0">
              <a:solidFill>
                <a:schemeClr val="tx1"/>
              </a:solidFill>
              <a:latin typeface="Aptos" panose="020B0004020202020204" pitchFamily="34" charset="0"/>
            </a:endParaRPr>
          </a:p>
          <a:p>
            <a:r>
              <a:rPr lang="en-GB" sz="2000" dirty="0">
                <a:solidFill>
                  <a:schemeClr val="tx1"/>
                </a:solidFill>
                <a:latin typeface="Aptos" panose="020B0004020202020204" pitchFamily="34" charset="0"/>
              </a:rPr>
              <a:t>A key disparity emerged between female participants’ willingness to participate in esports events and their actual participation rates:</a:t>
            </a:r>
          </a:p>
          <a:p>
            <a:endParaRPr lang="en-GB" sz="2000" dirty="0">
              <a:solidFill>
                <a:schemeClr val="tx1"/>
              </a:solidFill>
              <a:latin typeface="Aptos" panose="020B0004020202020204" pitchFamily="34" charset="0"/>
            </a:endParaRPr>
          </a:p>
          <a:p>
            <a:r>
              <a:rPr lang="en-GB" sz="2000" dirty="0">
                <a:solidFill>
                  <a:schemeClr val="tx1"/>
                </a:solidFill>
                <a:latin typeface="Aptos" panose="020B0004020202020204" pitchFamily="34" charset="0"/>
              </a:rPr>
              <a:t>This study introduces the ‘invisible gap’ which defines the space between visible demand and actual access. Unlike explicit exclusion, this gap is easy for organisations like Riot Games to overlook, pointing to willingness as evidence of progress while structural barriers remain unaddressed. </a:t>
            </a:r>
          </a:p>
          <a:p>
            <a:endParaRPr lang="en-GB" sz="2000" dirty="0">
              <a:solidFill>
                <a:schemeClr val="tx1"/>
              </a:solidFill>
              <a:latin typeface="Aptos" panose="020B0004020202020204" pitchFamily="34" charset="0"/>
            </a:endParaRPr>
          </a:p>
        </p:txBody>
      </p:sp>
      <p:sp>
        <p:nvSpPr>
          <p:cNvPr id="11" name="Rectangle: Rounded Corners 4">
            <a:extLst>
              <a:ext uri="{FF2B5EF4-FFF2-40B4-BE49-F238E27FC236}">
                <a16:creationId xmlns:a16="http://schemas.microsoft.com/office/drawing/2014/main" id="{F6635A1C-B54F-8A11-774C-7A6F11FC8272}"/>
              </a:ext>
            </a:extLst>
          </p:cNvPr>
          <p:cNvSpPr/>
          <p:nvPr/>
        </p:nvSpPr>
        <p:spPr>
          <a:xfrm>
            <a:off x="24611785" y="9668969"/>
            <a:ext cx="5449795" cy="6842301"/>
          </a:xfrm>
          <a:prstGeom prst="roundRect">
            <a:avLst/>
          </a:prstGeom>
          <a:solidFill>
            <a:schemeClr val="accent4"/>
          </a:solid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4000" b="1" dirty="0">
              <a:solidFill>
                <a:schemeClr val="tx1"/>
              </a:solidFill>
              <a:latin typeface="Amasis MT Pro Medium" panose="02040604050005020304" pitchFamily="18" charset="0"/>
            </a:endParaRPr>
          </a:p>
          <a:p>
            <a:pPr algn="ctr"/>
            <a:r>
              <a:rPr lang="en-GB" sz="4000" b="1" dirty="0">
                <a:solidFill>
                  <a:schemeClr val="tx1"/>
                </a:solidFill>
                <a:latin typeface="Amasis MT Pro Medium" panose="02040604050005020304" pitchFamily="18" charset="0"/>
              </a:rPr>
              <a:t>Riot Games’ Role</a:t>
            </a:r>
            <a:endParaRPr lang="en-GB" sz="4000" b="1" dirty="0">
              <a:solidFill>
                <a:schemeClr val="tx1"/>
              </a:solidFill>
              <a:latin typeface="Aptos" panose="020B0004020202020204" pitchFamily="34" charset="0"/>
            </a:endParaRPr>
          </a:p>
          <a:p>
            <a:r>
              <a:rPr lang="en-GB" sz="2000" dirty="0">
                <a:solidFill>
                  <a:schemeClr val="tx1"/>
                </a:solidFill>
                <a:latin typeface="Aptos" panose="020B0004020202020204" pitchFamily="34" charset="0"/>
              </a:rPr>
              <a:t>Only 1 participant felt Riot Games was doing enough, with 17 out of 30 felt they only “somewhat” help. Many acknowledged Game Changers positively but noted its limitations:</a:t>
            </a:r>
          </a:p>
          <a:p>
            <a:br>
              <a:rPr lang="en-GB" sz="2000" dirty="0">
                <a:solidFill>
                  <a:schemeClr val="tx1"/>
                </a:solidFill>
                <a:latin typeface="Aptos" panose="020B0004020202020204" pitchFamily="34" charset="0"/>
              </a:rPr>
            </a:br>
            <a:r>
              <a:rPr lang="en-GB" sz="2000" dirty="0">
                <a:solidFill>
                  <a:schemeClr val="tx1"/>
                </a:solidFill>
                <a:latin typeface="Aptos" panose="020B0004020202020204" pitchFamily="34" charset="0"/>
              </a:rPr>
              <a:t>“Calling their female league ‘Game Changers’ has subconsciously implied to certain individuals that it is different or less of an accomplishment than mainstream professional Valorant.”</a:t>
            </a:r>
          </a:p>
          <a:p>
            <a:endParaRPr lang="en-GB" sz="2000" dirty="0">
              <a:solidFill>
                <a:schemeClr val="tx1"/>
              </a:solidFill>
              <a:latin typeface="Aptos" panose="020B0004020202020204" pitchFamily="34" charset="0"/>
            </a:endParaRPr>
          </a:p>
          <a:p>
            <a:r>
              <a:rPr lang="en-GB" sz="2000" dirty="0">
                <a:solidFill>
                  <a:schemeClr val="tx1"/>
                </a:solidFill>
                <a:latin typeface="Aptos" panose="020B0004020202020204" pitchFamily="34" charset="0"/>
              </a:rPr>
              <a:t>Riot Games stated in 2024 that Game Changers aims for a future where players compete together rather than segregated by gender. However, this has not yet come into practise. Leaving space for continued harassment and discouragement. </a:t>
            </a:r>
          </a:p>
        </p:txBody>
      </p:sp>
      <p:graphicFrame>
        <p:nvGraphicFramePr>
          <p:cNvPr id="19" name="Chart 18">
            <a:extLst>
              <a:ext uri="{FF2B5EF4-FFF2-40B4-BE49-F238E27FC236}">
                <a16:creationId xmlns:a16="http://schemas.microsoft.com/office/drawing/2014/main" id="{7B1A65D0-F805-79CB-3093-B6C0D592C223}"/>
              </a:ext>
            </a:extLst>
          </p:cNvPr>
          <p:cNvGraphicFramePr/>
          <p:nvPr>
            <p:extLst>
              <p:ext uri="{D42A27DB-BD31-4B8C-83A1-F6EECF244321}">
                <p14:modId xmlns:p14="http://schemas.microsoft.com/office/powerpoint/2010/main" val="2613197957"/>
              </p:ext>
            </p:extLst>
          </p:nvPr>
        </p:nvGraphicFramePr>
        <p:xfrm>
          <a:off x="12033861" y="6448153"/>
          <a:ext cx="9118775" cy="5188107"/>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7" name="Chart 6">
            <a:extLst>
              <a:ext uri="{FF2B5EF4-FFF2-40B4-BE49-F238E27FC236}">
                <a16:creationId xmlns:a16="http://schemas.microsoft.com/office/drawing/2014/main" id="{4D27D8B2-03B0-25B6-F436-D79EBB99543F}"/>
              </a:ext>
            </a:extLst>
          </p:cNvPr>
          <p:cNvGraphicFramePr/>
          <p:nvPr>
            <p:extLst>
              <p:ext uri="{D42A27DB-BD31-4B8C-83A1-F6EECF244321}">
                <p14:modId xmlns:p14="http://schemas.microsoft.com/office/powerpoint/2010/main" val="2927191567"/>
              </p:ext>
            </p:extLst>
          </p:nvPr>
        </p:nvGraphicFramePr>
        <p:xfrm>
          <a:off x="18703970" y="6554570"/>
          <a:ext cx="5449795" cy="4781475"/>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2387057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EC7F02AD-9687-440F-A9DF-FAA6F22270D7}"/>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d69f9264-aaba-404f-96bb-60261cdbdce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685F90326228C43930950F6C4A886A9" ma:contentTypeVersion="14" ma:contentTypeDescription="Create a new document." ma:contentTypeScope="" ma:versionID="d7e849a45dd125f7fed473fd472aec73">
  <xsd:schema xmlns:xsd="http://www.w3.org/2001/XMLSchema" xmlns:xs="http://www.w3.org/2001/XMLSchema" xmlns:p="http://schemas.microsoft.com/office/2006/metadata/properties" xmlns:ns3="d69f9264-aaba-404f-96bb-60261cdbdce0" xmlns:ns4="0991c902-9031-48d5-bcac-3a054ce65637" targetNamespace="http://schemas.microsoft.com/office/2006/metadata/properties" ma:root="true" ma:fieldsID="cfecb3e3069b2a82ca9e224360437329" ns3:_="" ns4:_="">
    <xsd:import namespace="d69f9264-aaba-404f-96bb-60261cdbdce0"/>
    <xsd:import namespace="0991c902-9031-48d5-bcac-3a054ce65637"/>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_activity" minOccurs="0"/>
                <xsd:element ref="ns4:SharedWithUsers" minOccurs="0"/>
                <xsd:element ref="ns4:SharedWithDetails" minOccurs="0"/>
                <xsd:element ref="ns4:SharingHintHash" minOccurs="0"/>
                <xsd:element ref="ns3:MediaServiceSearchProperties" minOccurs="0"/>
                <xsd:element ref="ns3:MediaServiceDateTaken" minOccurs="0"/>
                <xsd:element ref="ns3:MediaServiceSystemTags" minOccurs="0"/>
                <xsd:element ref="ns3:MediaServiceGenerationTime" minOccurs="0"/>
                <xsd:element ref="ns3:MediaServiceEventHashCode" minOccurs="0"/>
                <xsd:element ref="ns3:MediaLengthInSeconds"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69f9264-aaba-404f-96bb-60261cdbdce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_activity" ma:index="11" nillable="true" ma:displayName="_activity" ma:hidden="true" ma:internalName="_activity">
      <xsd:simpleType>
        <xsd:restriction base="dms:Note"/>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SystemTags" ma:index="17" nillable="true" ma:displayName="MediaServiceSystemTags" ma:hidden="true" ma:internalName="MediaServiceSystemTags" ma:readOnly="true">
      <xsd:simpleType>
        <xsd:restriction base="dms:Note"/>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991c902-9031-48d5-bcac-3a054ce6563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FCAF4AF-02E5-4E00-A721-940864995714}">
  <ds:schemaRefs>
    <ds:schemaRef ds:uri="http://schemas.microsoft.com/sharepoint/v3/contenttype/forms"/>
  </ds:schemaRefs>
</ds:datastoreItem>
</file>

<file path=customXml/itemProps2.xml><?xml version="1.0" encoding="utf-8"?>
<ds:datastoreItem xmlns:ds="http://schemas.openxmlformats.org/officeDocument/2006/customXml" ds:itemID="{4BF77C3B-7CAD-485B-98CA-07D7BFCF04DE}">
  <ds:schemaRefs>
    <ds:schemaRef ds:uri="http://purl.org/dc/elements/1.1/"/>
    <ds:schemaRef ds:uri="http://purl.org/dc/dcmitype/"/>
    <ds:schemaRef ds:uri="d69f9264-aaba-404f-96bb-60261cdbdce0"/>
    <ds:schemaRef ds:uri="http://schemas.microsoft.com/office/infopath/2007/PartnerControls"/>
    <ds:schemaRef ds:uri="http://schemas.microsoft.com/office/2006/metadata/properties"/>
    <ds:schemaRef ds:uri="http://purl.org/dc/terms/"/>
    <ds:schemaRef ds:uri="http://schemas.microsoft.com/office/2006/documentManagement/types"/>
    <ds:schemaRef ds:uri="http://schemas.openxmlformats.org/package/2006/metadata/core-properties"/>
    <ds:schemaRef ds:uri="0991c902-9031-48d5-bcac-3a054ce65637"/>
    <ds:schemaRef ds:uri="http://www.w3.org/XML/1998/namespace"/>
  </ds:schemaRefs>
</ds:datastoreItem>
</file>

<file path=customXml/itemProps3.xml><?xml version="1.0" encoding="utf-8"?>
<ds:datastoreItem xmlns:ds="http://schemas.openxmlformats.org/officeDocument/2006/customXml" ds:itemID="{75612EE6-F233-4385-A564-4F0ED81B3B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69f9264-aaba-404f-96bb-60261cdbdce0"/>
    <ds:schemaRef ds:uri="0991c902-9031-48d5-bcac-3a054ce656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Ion Boardroom</Template>
  <TotalTime>8634</TotalTime>
  <Words>964</Words>
  <Application>Microsoft Macintosh PowerPoint</Application>
  <PresentationFormat>Custom</PresentationFormat>
  <Paragraphs>68</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Amasis MT Pro Medium</vt:lpstr>
      <vt:lpstr>Aptos</vt:lpstr>
      <vt:lpstr>Century Gothic</vt:lpstr>
      <vt:lpstr>Wingdings 3</vt:lpstr>
      <vt:lpstr>Ion Boardroom</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Maddie Pavitt</dc:creator>
  <cp:lastModifiedBy>Maddie Pavitt</cp:lastModifiedBy>
  <cp:revision>7</cp:revision>
  <dcterms:created xsi:type="dcterms:W3CDTF">2026-02-18T20:07:02Z</dcterms:created>
  <dcterms:modified xsi:type="dcterms:W3CDTF">2026-05-13T20:54:38Z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0x010100F685F90326228C43930950F6C4A886A9</vt:lpwstr>
  </property>
</Properties>
</file>