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 u="sng">
                <a:solidFill>
                  <a:srgbClr val="C7C6C5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 u="sng">
                <a:solidFill>
                  <a:srgbClr val="C7C6C5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 u="sng">
                <a:solidFill>
                  <a:srgbClr val="C7C6C5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6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2361" y="3186366"/>
            <a:ext cx="2122551" cy="523557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8040" y="412241"/>
            <a:ext cx="2676525" cy="267652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 u="sng">
                <a:solidFill>
                  <a:srgbClr val="C7C6C5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559420" y="5718759"/>
            <a:ext cx="4554220" cy="10020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 u="sng">
                <a:solidFill>
                  <a:srgbClr val="C7C6C5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jp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jp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jp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Xander</a:t>
            </a:r>
            <a:r>
              <a:rPr dirty="0" spc="-60"/>
              <a:t> </a:t>
            </a:r>
            <a:r>
              <a:rPr dirty="0" spc="-10"/>
              <a:t>Stanier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u="none"/>
              <a:t>Graduate</a:t>
            </a:r>
            <a:r>
              <a:rPr dirty="0" u="none" spc="-65"/>
              <a:t> </a:t>
            </a:r>
            <a:r>
              <a:rPr dirty="0" u="none" spc="-20"/>
              <a:t>Weapons</a:t>
            </a:r>
            <a:r>
              <a:rPr dirty="0" u="none" spc="-190"/>
              <a:t> </a:t>
            </a:r>
            <a:r>
              <a:rPr dirty="0" u="none" spc="-10"/>
              <a:t>Artist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2025-05-28T22:43:19Z</dcterms:created>
  <dcterms:modified xsi:type="dcterms:W3CDTF">2025-05-28T22:43:19Z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2025-05-28T00:00:00Z</vt:filetime>
  </property>
  <property fmtid="{D5CDD505-2E9C-101B-9397-08002B2CF9AE}" pid="3" name="LastSaved">
    <vt:filetime>2025-05-28T00:00:00Z</vt:filetime>
  </property>
  <property fmtid="{D5CDD505-2E9C-101B-9397-08002B2CF9AE}" pid="4" name="Producer">
    <vt:lpwstr>3-Heights(TM) PDF Security Shell 4.8.25.2 (http://www.pdf-tools.com)</vt:lpwstr>
  </property>
</Properties>
</file>