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6D9F0F-AF19-45EC-83F8-25B0B557CE13}" v="1" dt="2025-05-28T18:22:45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D6A9F-1C67-4565-A32A-B2F3E8E66E8C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0A523-F248-44CE-96A7-0DF5A7A752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415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2DE44-22B6-1907-EC66-2AA85A8C13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E76A9E-AC33-71C3-9899-1D0D40073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778969-79AE-9754-096D-2827866BE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8E54CD-9D61-787D-E966-5203AD607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274B4-89BC-B8CC-A317-33E54AFF2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236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E749A-2E84-1977-32BE-EF33AE7B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5E68E5-3786-91B5-5F81-FA1B1BF4B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3F386-716A-14E4-A59E-AAAE5216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514D1-18C8-3D90-03BF-4D75A3983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390F8-8174-47FE-C842-FEBC6575E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85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BDCD93-4125-C6A8-4E56-7E1994F46A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8A18F-8BF8-8187-7607-A627A7B8B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C032D-34AF-8BD8-C37A-34D7D711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EC894-D116-9CEE-002E-DD333E65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A7EF7-C70A-BDA1-0754-A89063490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56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1F11A-C255-48A6-447E-92D3E313A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F69FC-C408-14D3-0611-5196B3254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BD70B-EE6F-8353-0C4D-0F748932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C4389-AF00-C9D8-2DE8-B9F684455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C7B81-F8D3-9C2A-F9CD-00B6B4131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3734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3985-6A8F-786B-F678-EC12F14E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5757F-ABF1-DD40-A390-4EAA726BD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047C5-2E82-1FCC-C779-C2B846E6E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64CDA-49EF-EC9B-6F00-D547B373F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7B7E8-861D-CD67-903F-22725E49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40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DF90-F049-CD07-6D47-048F35B2F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5E909A-D478-5E02-AFAA-A2467C4656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21A2F-CC9C-CB9F-47DB-B61D0608B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D595B7-3573-5728-94D2-7C84F546F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DE232-DBA7-F293-FBC2-44ECBEA2A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4EC3F2-7E68-D0A6-62F8-1DCC474F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73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47C1-3F3A-4F6F-7BD9-E8F5692C0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1E9EB1-62BF-2B2D-4C7E-40EC0AA5C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D85204-369A-D0DB-D479-E30E261591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46B9EB-5877-14E0-94B7-F26E6A1C18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206BE7-A3BE-BAE0-D9CC-2173300AD1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ABDBFE-8AD8-1B8A-5269-2CA062E69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E7DC1C-6F7D-9F21-D88F-93AEE9CC4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6DBE90-B97F-520D-B359-999D35D86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42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B04B-2AE2-0463-1394-5CCD300E4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82F3F-BB6C-0A75-8334-739B443EE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FD3D56-C0D9-70DC-ACA9-604DFFFF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0718A0-687D-97EA-3A96-F07C7E8DF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72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FAC3DC-3BDA-AC27-D916-14BD45842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2C1E27-1195-0B2E-A1B6-DDD98C29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5C0F6-242A-B7C4-A009-7E63E762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79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F1276-6C90-3EDD-2BC7-2B014B9CF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85663D-1D4F-F972-DA8A-ACD9CD4391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DA9289-076F-B6F2-5B59-855151FDC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5F6B2-D094-D38F-CDA1-018D6943D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4B55D7-38A5-82E0-65AA-74BA48362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752E3-A378-57D2-6794-A47552005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2156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AF303-0E23-36C7-DA6C-7DFE3A2C9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707699-3A4B-39B1-9509-C42849D883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17C360-F551-29B3-656B-52DA23CBE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F76DCD-EEF9-E3C3-FD59-60DDA0020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DE1C1-CAEE-CC10-97D1-4A6AD1B3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97DE6-4509-B0A8-7900-D69F6AE4E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54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7C2213-6CEC-A4B0-A266-EDE6C58AE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3ED69-7356-26B1-B111-717AF49FA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FBE02-E5D7-FDDC-35B5-37ACFED738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481B3-02C3-4FFF-B335-DC3E4A096E66}" type="datetimeFigureOut">
              <a:rPr lang="en-GB" smtClean="0"/>
              <a:t>28/05/2025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C98C1-4CC1-455F-5FE4-CCB958F43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0DD09-DF4D-1B3E-9C24-7E0EFD43F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294E5F-429E-4137-87DF-AEC6E88064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239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11F50-C989-B98C-8A44-DF697AA46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image of a monster&#10;&#10;AI-generated content may be incorrect.">
            <a:extLst>
              <a:ext uri="{FF2B5EF4-FFF2-40B4-BE49-F238E27FC236}">
                <a16:creationId xmlns:a16="http://schemas.microsoft.com/office/drawing/2014/main" id="{100134BC-CC09-49CC-0B39-7694F19CD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48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monsters&#10;&#10;AI-generated content may be incorrect.">
            <a:extLst>
              <a:ext uri="{FF2B5EF4-FFF2-40B4-BE49-F238E27FC236}">
                <a16:creationId xmlns:a16="http://schemas.microsoft.com/office/drawing/2014/main" id="{CBE58C23-560A-7B5F-D212-84F785904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2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51AB4-232F-EA96-EE5B-00F0DC27A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rawings of animals&#10;&#10;AI-generated content may be incorrect.">
            <a:extLst>
              <a:ext uri="{FF2B5EF4-FFF2-40B4-BE49-F238E27FC236}">
                <a16:creationId xmlns:a16="http://schemas.microsoft.com/office/drawing/2014/main" id="{98AADCAD-5CCA-4E94-4A03-9FAD0F178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44B53-B766-8EEF-9E73-B16AD9E0F9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ask&#10;&#10;AI-generated content may be incorrect.">
            <a:extLst>
              <a:ext uri="{FF2B5EF4-FFF2-40B4-BE49-F238E27FC236}">
                <a16:creationId xmlns:a16="http://schemas.microsoft.com/office/drawing/2014/main" id="{A20BA5E0-F98B-C95B-B304-D342876957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71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B4EAE-29B5-211E-C583-B48CD03ED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ace&#10;&#10;AI-generated content may be incorrect.">
            <a:extLst>
              <a:ext uri="{FF2B5EF4-FFF2-40B4-BE49-F238E27FC236}">
                <a16:creationId xmlns:a16="http://schemas.microsoft.com/office/drawing/2014/main" id="{202CDD5B-19ED-7F43-E5CB-4BDC10AA1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27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EC867-687A-0433-85A5-A992272D7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shark&#10;&#10;AI-generated content may be incorrect.">
            <a:extLst>
              <a:ext uri="{FF2B5EF4-FFF2-40B4-BE49-F238E27FC236}">
                <a16:creationId xmlns:a16="http://schemas.microsoft.com/office/drawing/2014/main" id="{60C02B2D-7024-B384-ED4B-E5EF76039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59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D2961-2D36-73F4-1502-7506FA31C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a character&#10;&#10;AI-generated content may be incorrect.">
            <a:extLst>
              <a:ext uri="{FF2B5EF4-FFF2-40B4-BE49-F238E27FC236}">
                <a16:creationId xmlns:a16="http://schemas.microsoft.com/office/drawing/2014/main" id="{6139B0C4-B682-86DB-6A98-5779A1D8F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1C456B-B9B7-A1B1-2C97-17A60524C4D7}"/>
              </a:ext>
            </a:extLst>
          </p:cNvPr>
          <p:cNvSpPr/>
          <p:nvPr/>
        </p:nvSpPr>
        <p:spPr>
          <a:xfrm>
            <a:off x="137160" y="832104"/>
            <a:ext cx="1901952" cy="10881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641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E61BF-CE8E-0A49-01E5-CE87B9744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mole rat&#10;&#10;AI-generated content may be incorrect.">
            <a:extLst>
              <a:ext uri="{FF2B5EF4-FFF2-40B4-BE49-F238E27FC236}">
                <a16:creationId xmlns:a16="http://schemas.microsoft.com/office/drawing/2014/main" id="{D5EDFFC7-DBE5-9243-8DE0-4F66D332E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391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9C391-7CC8-FBB7-2EDB-8CA006119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ection of silhouettes of dogs&#10;&#10;AI-generated content may be incorrect.">
            <a:extLst>
              <a:ext uri="{FF2B5EF4-FFF2-40B4-BE49-F238E27FC236}">
                <a16:creationId xmlns:a16="http://schemas.microsoft.com/office/drawing/2014/main" id="{CAFD0588-F5FD-C3B2-C972-28CB2F2FF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121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ack silhouettes of monsters&#10;&#10;AI-generated content may be incorrect.">
            <a:extLst>
              <a:ext uri="{FF2B5EF4-FFF2-40B4-BE49-F238E27FC236}">
                <a16:creationId xmlns:a16="http://schemas.microsoft.com/office/drawing/2014/main" id="{4D00302E-111D-2F46-84B2-3C6B5137E9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59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0B545-A5FF-01FB-DD51-B5283CEA2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person and a lizard&#10;&#10;AI-generated content may be incorrect.">
            <a:extLst>
              <a:ext uri="{FF2B5EF4-FFF2-40B4-BE49-F238E27FC236}">
                <a16:creationId xmlns:a16="http://schemas.microsoft.com/office/drawing/2014/main" id="{0D91F5A0-4EC5-DDE0-1509-C342E7AFEC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8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movie poster&#10;&#10;AI-generated content may be incorrect.">
            <a:extLst>
              <a:ext uri="{FF2B5EF4-FFF2-40B4-BE49-F238E27FC236}">
                <a16:creationId xmlns:a16="http://schemas.microsoft.com/office/drawing/2014/main" id="{C03DBBC2-0D57-2DCA-6B62-98DD7E02D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1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99ED3-00F5-E997-B2FF-562DE6D6C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hippo head&#10;&#10;AI-generated content may be incorrect.">
            <a:extLst>
              <a:ext uri="{FF2B5EF4-FFF2-40B4-BE49-F238E27FC236}">
                <a16:creationId xmlns:a16="http://schemas.microsoft.com/office/drawing/2014/main" id="{ECE03D9D-D782-5C81-8B53-8506720DB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21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F7263-C3E5-756A-497D-6F1C92674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reature&#10;&#10;AI-generated content may be incorrect.">
            <a:extLst>
              <a:ext uri="{FF2B5EF4-FFF2-40B4-BE49-F238E27FC236}">
                <a16:creationId xmlns:a16="http://schemas.microsoft.com/office/drawing/2014/main" id="{9F0C399E-096F-BDAC-5461-A926BAA7AB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08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0C7D1-EEBE-085B-6BC1-BFEBD0D32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skull&#10;&#10;AI-generated content may be incorrect.">
            <a:extLst>
              <a:ext uri="{FF2B5EF4-FFF2-40B4-BE49-F238E27FC236}">
                <a16:creationId xmlns:a16="http://schemas.microsoft.com/office/drawing/2014/main" id="{15CD0D09-FBE7-4DFA-AA6C-AC2E52371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08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2A0D5-3FB1-5C64-1E59-0AE18DB36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artoon characters&#10;&#10;AI-generated content may be incorrect.">
            <a:extLst>
              <a:ext uri="{FF2B5EF4-FFF2-40B4-BE49-F238E27FC236}">
                <a16:creationId xmlns:a16="http://schemas.microsoft.com/office/drawing/2014/main" id="{312EE4D7-4FA6-F6F7-0FA2-3C47D3066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90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262D7-5305-FD30-C303-0548D217B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animals with different poses&#10;&#10;AI-generated content may be incorrect.">
            <a:extLst>
              <a:ext uri="{FF2B5EF4-FFF2-40B4-BE49-F238E27FC236}">
                <a16:creationId xmlns:a16="http://schemas.microsoft.com/office/drawing/2014/main" id="{87A60934-F2F6-D537-BC02-4D7CD3971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9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785D3-F9DC-1A12-8A78-205545426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monster's hands&#10;&#10;AI-generated content may be incorrect.">
            <a:extLst>
              <a:ext uri="{FF2B5EF4-FFF2-40B4-BE49-F238E27FC236}">
                <a16:creationId xmlns:a16="http://schemas.microsoft.com/office/drawing/2014/main" id="{6A9B3586-E9D3-A09C-6145-4680C6E61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82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CFAD9-1131-8AA6-B5DC-84586FAE7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quid&#10;&#10;AI-generated content may be incorrect.">
            <a:extLst>
              <a:ext uri="{FF2B5EF4-FFF2-40B4-BE49-F238E27FC236}">
                <a16:creationId xmlns:a16="http://schemas.microsoft.com/office/drawing/2014/main" id="{FB127CB8-12AC-6138-4104-E532FA5FE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26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6C59F-D10A-F9CA-6FE4-914D941B9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walrus&#10;&#10;AI-generated content may be incorrect.">
            <a:extLst>
              <a:ext uri="{FF2B5EF4-FFF2-40B4-BE49-F238E27FC236}">
                <a16:creationId xmlns:a16="http://schemas.microsoft.com/office/drawing/2014/main" id="{BBE04B76-06DB-E07C-9C3C-D869B973E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63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EDA5A-2496-109A-EC1D-15D5073E3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gs&#10;&#10;AI-generated content may be incorrect.">
            <a:extLst>
              <a:ext uri="{FF2B5EF4-FFF2-40B4-BE49-F238E27FC236}">
                <a16:creationId xmlns:a16="http://schemas.microsoft.com/office/drawing/2014/main" id="{BA88BB97-9D1D-F8E8-56B7-1CEBAB68A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02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340D0-2BC8-890E-187B-95C695391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fferent views of a frog&#10;&#10;AI-generated content may be incorrect.">
            <a:extLst>
              <a:ext uri="{FF2B5EF4-FFF2-40B4-BE49-F238E27FC236}">
                <a16:creationId xmlns:a16="http://schemas.microsoft.com/office/drawing/2014/main" id="{614B97F2-B87C-6BE9-D27B-8509D0C54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584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B31B2-92E9-8C24-EFDC-8BA9C466B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rawing of a person wearing a mask&#10;&#10;AI-generated content may be incorrect.">
            <a:extLst>
              <a:ext uri="{FF2B5EF4-FFF2-40B4-BE49-F238E27FC236}">
                <a16:creationId xmlns:a16="http://schemas.microsoft.com/office/drawing/2014/main" id="{B253CFBA-C8D6-D1A4-B27C-FC0DF1BAF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30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4A1C5-1C75-A6AB-4480-8042DDA09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ilhouettes of animals&#10;&#10;AI-generated content may be incorrect.">
            <a:extLst>
              <a:ext uri="{FF2B5EF4-FFF2-40B4-BE49-F238E27FC236}">
                <a16:creationId xmlns:a16="http://schemas.microsoft.com/office/drawing/2014/main" id="{6CF86332-9398-6209-5A56-3E0B1CCA8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762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8842AB-F103-BC2D-CC33-940BE2687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ack animals&#10;&#10;AI-generated content may be incorrect.">
            <a:extLst>
              <a:ext uri="{FF2B5EF4-FFF2-40B4-BE49-F238E27FC236}">
                <a16:creationId xmlns:a16="http://schemas.microsoft.com/office/drawing/2014/main" id="{684CF77B-9158-B95A-D28A-79BCE3C30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096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1AF80A-801E-26D6-4740-41238175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birds and a bird&#10;&#10;AI-generated content may be incorrect.">
            <a:extLst>
              <a:ext uri="{FF2B5EF4-FFF2-40B4-BE49-F238E27FC236}">
                <a16:creationId xmlns:a16="http://schemas.microsoft.com/office/drawing/2014/main" id="{1C452006-57F0-B319-C2FA-C2909E789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327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D5660-5BE9-17A3-AA9D-6810DC900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ack and white objects&#10;&#10;AI-generated content may be incorrect.">
            <a:extLst>
              <a:ext uri="{FF2B5EF4-FFF2-40B4-BE49-F238E27FC236}">
                <a16:creationId xmlns:a16="http://schemas.microsoft.com/office/drawing/2014/main" id="{6C320439-B751-507D-DBBD-AA457C1E9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67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6358E-B5AF-5925-1A32-659952544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ection of green and brown reptile&#10;&#10;AI-generated content may be incorrect.">
            <a:extLst>
              <a:ext uri="{FF2B5EF4-FFF2-40B4-BE49-F238E27FC236}">
                <a16:creationId xmlns:a16="http://schemas.microsoft.com/office/drawing/2014/main" id="{8DAB0BBC-1DEE-6649-3917-E846D3786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297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E9FE1-244A-BCBF-48FD-1206C1BD3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izards with text&#10;&#10;AI-generated content may be incorrect.">
            <a:extLst>
              <a:ext uri="{FF2B5EF4-FFF2-40B4-BE49-F238E27FC236}">
                <a16:creationId xmlns:a16="http://schemas.microsoft.com/office/drawing/2014/main" id="{BFCC4C30-0EE6-A648-DAB2-F6C53EB51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72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9AF59-5DF0-083C-8C77-CAE78FE75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izards with text&#10;&#10;AI-generated content may be incorrect.">
            <a:extLst>
              <a:ext uri="{FF2B5EF4-FFF2-40B4-BE49-F238E27FC236}">
                <a16:creationId xmlns:a16="http://schemas.microsoft.com/office/drawing/2014/main" id="{02D4D417-060E-8CBB-E39F-89DE08DD4A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37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49408-CE83-200E-AB7C-D770CEBAD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fferent types of reptile&#10;&#10;AI-generated content may be incorrect.">
            <a:extLst>
              <a:ext uri="{FF2B5EF4-FFF2-40B4-BE49-F238E27FC236}">
                <a16:creationId xmlns:a16="http://schemas.microsoft.com/office/drawing/2014/main" id="{119A50B2-E9AD-43F5-B873-4281CB001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56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543DE-F811-4DDF-D5D1-42A0C92D3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creature with wings&#10;&#10;AI-generated content may be incorrect.">
            <a:extLst>
              <a:ext uri="{FF2B5EF4-FFF2-40B4-BE49-F238E27FC236}">
                <a16:creationId xmlns:a16="http://schemas.microsoft.com/office/drawing/2014/main" id="{02C299D3-4AEA-CA25-18F5-823B738C7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45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8D72B-253E-45E4-0C88-7CB18E917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aper&#10;&#10;AI-generated content may be incorrect.">
            <a:extLst>
              <a:ext uri="{FF2B5EF4-FFF2-40B4-BE49-F238E27FC236}">
                <a16:creationId xmlns:a16="http://schemas.microsoft.com/office/drawing/2014/main" id="{F593B17E-E006-0BAF-7DDE-474134A9E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A3C681-B08B-2A9E-A6EF-73FD3B76E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24" y="4391130"/>
            <a:ext cx="11671995" cy="198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4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iagram of a diagram&#10;&#10;AI-generated content may be incorrect.">
            <a:extLst>
              <a:ext uri="{FF2B5EF4-FFF2-40B4-BE49-F238E27FC236}">
                <a16:creationId xmlns:a16="http://schemas.microsoft.com/office/drawing/2014/main" id="{00EBF61F-FF82-32A5-3565-781D3A1A9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37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images of people&#10;&#10;AI-generated content may be incorrect.">
            <a:extLst>
              <a:ext uri="{FF2B5EF4-FFF2-40B4-BE49-F238E27FC236}">
                <a16:creationId xmlns:a16="http://schemas.microsoft.com/office/drawing/2014/main" id="{A22F589C-B482-4B9B-CD2B-D845F14F6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46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a person&#10;&#10;AI-generated content may be incorrect.">
            <a:extLst>
              <a:ext uri="{FF2B5EF4-FFF2-40B4-BE49-F238E27FC236}">
                <a16:creationId xmlns:a16="http://schemas.microsoft.com/office/drawing/2014/main" id="{45FE578E-459F-273C-132D-AF217FA41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89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images of people&#10;&#10;AI-generated content may be incorrect.">
            <a:extLst>
              <a:ext uri="{FF2B5EF4-FFF2-40B4-BE49-F238E27FC236}">
                <a16:creationId xmlns:a16="http://schemas.microsoft.com/office/drawing/2014/main" id="{DD715DA9-1540-0653-252E-34D875C5B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895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iagram&#10;&#10;AI-generated content may be incorrect.">
            <a:extLst>
              <a:ext uri="{FF2B5EF4-FFF2-40B4-BE49-F238E27FC236}">
                <a16:creationId xmlns:a16="http://schemas.microsoft.com/office/drawing/2014/main" id="{CFF17FC7-4D6C-4852-9E76-30DD8D7EA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16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diagram&#10;&#10;AI-generated content may be incorrect.">
            <a:extLst>
              <a:ext uri="{FF2B5EF4-FFF2-40B4-BE49-F238E27FC236}">
                <a16:creationId xmlns:a16="http://schemas.microsoft.com/office/drawing/2014/main" id="{EE10BF37-57C9-493A-FBC6-FF681FF5F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857"/>
            <a:ext cx="12192000" cy="63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28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Heath Penman</dc:creator>
  <cp:lastModifiedBy>Heath Penman</cp:lastModifiedBy>
  <cp:revision>2</cp:revision>
  <dcterms:created xsi:type="dcterms:W3CDTF">2025-02-25T22:39:43Z</dcterms:created>
  <dcterms:modified xsi:type="dcterms:W3CDTF">2025-05-28T18:23:18Z</dcterms:modified>
</cp:coreProperties>
</file>