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s/slide33.xml" ContentType="application/vnd.openxmlformats-officedocument.presentationml.slide+xml"/>
  <Override PartName="/ppt/tableStyles.xml" ContentType="application/vnd.openxmlformats-officedocument.presentationml.tableStyles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6.xml" ContentType="application/vnd.openxmlformats-officedocument.presentationml.slide+xml"/>
  <Override PartName="/ppt/viewProps.xml" ContentType="application/vnd.openxmlformats-officedocument.presentationml.viewProps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30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29.xml" ContentType="application/vnd.openxmlformats-officedocument.presentationml.slide+xml"/>
  <Override PartName="/ppt/slides/slide34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37.xml" ContentType="application/vnd.openxmlformats-officedocument.presentationml.slide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2" r:id="rId2"/>
    <p:sldId id="256" r:id="rId3"/>
    <p:sldId id="257" r:id="rId4"/>
    <p:sldId id="258" r:id="rId5"/>
    <p:sldId id="259" r:id="rId6"/>
    <p:sldId id="260" r:id="rId7"/>
    <p:sldId id="26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86" r:id="rId33"/>
    <p:sldId id="287" r:id="rId34"/>
    <p:sldId id="288" r:id="rId35"/>
    <p:sldId id="289" r:id="rId36"/>
    <p:sldId id="290" r:id="rId37"/>
    <p:sldId id="29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8"/>
    <p:restoredTop sz="94762"/>
  </p:normalViewPr>
  <p:slideViewPr>
    <p:cSldViewPr snapToGrid="0">
      <p:cViewPr varScale="1">
        <p:scale>
          <a:sx n="121" d="100"/>
          <a:sy n="121" d="100"/>
        </p:scale>
        <p:origin x="8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12.xml" Id="rId13" /><Relationship Type="http://schemas.openxmlformats.org/officeDocument/2006/relationships/slide" Target="/ppt/slides/slide17.xml" Id="rId18" /><Relationship Type="http://schemas.openxmlformats.org/officeDocument/2006/relationships/slide" Target="/ppt/slides/slide25.xml" Id="rId26" /><Relationship Type="http://schemas.openxmlformats.org/officeDocument/2006/relationships/presProps" Target="/ppt/presProps.xml" Id="rId39" /><Relationship Type="http://schemas.openxmlformats.org/officeDocument/2006/relationships/slide" Target="/ppt/slides/slide20.xml" Id="rId21" /><Relationship Type="http://schemas.openxmlformats.org/officeDocument/2006/relationships/slide" Target="/ppt/slides/slide33.xml" Id="rId34" /><Relationship Type="http://schemas.openxmlformats.org/officeDocument/2006/relationships/tableStyles" Target="/ppt/tableStyles.xml" Id="rId42" /><Relationship Type="http://schemas.openxmlformats.org/officeDocument/2006/relationships/slide" Target="/ppt/slides/slide6.xml" Id="rId7" /><Relationship Type="http://schemas.openxmlformats.org/officeDocument/2006/relationships/slide" Target="/ppt/slides/slide1.xml" Id="rId2" /><Relationship Type="http://schemas.openxmlformats.org/officeDocument/2006/relationships/slide" Target="/ppt/slides/slide15.xml" Id="rId16" /><Relationship Type="http://schemas.openxmlformats.org/officeDocument/2006/relationships/slide" Target="/ppt/slides/slide19.xml" Id="rId20" /><Relationship Type="http://schemas.openxmlformats.org/officeDocument/2006/relationships/slide" Target="/ppt/slides/slide28.xml" Id="rId29" /><Relationship Type="http://schemas.openxmlformats.org/officeDocument/2006/relationships/theme" Target="/ppt/theme/theme1.xml" Id="rId41" /><Relationship Type="http://schemas.openxmlformats.org/officeDocument/2006/relationships/slideMaster" Target="/ppt/slideMasters/slideMaster1.xml" Id="rId1" /><Relationship Type="http://schemas.openxmlformats.org/officeDocument/2006/relationships/slide" Target="/ppt/slides/slide5.xml" Id="rId6" /><Relationship Type="http://schemas.openxmlformats.org/officeDocument/2006/relationships/slide" Target="/ppt/slides/slide10.xml" Id="rId11" /><Relationship Type="http://schemas.openxmlformats.org/officeDocument/2006/relationships/slide" Target="/ppt/slides/slide23.xml" Id="rId24" /><Relationship Type="http://schemas.openxmlformats.org/officeDocument/2006/relationships/slide" Target="/ppt/slides/slide31.xml" Id="rId32" /><Relationship Type="http://schemas.openxmlformats.org/officeDocument/2006/relationships/slide" Target="/ppt/slides/slide36.xml" Id="rId37" /><Relationship Type="http://schemas.openxmlformats.org/officeDocument/2006/relationships/viewProps" Target="/ppt/viewProps.xml" Id="rId40" /><Relationship Type="http://schemas.openxmlformats.org/officeDocument/2006/relationships/slide" Target="/ppt/slides/slide4.xml" Id="rId5" /><Relationship Type="http://schemas.openxmlformats.org/officeDocument/2006/relationships/slide" Target="/ppt/slides/slide14.xml" Id="rId15" /><Relationship Type="http://schemas.openxmlformats.org/officeDocument/2006/relationships/slide" Target="/ppt/slides/slide22.xml" Id="rId23" /><Relationship Type="http://schemas.openxmlformats.org/officeDocument/2006/relationships/slide" Target="/ppt/slides/slide27.xml" Id="rId28" /><Relationship Type="http://schemas.openxmlformats.org/officeDocument/2006/relationships/slide" Target="/ppt/slides/slide35.xml" Id="rId36" /><Relationship Type="http://schemas.openxmlformats.org/officeDocument/2006/relationships/slide" Target="/ppt/slides/slide9.xml" Id="rId10" /><Relationship Type="http://schemas.openxmlformats.org/officeDocument/2006/relationships/slide" Target="/ppt/slides/slide18.xml" Id="rId19" /><Relationship Type="http://schemas.openxmlformats.org/officeDocument/2006/relationships/slide" Target="/ppt/slides/slide30.xml" Id="rId31" /><Relationship Type="http://schemas.openxmlformats.org/officeDocument/2006/relationships/slide" Target="/ppt/slides/slide3.xml" Id="rId4" /><Relationship Type="http://schemas.openxmlformats.org/officeDocument/2006/relationships/slide" Target="/ppt/slides/slide8.xml" Id="rId9" /><Relationship Type="http://schemas.openxmlformats.org/officeDocument/2006/relationships/slide" Target="/ppt/slides/slide13.xml" Id="rId14" /><Relationship Type="http://schemas.openxmlformats.org/officeDocument/2006/relationships/slide" Target="/ppt/slides/slide21.xml" Id="rId22" /><Relationship Type="http://schemas.openxmlformats.org/officeDocument/2006/relationships/slide" Target="/ppt/slides/slide26.xml" Id="rId27" /><Relationship Type="http://schemas.openxmlformats.org/officeDocument/2006/relationships/slide" Target="/ppt/slides/slide29.xml" Id="rId30" /><Relationship Type="http://schemas.openxmlformats.org/officeDocument/2006/relationships/slide" Target="/ppt/slides/slide34.xml" Id="rId35" /><Relationship Type="http://schemas.openxmlformats.org/officeDocument/2006/relationships/slide" Target="/ppt/slides/slide7.xml" Id="rId8" /><Relationship Type="http://schemas.openxmlformats.org/officeDocument/2006/relationships/slide" Target="/ppt/slides/slide2.xml" Id="rId3" /><Relationship Type="http://schemas.openxmlformats.org/officeDocument/2006/relationships/slide" Target="/ppt/slides/slide11.xml" Id="rId12" /><Relationship Type="http://schemas.openxmlformats.org/officeDocument/2006/relationships/slide" Target="/ppt/slides/slide16.xml" Id="rId17" /><Relationship Type="http://schemas.openxmlformats.org/officeDocument/2006/relationships/slide" Target="/ppt/slides/slide24.xml" Id="rId25" /><Relationship Type="http://schemas.openxmlformats.org/officeDocument/2006/relationships/slide" Target="/ppt/slides/slide32.xml" Id="rId33" /><Relationship Type="http://schemas.openxmlformats.org/officeDocument/2006/relationships/slide" Target="/ppt/slides/slide37.xml" Id="rId38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E5D176-FD26-ED10-1475-65F32F608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2C0B-0FDB-F44F-AE33-283909D9219B}" type="datetimeFigureOut">
              <a:rPr lang="en-US" smtClean="0"/>
              <a:t>5/2/25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1B181F-4BCA-F98C-303E-714FDB65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369B9-F0BB-B187-BD54-EEBE77C8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A5A47-E980-9849-865B-1AAD492CB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76903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7" /><Relationship Type="http://schemas.openxmlformats.org/officeDocument/2006/relationships/theme" Target="/ppt/theme/theme1.xml" Id="rId12" 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E22938-AEB3-6616-3ED4-B0E3AE99E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3D238-1AA8-1316-5A04-C89B99556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4AEC6-7C11-217F-3CD0-856C43446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FB2C0B-0FDB-F44F-AE33-283909D9219B}" type="datetimeFigureOut">
              <a:rPr lang="en-US" smtClean="0"/>
              <a:t>5/2/25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8FE70-B70A-C2F0-59DB-6188D13B01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63FCF-9862-686F-A941-53E499B70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CA5A47-E980-9849-865B-1AAD492CB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1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image" Target="/ppt/media/image1.PNG" Id="rId2" /><Relationship Type="http://schemas.openxmlformats.org/officeDocument/2006/relationships/slideLayout" Target="/ppt/slideLayouts/slideLayout7.xml" Id="rId1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image" Target="/ppt/media/image19.PNG" Id="rId3" /><Relationship Type="http://schemas.openxmlformats.org/officeDocument/2006/relationships/image" Target="/ppt/media/image18.PNG" Id="rId2" /><Relationship Type="http://schemas.openxmlformats.org/officeDocument/2006/relationships/slideLayout" Target="/ppt/slideLayouts/slideLayout7.xml" Id="rId1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image" Target="/ppt/media/image21.PNG" Id="rId3" /><Relationship Type="http://schemas.openxmlformats.org/officeDocument/2006/relationships/image" Target="/ppt/media/image20.PNG" Id="rId2" /><Relationship Type="http://schemas.openxmlformats.org/officeDocument/2006/relationships/slideLayout" Target="/ppt/slideLayouts/slideLayout7.xml" Id="rId1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image" Target="/ppt/media/image23.PNG" Id="rId3" /><Relationship Type="http://schemas.openxmlformats.org/officeDocument/2006/relationships/image" Target="/ppt/media/image22.PNG" Id="rId2" /><Relationship Type="http://schemas.openxmlformats.org/officeDocument/2006/relationships/slideLayout" Target="/ppt/slideLayouts/slideLayout7.xml" Id="rId1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image" Target="/ppt/media/image25.PNG" Id="rId3" /><Relationship Type="http://schemas.openxmlformats.org/officeDocument/2006/relationships/image" Target="/ppt/media/image24.PNG" Id="rId2" /><Relationship Type="http://schemas.openxmlformats.org/officeDocument/2006/relationships/slideLayout" Target="/ppt/slideLayouts/slideLayout7.xml" Id="rId1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image" Target="/ppt/media/image27.PNG" Id="rId3" /><Relationship Type="http://schemas.openxmlformats.org/officeDocument/2006/relationships/image" Target="/ppt/media/image26.PNG" Id="rId2" /><Relationship Type="http://schemas.openxmlformats.org/officeDocument/2006/relationships/slideLayout" Target="/ppt/slideLayouts/slideLayout7.xml" Id="rId1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image" Target="/ppt/media/image29.PNG" Id="rId3" /><Relationship Type="http://schemas.openxmlformats.org/officeDocument/2006/relationships/image" Target="/ppt/media/image28.PNG" Id="rId2" /><Relationship Type="http://schemas.openxmlformats.org/officeDocument/2006/relationships/slideLayout" Target="/ppt/slideLayouts/slideLayout7.xml" Id="rId1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image" Target="/ppt/media/image31.PNG" Id="rId3" /><Relationship Type="http://schemas.openxmlformats.org/officeDocument/2006/relationships/image" Target="/ppt/media/image30.PNG" Id="rId2" /><Relationship Type="http://schemas.openxmlformats.org/officeDocument/2006/relationships/slideLayout" Target="/ppt/slideLayouts/slideLayout7.xml" Id="rId1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image" Target="/ppt/media/image33.PNG" Id="rId3" /><Relationship Type="http://schemas.openxmlformats.org/officeDocument/2006/relationships/image" Target="/ppt/media/image32.PNG" Id="rId2" /><Relationship Type="http://schemas.openxmlformats.org/officeDocument/2006/relationships/slideLayout" Target="/ppt/slideLayouts/slideLayout7.xml" Id="rId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image" Target="/ppt/media/image35.PNG" Id="rId3" /><Relationship Type="http://schemas.openxmlformats.org/officeDocument/2006/relationships/image" Target="/ppt/media/image34.PNG" Id="rId2" /><Relationship Type="http://schemas.openxmlformats.org/officeDocument/2006/relationships/slideLayout" Target="/ppt/slideLayouts/slideLayout7.xml" Id="rId1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image" Target="/ppt/media/image37.PNG" Id="rId3" /><Relationship Type="http://schemas.openxmlformats.org/officeDocument/2006/relationships/image" Target="/ppt/media/image36.PNG" Id="rId2" /><Relationship Type="http://schemas.openxmlformats.org/officeDocument/2006/relationships/slideLayout" Target="/ppt/slideLayouts/slideLayout7.xml" Id="rId1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image" Target="/ppt/media/image3.jpg" Id="rId3" /><Relationship Type="http://schemas.openxmlformats.org/officeDocument/2006/relationships/image" Target="/ppt/media/image2.PNG" Id="rId2" /><Relationship Type="http://schemas.openxmlformats.org/officeDocument/2006/relationships/slideLayout" Target="/ppt/slideLayouts/slideLayout7.xml" Id="rId1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image" Target="/ppt/media/image39.PNG" Id="rId3" /><Relationship Type="http://schemas.openxmlformats.org/officeDocument/2006/relationships/image" Target="/ppt/media/image38.PNG" Id="rId2" /><Relationship Type="http://schemas.openxmlformats.org/officeDocument/2006/relationships/slideLayout" Target="/ppt/slideLayouts/slideLayout7.xml" Id="rId1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image" Target="/ppt/media/image41.PNG" Id="rId3" /><Relationship Type="http://schemas.openxmlformats.org/officeDocument/2006/relationships/image" Target="/ppt/media/image40.PNG" Id="rId2" /><Relationship Type="http://schemas.openxmlformats.org/officeDocument/2006/relationships/slideLayout" Target="/ppt/slideLayouts/slideLayout7.xml" Id="rId1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image" Target="/ppt/media/image43.PNG" Id="rId3" /><Relationship Type="http://schemas.openxmlformats.org/officeDocument/2006/relationships/image" Target="/ppt/media/image42.PNG" Id="rId2" /><Relationship Type="http://schemas.openxmlformats.org/officeDocument/2006/relationships/slideLayout" Target="/ppt/slideLayouts/slideLayout7.xml" Id="rId1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image" Target="/ppt/media/image45.PNG" Id="rId3" /><Relationship Type="http://schemas.openxmlformats.org/officeDocument/2006/relationships/image" Target="/ppt/media/image44.PNG" Id="rId2" /><Relationship Type="http://schemas.openxmlformats.org/officeDocument/2006/relationships/slideLayout" Target="/ppt/slideLayouts/slideLayout7.xml" Id="rId1" /></Relationships>
</file>

<file path=ppt/slides/_rels/slide24.xml.rels>&#65279;<?xml version="1.0" encoding="utf-8"?><Relationships xmlns="http://schemas.openxmlformats.org/package/2006/relationships"><Relationship Type="http://schemas.openxmlformats.org/officeDocument/2006/relationships/image" Target="/ppt/media/image47.PNG" Id="rId3" /><Relationship Type="http://schemas.openxmlformats.org/officeDocument/2006/relationships/image" Target="/ppt/media/image46.PNG" Id="rId2" /><Relationship Type="http://schemas.openxmlformats.org/officeDocument/2006/relationships/slideLayout" Target="/ppt/slideLayouts/slideLayout7.xml" Id="rId1" /></Relationships>
</file>

<file path=ppt/slides/_rels/slide25.xml.rels>&#65279;<?xml version="1.0" encoding="utf-8"?><Relationships xmlns="http://schemas.openxmlformats.org/package/2006/relationships"><Relationship Type="http://schemas.openxmlformats.org/officeDocument/2006/relationships/image" Target="/ppt/media/image49.PNG" Id="rId3" /><Relationship Type="http://schemas.openxmlformats.org/officeDocument/2006/relationships/image" Target="/ppt/media/image48.PNG" Id="rId2" /><Relationship Type="http://schemas.openxmlformats.org/officeDocument/2006/relationships/slideLayout" Target="/ppt/slideLayouts/slideLayout7.xml" Id="rId1" /></Relationships>
</file>

<file path=ppt/slides/_rels/slide26.xml.rels>&#65279;<?xml version="1.0" encoding="utf-8"?><Relationships xmlns="http://schemas.openxmlformats.org/package/2006/relationships"><Relationship Type="http://schemas.openxmlformats.org/officeDocument/2006/relationships/image" Target="/ppt/media/image51.PNG" Id="rId3" /><Relationship Type="http://schemas.openxmlformats.org/officeDocument/2006/relationships/image" Target="/ppt/media/image50.PNG" Id="rId2" /><Relationship Type="http://schemas.openxmlformats.org/officeDocument/2006/relationships/slideLayout" Target="/ppt/slideLayouts/slideLayout7.xml" Id="rId1" /></Relationships>
</file>

<file path=ppt/slides/_rels/slide27.xml.rels>&#65279;<?xml version="1.0" encoding="utf-8"?><Relationships xmlns="http://schemas.openxmlformats.org/package/2006/relationships"><Relationship Type="http://schemas.openxmlformats.org/officeDocument/2006/relationships/image" Target="/ppt/media/image53.PNG" Id="rId3" /><Relationship Type="http://schemas.openxmlformats.org/officeDocument/2006/relationships/image" Target="/ppt/media/image52.PNG" Id="rId2" /><Relationship Type="http://schemas.openxmlformats.org/officeDocument/2006/relationships/slideLayout" Target="/ppt/slideLayouts/slideLayout7.xml" Id="rId1" /></Relationships>
</file>

<file path=ppt/slides/_rels/slide28.xml.rels>&#65279;<?xml version="1.0" encoding="utf-8"?><Relationships xmlns="http://schemas.openxmlformats.org/package/2006/relationships"><Relationship Type="http://schemas.openxmlformats.org/officeDocument/2006/relationships/image" Target="/ppt/media/image55.PNG" Id="rId3" /><Relationship Type="http://schemas.openxmlformats.org/officeDocument/2006/relationships/image" Target="/ppt/media/image54.PNG" Id="rId2" /><Relationship Type="http://schemas.openxmlformats.org/officeDocument/2006/relationships/slideLayout" Target="/ppt/slideLayouts/slideLayout7.xml" Id="rId1" /></Relationships>
</file>

<file path=ppt/slides/_rels/slide29.xml.rels>&#65279;<?xml version="1.0" encoding="utf-8"?><Relationships xmlns="http://schemas.openxmlformats.org/package/2006/relationships"><Relationship Type="http://schemas.openxmlformats.org/officeDocument/2006/relationships/image" Target="/ppt/media/image57.PNG" Id="rId3" /><Relationship Type="http://schemas.openxmlformats.org/officeDocument/2006/relationships/image" Target="/ppt/media/image56.PNG" Id="rId2" /><Relationship Type="http://schemas.openxmlformats.org/officeDocument/2006/relationships/slideLayout" Target="/ppt/slideLayouts/slideLayout7.xml" Id="rId1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image" Target="/ppt/media/image5.jpg" Id="rId3" /><Relationship Type="http://schemas.openxmlformats.org/officeDocument/2006/relationships/image" Target="/ppt/media/image4.jpg" Id="rId2" /><Relationship Type="http://schemas.openxmlformats.org/officeDocument/2006/relationships/slideLayout" Target="/ppt/slideLayouts/slideLayout7.xml" Id="rId1" /></Relationships>
</file>

<file path=ppt/slides/_rels/slide30.xml.rels>&#65279;<?xml version="1.0" encoding="utf-8"?><Relationships xmlns="http://schemas.openxmlformats.org/package/2006/relationships"><Relationship Type="http://schemas.openxmlformats.org/officeDocument/2006/relationships/image" Target="/ppt/media/image59.PNG" Id="rId3" /><Relationship Type="http://schemas.openxmlformats.org/officeDocument/2006/relationships/image" Target="/ppt/media/image58.PNG" Id="rId2" /><Relationship Type="http://schemas.openxmlformats.org/officeDocument/2006/relationships/slideLayout" Target="/ppt/slideLayouts/slideLayout7.xml" Id="rId1" /></Relationships>
</file>

<file path=ppt/slides/_rels/slide31.xml.rels>&#65279;<?xml version="1.0" encoding="utf-8"?><Relationships xmlns="http://schemas.openxmlformats.org/package/2006/relationships"><Relationship Type="http://schemas.openxmlformats.org/officeDocument/2006/relationships/image" Target="/ppt/media/image61.PNG" Id="rId3" /><Relationship Type="http://schemas.openxmlformats.org/officeDocument/2006/relationships/image" Target="/ppt/media/image60.PNG" Id="rId2" /><Relationship Type="http://schemas.openxmlformats.org/officeDocument/2006/relationships/slideLayout" Target="/ppt/slideLayouts/slideLayout7.xml" Id="rId1" /></Relationships>
</file>

<file path=ppt/slides/_rels/slide32.xml.rels>&#65279;<?xml version="1.0" encoding="utf-8"?><Relationships xmlns="http://schemas.openxmlformats.org/package/2006/relationships"><Relationship Type="http://schemas.openxmlformats.org/officeDocument/2006/relationships/image" Target="/ppt/media/image63.PNG" Id="rId3" /><Relationship Type="http://schemas.openxmlformats.org/officeDocument/2006/relationships/image" Target="/ppt/media/image62.PNG" Id="rId2" /><Relationship Type="http://schemas.openxmlformats.org/officeDocument/2006/relationships/slideLayout" Target="/ppt/slideLayouts/slideLayout7.xml" Id="rId1" /></Relationships>
</file>

<file path=ppt/slides/_rels/slide33.xml.rels>&#65279;<?xml version="1.0" encoding="utf-8"?><Relationships xmlns="http://schemas.openxmlformats.org/package/2006/relationships"><Relationship Type="http://schemas.openxmlformats.org/officeDocument/2006/relationships/image" Target="/ppt/media/image65.PNG" Id="rId3" /><Relationship Type="http://schemas.openxmlformats.org/officeDocument/2006/relationships/image" Target="/ppt/media/image64.PNG" Id="rId2" /><Relationship Type="http://schemas.openxmlformats.org/officeDocument/2006/relationships/slideLayout" Target="/ppt/slideLayouts/slideLayout7.xml" Id="rId1" /></Relationships>
</file>

<file path=ppt/slides/_rels/slide34.xml.rels>&#65279;<?xml version="1.0" encoding="utf-8"?><Relationships xmlns="http://schemas.openxmlformats.org/package/2006/relationships"><Relationship Type="http://schemas.openxmlformats.org/officeDocument/2006/relationships/image" Target="/ppt/media/image67.PNG" Id="rId3" /><Relationship Type="http://schemas.openxmlformats.org/officeDocument/2006/relationships/image" Target="/ppt/media/image66.PNG" Id="rId2" /><Relationship Type="http://schemas.openxmlformats.org/officeDocument/2006/relationships/slideLayout" Target="/ppt/slideLayouts/slideLayout7.xml" Id="rId1" /></Relationships>
</file>

<file path=ppt/slides/_rels/slide35.xml.rels>&#65279;<?xml version="1.0" encoding="utf-8"?><Relationships xmlns="http://schemas.openxmlformats.org/package/2006/relationships"><Relationship Type="http://schemas.openxmlformats.org/officeDocument/2006/relationships/image" Target="/ppt/media/image69.PNG" Id="rId3" /><Relationship Type="http://schemas.openxmlformats.org/officeDocument/2006/relationships/image" Target="/ppt/media/image68.PNG" Id="rId2" /><Relationship Type="http://schemas.openxmlformats.org/officeDocument/2006/relationships/slideLayout" Target="/ppt/slideLayouts/slideLayout7.xml" Id="rId1" /></Relationships>
</file>

<file path=ppt/slides/_rels/slide36.xml.rels>&#65279;<?xml version="1.0" encoding="utf-8"?><Relationships xmlns="http://schemas.openxmlformats.org/package/2006/relationships"><Relationship Type="http://schemas.openxmlformats.org/officeDocument/2006/relationships/image" Target="/ppt/media/image71.PNG" Id="rId3" /><Relationship Type="http://schemas.openxmlformats.org/officeDocument/2006/relationships/image" Target="/ppt/media/image70.PNG" Id="rId2" /><Relationship Type="http://schemas.openxmlformats.org/officeDocument/2006/relationships/slideLayout" Target="/ppt/slideLayouts/slideLayout7.xml" Id="rId1" /></Relationships>
</file>

<file path=ppt/slides/_rels/slide37.xml.rels>&#65279;<?xml version="1.0" encoding="utf-8"?><Relationships xmlns="http://schemas.openxmlformats.org/package/2006/relationships"><Relationship Type="http://schemas.openxmlformats.org/officeDocument/2006/relationships/image" Target="/ppt/media/image72.PNG" Id="rId2" /><Relationship Type="http://schemas.openxmlformats.org/officeDocument/2006/relationships/slideLayout" Target="/ppt/slideLayouts/slideLayout7.xml" Id="r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image" Target="/ppt/media/image7.PNG" Id="rId3" /><Relationship Type="http://schemas.openxmlformats.org/officeDocument/2006/relationships/image" Target="/ppt/media/image6.jpg" Id="rId2" /><Relationship Type="http://schemas.openxmlformats.org/officeDocument/2006/relationships/slideLayout" Target="/ppt/slideLayouts/slideLayout7.xml" Id="rId1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image" Target="/ppt/media/image9.PNG" Id="rId3" /><Relationship Type="http://schemas.openxmlformats.org/officeDocument/2006/relationships/image" Target="/ppt/media/image8.PNG" Id="rId2" /><Relationship Type="http://schemas.openxmlformats.org/officeDocument/2006/relationships/slideLayout" Target="/ppt/slideLayouts/slideLayout7.xml" Id="rId1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image" Target="/ppt/media/image11.PNG" Id="rId3" /><Relationship Type="http://schemas.openxmlformats.org/officeDocument/2006/relationships/image" Target="/ppt/media/image10.PNG" Id="rId2" /><Relationship Type="http://schemas.openxmlformats.org/officeDocument/2006/relationships/slideLayout" Target="/ppt/slideLayouts/slideLayout7.xml" Id="rId1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image" Target="/ppt/media/image13.PNG" Id="rId3" /><Relationship Type="http://schemas.openxmlformats.org/officeDocument/2006/relationships/image" Target="/ppt/media/image12.PNG" Id="rId2" /><Relationship Type="http://schemas.openxmlformats.org/officeDocument/2006/relationships/slideLayout" Target="/ppt/slideLayouts/slideLayout7.xml" Id="rId1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image" Target="/ppt/media/image15.jpg" Id="rId3" /><Relationship Type="http://schemas.openxmlformats.org/officeDocument/2006/relationships/image" Target="/ppt/media/image14.PNG" Id="rId2" /><Relationship Type="http://schemas.openxmlformats.org/officeDocument/2006/relationships/slideLayout" Target="/ppt/slideLayouts/slideLayout7.xml" Id="rId1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image" Target="/ppt/media/image17.PNG" Id="rId3" /><Relationship Type="http://schemas.openxmlformats.org/officeDocument/2006/relationships/image" Target="/ppt/media/image16.jpg" Id="rId2" /><Relationship Type="http://schemas.openxmlformats.org/officeDocument/2006/relationships/slideLayout" Target="/ppt/slideLayouts/slideLayout7.xml" Id="rId1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1FF32D-FCF0-C421-482D-78535EF70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508" y="869731"/>
            <a:ext cx="8392319" cy="5831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F01783-FE98-9D1F-8DD9-9998A6C91ADA}"/>
              </a:ext>
            </a:extLst>
          </p:cNvPr>
          <p:cNvSpPr txBox="1"/>
          <p:nvPr/>
        </p:nvSpPr>
        <p:spPr>
          <a:xfrm>
            <a:off x="4445876" y="336331"/>
            <a:ext cx="744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WORLD WAR WON!</a:t>
            </a:r>
          </a:p>
        </p:txBody>
      </p:sp>
    </p:spTree>
    <p:extLst>
      <p:ext uri="{BB962C8B-B14F-4D97-AF65-F5344CB8AC3E}">
        <p14:creationId xmlns:p14="http://schemas.microsoft.com/office/powerpoint/2010/main" val="2676414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B0DC4B-68E8-C8DD-4015-F26CF69A7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50800"/>
            <a:ext cx="4635500" cy="675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88AFDB-FBDF-7688-F728-DC589AC6C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257" y="0"/>
            <a:ext cx="4643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18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F4E317-A1FC-C20B-37F2-7511F8FF9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178" y="82550"/>
            <a:ext cx="4648200" cy="6692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915690-5083-4A6D-98A1-5B78E09F0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93" y="82550"/>
            <a:ext cx="4652685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89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990F5C-A89B-9EC5-9364-B7D830B5D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60350"/>
            <a:ext cx="4191000" cy="6337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A28422-9F8A-E229-C7D3-523A9A61B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978" y="406400"/>
            <a:ext cx="42037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FD08B6-0DA8-6170-3597-40AEB48F0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924" y="12700"/>
            <a:ext cx="4521200" cy="6845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2FF52B-3C10-BB81-1DFC-02B7980E2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572" y="60036"/>
            <a:ext cx="4653674" cy="670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63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1618A1-BB72-0628-517B-F32F4F252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891" y="-1"/>
            <a:ext cx="4564867" cy="67785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579D5B-3032-F7D4-27C0-4DF56EE52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503" y="0"/>
            <a:ext cx="5141388" cy="67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56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E809B8-6086-BA92-9B8D-35F11254F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806" y="84083"/>
            <a:ext cx="4456888" cy="66793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CE72BB-6EE6-E161-FB2A-B1F748839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620" y="337207"/>
            <a:ext cx="4470400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35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CD89CD-B1BA-CF16-69DF-498C93A5B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092" y="50800"/>
            <a:ext cx="4617853" cy="675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135234-7F84-121F-64FB-E46D778F6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50800"/>
            <a:ext cx="4673600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81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B016B9-A895-C7F1-7BFA-48B1ED986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119" y="0"/>
            <a:ext cx="457594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273004-6611-BAF6-34DD-15AAE0B88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810" y="0"/>
            <a:ext cx="4717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08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AA73B1-9E0F-256C-5963-6F57D690D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652" y="0"/>
            <a:ext cx="476182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20391D-23D2-3C07-A587-F05ABBE6B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022" y="0"/>
            <a:ext cx="4795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48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45AF3A-61EB-FE4A-C827-0480B5907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266" y="0"/>
            <a:ext cx="458442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7F666E-B863-6A7C-1AC8-7C6B58445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768" y="0"/>
            <a:ext cx="4833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43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766F34-7FCC-C6E4-72FD-6D228F152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361" y="85725"/>
            <a:ext cx="4465576" cy="6686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D13127-EB25-99E5-5B7F-363234389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431" y="171450"/>
            <a:ext cx="442393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B51C1E-1893-ADC3-7AFE-29898BD30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2041"/>
            <a:ext cx="4636093" cy="67739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EEF432-322F-CFC8-91CF-391243225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841" y="-42042"/>
            <a:ext cx="4774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75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0A852D-DC45-EE9E-B6D2-F7140C03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654" y="17517"/>
            <a:ext cx="4548746" cy="67388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CA9C40-E742-A1C1-ECD6-2044174B1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850" y="101600"/>
            <a:ext cx="4597400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34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74EA90-9321-3EC3-D760-AB04F7776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903" y="114300"/>
            <a:ext cx="4572000" cy="6629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C3E1DB-1D0B-715B-E7E2-68FC64096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703" y="157655"/>
            <a:ext cx="46482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00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99E444-5F74-EFB7-89B0-F04D04467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-7883"/>
            <a:ext cx="461596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1EE0CA-C84D-FD1C-256B-A193D76B2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985" y="133350"/>
            <a:ext cx="46228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2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2248C4-0BCD-54A9-E214-FE8AC7D01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899" y="0"/>
            <a:ext cx="464418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7EEDA1-F0EF-8946-1F6C-0A86449F0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65100"/>
            <a:ext cx="4495800" cy="65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37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A0DF89-26D8-E48E-6D28-D3C45E0BF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611" y="-76200"/>
            <a:ext cx="467303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E28DD3-ACCA-6362-8CE6-04843C1D1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111" y="76200"/>
            <a:ext cx="47625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67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D5AA4C-DC29-08B3-8A7F-BFC1E1ED2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530" y="0"/>
            <a:ext cx="460887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7CB242-7E06-0231-4E9D-8FCEE7F66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495" y="127000"/>
            <a:ext cx="45974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67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557150-3066-0747-9525-B6453B16C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625" y="0"/>
            <a:ext cx="461714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E4C86D-89DE-8977-2C36-F082F20AA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823" y="0"/>
            <a:ext cx="4835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34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9D442B-6DD0-CBA7-1BFB-D77FCD8E9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019" y="57150"/>
            <a:ext cx="4533900" cy="6743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6AF537-8645-DC95-A2BD-8B9DB5F1C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0"/>
            <a:ext cx="46863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66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5F5316-0C6E-4F02-9E09-B167F3946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47498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4E7A3F-0395-D4BA-B5E5-D0B2A8F0A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200" y="184150"/>
            <a:ext cx="4508500" cy="64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9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4906C6-AD49-63D6-CEEE-983F4EEDF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311" y="0"/>
            <a:ext cx="452589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434E78-D20A-BBD0-864D-54E782FF7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795" y="0"/>
            <a:ext cx="4597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32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91D4CF-D0C4-8AF8-5DDE-399DACAC0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050"/>
            <a:ext cx="459263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7FC70D-8EF0-C952-BC48-5A9645FF5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730" y="38100"/>
            <a:ext cx="47117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45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39B420-CFB0-0805-02F2-691167AD2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557" y="228600"/>
            <a:ext cx="4406900" cy="6400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B99ACA-6DEC-2F1F-B915-F3280FEAD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910" y="0"/>
            <a:ext cx="4528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50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F77AE4-6376-ADFB-A753-F7280FE2E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781" y="0"/>
            <a:ext cx="461505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0C2347-1E1E-4276-384E-6616719C0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26" y="0"/>
            <a:ext cx="4766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08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57CF7B-AB0B-4001-4901-38F23233C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308" y="0"/>
            <a:ext cx="457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72F5A4-1475-FF1A-5F19-568CA0E99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194" y="0"/>
            <a:ext cx="4635500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358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722F52-E3CC-7C4D-CA62-0FD57A625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178" y="0"/>
            <a:ext cx="465364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B0A826-B210-483B-6FA8-432E0062C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440" y="107950"/>
            <a:ext cx="4572000" cy="66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66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D86A1B-7A80-447F-BA6A-FA3A5401E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980" y="0"/>
            <a:ext cx="450703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59B4CB-72C8-12BA-0C7F-FE3DC94CC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805" y="82550"/>
            <a:ext cx="4559300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53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A82385-8ACE-BA61-8E62-D133AA879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5102"/>
            <a:ext cx="4624782" cy="67528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D44D73-E847-7029-E66C-D64C69BDF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900" y="105102"/>
            <a:ext cx="4524652" cy="653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31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706F9-1657-8701-48E4-14A47B5FA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576" y="95250"/>
            <a:ext cx="45466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86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AD3704-F579-A5D1-3566-4512DB86D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28" y="0"/>
            <a:ext cx="4808054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141C9A-66E5-5847-E69D-7EF44E035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481" y="0"/>
            <a:ext cx="4646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62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C3A7C-6865-3AF7-F908-F83A89F51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79" y="0"/>
            <a:ext cx="47524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9EE390-8DB1-64B2-1820-7418E64BA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912" y="0"/>
            <a:ext cx="4679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32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4A3D1F-1BA2-BE3E-8123-5C29AD7BB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70" y="0"/>
            <a:ext cx="4662273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BEEFBC-24CB-5AAD-AD38-476069C06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384" y="0"/>
            <a:ext cx="4743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64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3CB549-2C6E-2062-30B9-DE160714E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07" y="0"/>
            <a:ext cx="4715667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7061AF-E70E-27B2-3F9D-A0248EB12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820" y="0"/>
            <a:ext cx="4724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1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BEE809-4F6B-AC5D-A9C9-B0A72DF39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378" y="0"/>
            <a:ext cx="459362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BD0F1F-A329-30CC-CB07-44E7E4EEC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400" y="0"/>
            <a:ext cx="46971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55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DE5999-DA08-E9EE-9B50-5E1BD8896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379" y="12700"/>
            <a:ext cx="4622800" cy="6832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AC7361-A58B-1165-B5C7-00A909014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179" y="12700"/>
            <a:ext cx="4812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3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</Words>
  <Application>Microsoft Macintosh PowerPoint</Application>
  <PresentationFormat>Widescreen</PresentationFormat>
  <Paragraphs>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Suzanne Faylee</dc:creator>
  <cp:lastModifiedBy>Suzanne Faylee</cp:lastModifiedBy>
  <cp:revision>1</cp:revision>
  <dcterms:created xsi:type="dcterms:W3CDTF">2025-05-02T12:23:46Z</dcterms:created>
  <dcterms:modified xsi:type="dcterms:W3CDTF">2025-05-02T13:24:33Z</dcterms:modified>
</cp:coreProperties>
</file>