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6" r:id="rId3"/>
    <p:sldId id="259" r:id="rId4"/>
    <p:sldId id="257" r:id="rId5"/>
    <p:sldId id="258" r:id="rId6"/>
  </p:sldIdLst>
  <p:sldSz cx="1599882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136AE6-6173-46B7-92D5-D9DDFB2C3AE1}" v="64" dt="2025-05-22T10:40:52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8" d="100"/>
          <a:sy n="28" d="100"/>
        </p:scale>
        <p:origin x="178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Proctor" userId="72793046-fa6d-4f17-9759-42ac87c9557f" providerId="ADAL" clId="{3A136AE6-6173-46B7-92D5-D9DDFB2C3AE1}"/>
    <pc:docChg chg="undo custSel addSld delSld modSld sldOrd modMainMaster">
      <pc:chgData name="Jessica Proctor" userId="72793046-fa6d-4f17-9759-42ac87c9557f" providerId="ADAL" clId="{3A136AE6-6173-46B7-92D5-D9DDFB2C3AE1}" dt="2025-05-22T10:40:52.879" v="876"/>
      <pc:docMkLst>
        <pc:docMk/>
      </pc:docMkLst>
      <pc:sldChg chg="addSp delSp modSp new mod ord setBg delDesignElem">
        <pc:chgData name="Jessica Proctor" userId="72793046-fa6d-4f17-9759-42ac87c9557f" providerId="ADAL" clId="{3A136AE6-6173-46B7-92D5-D9DDFB2C3AE1}" dt="2025-05-22T10:40:52.879" v="876"/>
        <pc:sldMkLst>
          <pc:docMk/>
          <pc:sldMk cId="431108257" sldId="256"/>
        </pc:sldMkLst>
        <pc:spChg chg="del">
          <ac:chgData name="Jessica Proctor" userId="72793046-fa6d-4f17-9759-42ac87c9557f" providerId="ADAL" clId="{3A136AE6-6173-46B7-92D5-D9DDFB2C3AE1}" dt="2025-05-22T09:40:20.803" v="2" actId="478"/>
          <ac:spMkLst>
            <pc:docMk/>
            <pc:sldMk cId="431108257" sldId="256"/>
            <ac:spMk id="2" creationId="{814AC902-74C4-F369-7B47-EEF5FEE0E904}"/>
          </ac:spMkLst>
        </pc:spChg>
        <pc:spChg chg="del">
          <ac:chgData name="Jessica Proctor" userId="72793046-fa6d-4f17-9759-42ac87c9557f" providerId="ADAL" clId="{3A136AE6-6173-46B7-92D5-D9DDFB2C3AE1}" dt="2025-05-22T09:40:19.340" v="1" actId="478"/>
          <ac:spMkLst>
            <pc:docMk/>
            <pc:sldMk cId="431108257" sldId="256"/>
            <ac:spMk id="3" creationId="{342E81C3-D367-903E-1C9F-FC857016467F}"/>
          </ac:spMkLst>
        </pc:spChg>
        <pc:spChg chg="add mod ord">
          <ac:chgData name="Jessica Proctor" userId="72793046-fa6d-4f17-9759-42ac87c9557f" providerId="ADAL" clId="{3A136AE6-6173-46B7-92D5-D9DDFB2C3AE1}" dt="2025-05-22T10:40:52.879" v="876"/>
          <ac:spMkLst>
            <pc:docMk/>
            <pc:sldMk cId="431108257" sldId="256"/>
            <ac:spMk id="26" creationId="{5B88A162-E98E-0BBE-52DC-DD3D015D4FEB}"/>
          </ac:spMkLst>
        </pc:spChg>
        <pc:spChg chg="add">
          <ac:chgData name="Jessica Proctor" userId="72793046-fa6d-4f17-9759-42ac87c9557f" providerId="ADAL" clId="{3A136AE6-6173-46B7-92D5-D9DDFB2C3AE1}" dt="2025-05-22T09:55:00.512" v="243" actId="26606"/>
          <ac:spMkLst>
            <pc:docMk/>
            <pc:sldMk cId="431108257" sldId="256"/>
            <ac:spMk id="31" creationId="{B7B42F36-B3C1-4247-AF36-090F0134ED59}"/>
          </ac:spMkLst>
        </pc:spChg>
        <pc:spChg chg="add">
          <ac:chgData name="Jessica Proctor" userId="72793046-fa6d-4f17-9759-42ac87c9557f" providerId="ADAL" clId="{3A136AE6-6173-46B7-92D5-D9DDFB2C3AE1}" dt="2025-05-22T09:55:00.512" v="243" actId="26606"/>
          <ac:spMkLst>
            <pc:docMk/>
            <pc:sldMk cId="431108257" sldId="256"/>
            <ac:spMk id="33" creationId="{FEF131A2-E574-4D95-A322-C5FF0B64E821}"/>
          </ac:spMkLst>
        </pc:spChg>
        <pc:spChg chg="add">
          <ac:chgData name="Jessica Proctor" userId="72793046-fa6d-4f17-9759-42ac87c9557f" providerId="ADAL" clId="{3A136AE6-6173-46B7-92D5-D9DDFB2C3AE1}" dt="2025-05-22T09:55:00.512" v="243" actId="26606"/>
          <ac:spMkLst>
            <pc:docMk/>
            <pc:sldMk cId="431108257" sldId="256"/>
            <ac:spMk id="35" creationId="{696B4F8D-F261-41C2-B0A1-B0899F667F0C}"/>
          </ac:spMkLst>
        </pc:spChg>
        <pc:spChg chg="add">
          <ac:chgData name="Jessica Proctor" userId="72793046-fa6d-4f17-9759-42ac87c9557f" providerId="ADAL" clId="{3A136AE6-6173-46B7-92D5-D9DDFB2C3AE1}" dt="2025-05-22T09:55:00.512" v="243" actId="26606"/>
          <ac:spMkLst>
            <pc:docMk/>
            <pc:sldMk cId="431108257" sldId="256"/>
            <ac:spMk id="37" creationId="{A3C7563A-4B20-4E0B-8548-374928B55F30}"/>
          </ac:spMkLst>
        </pc:sp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431108257" sldId="256"/>
            <ac:picMk id="5" creationId="{F9D1ED27-7B54-B72A-D2A6-2B63C7916CBC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431108257" sldId="256"/>
            <ac:picMk id="7" creationId="{B2C2EF75-CCC9-A475-2ED3-4258A2E5089B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431108257" sldId="256"/>
            <ac:picMk id="9" creationId="{D1ACE42D-7A4F-CEED-EA88-8479F54414E2}"/>
          </ac:picMkLst>
        </pc:picChg>
        <pc:picChg chg="add del mod">
          <ac:chgData name="Jessica Proctor" userId="72793046-fa6d-4f17-9759-42ac87c9557f" providerId="ADAL" clId="{3A136AE6-6173-46B7-92D5-D9DDFB2C3AE1}" dt="2025-05-22T09:47:16.607" v="37" actId="21"/>
          <ac:picMkLst>
            <pc:docMk/>
            <pc:sldMk cId="431108257" sldId="256"/>
            <ac:picMk id="10" creationId="{E92EC17D-4745-4E97-D8DF-1369E808DC85}"/>
          </ac:picMkLst>
        </pc:picChg>
        <pc:picChg chg="add del mod">
          <ac:chgData name="Jessica Proctor" userId="72793046-fa6d-4f17-9759-42ac87c9557f" providerId="ADAL" clId="{3A136AE6-6173-46B7-92D5-D9DDFB2C3AE1}" dt="2025-05-22T09:47:16.607" v="37" actId="21"/>
          <ac:picMkLst>
            <pc:docMk/>
            <pc:sldMk cId="431108257" sldId="256"/>
            <ac:picMk id="11" creationId="{B791A356-77D8-B275-A22B-A6E2B8BCCEC7}"/>
          </ac:picMkLst>
        </pc:picChg>
        <pc:picChg chg="add del mod">
          <ac:chgData name="Jessica Proctor" userId="72793046-fa6d-4f17-9759-42ac87c9557f" providerId="ADAL" clId="{3A136AE6-6173-46B7-92D5-D9DDFB2C3AE1}" dt="2025-05-22T09:47:16.607" v="37" actId="21"/>
          <ac:picMkLst>
            <pc:docMk/>
            <pc:sldMk cId="431108257" sldId="256"/>
            <ac:picMk id="12" creationId="{FD7FF4EB-E030-BD00-8F7B-593355125356}"/>
          </ac:picMkLst>
        </pc:picChg>
        <pc:picChg chg="add del mod">
          <ac:chgData name="Jessica Proctor" userId="72793046-fa6d-4f17-9759-42ac87c9557f" providerId="ADAL" clId="{3A136AE6-6173-46B7-92D5-D9DDFB2C3AE1}" dt="2025-05-22T09:47:16.607" v="37" actId="21"/>
          <ac:picMkLst>
            <pc:docMk/>
            <pc:sldMk cId="431108257" sldId="256"/>
            <ac:picMk id="13" creationId="{7F68308A-1B98-914E-6EAE-3B7205BA1892}"/>
          </ac:picMkLst>
        </pc:picChg>
        <pc:picChg chg="add del mod">
          <ac:chgData name="Jessica Proctor" userId="72793046-fa6d-4f17-9759-42ac87c9557f" providerId="ADAL" clId="{3A136AE6-6173-46B7-92D5-D9DDFB2C3AE1}" dt="2025-05-22T09:47:06.249" v="34" actId="21"/>
          <ac:picMkLst>
            <pc:docMk/>
            <pc:sldMk cId="431108257" sldId="256"/>
            <ac:picMk id="14" creationId="{6BA8675C-0E1A-FB75-11EA-05EB914934DF}"/>
          </ac:picMkLst>
        </pc:picChg>
        <pc:picChg chg="add del mod">
          <ac:chgData name="Jessica Proctor" userId="72793046-fa6d-4f17-9759-42ac87c9557f" providerId="ADAL" clId="{3A136AE6-6173-46B7-92D5-D9DDFB2C3AE1}" dt="2025-05-22T09:47:00.726" v="32" actId="21"/>
          <ac:picMkLst>
            <pc:docMk/>
            <pc:sldMk cId="431108257" sldId="256"/>
            <ac:picMk id="15" creationId="{DFA5ECFF-79AB-6510-A3B1-C52E98C4FCD1}"/>
          </ac:picMkLst>
        </pc:picChg>
        <pc:picChg chg="add del mod">
          <ac:chgData name="Jessica Proctor" userId="72793046-fa6d-4f17-9759-42ac87c9557f" providerId="ADAL" clId="{3A136AE6-6173-46B7-92D5-D9DDFB2C3AE1}" dt="2025-05-22T09:47:00.726" v="32" actId="21"/>
          <ac:picMkLst>
            <pc:docMk/>
            <pc:sldMk cId="431108257" sldId="256"/>
            <ac:picMk id="16" creationId="{0FF9FDEA-C29C-2F52-3736-241B7AB9CF2A}"/>
          </ac:picMkLst>
        </pc:picChg>
        <pc:picChg chg="add del mod">
          <ac:chgData name="Jessica Proctor" userId="72793046-fa6d-4f17-9759-42ac87c9557f" providerId="ADAL" clId="{3A136AE6-6173-46B7-92D5-D9DDFB2C3AE1}" dt="2025-05-22T09:47:00.726" v="32" actId="21"/>
          <ac:picMkLst>
            <pc:docMk/>
            <pc:sldMk cId="431108257" sldId="256"/>
            <ac:picMk id="17" creationId="{33C2DCD7-270A-AECE-F0D0-650CF28E0F32}"/>
          </ac:picMkLst>
        </pc:picChg>
        <pc:picChg chg="add del mod">
          <ac:chgData name="Jessica Proctor" userId="72793046-fa6d-4f17-9759-42ac87c9557f" providerId="ADAL" clId="{3A136AE6-6173-46B7-92D5-D9DDFB2C3AE1}" dt="2025-05-22T09:45:49.776" v="27" actId="21"/>
          <ac:picMkLst>
            <pc:docMk/>
            <pc:sldMk cId="431108257" sldId="256"/>
            <ac:picMk id="18" creationId="{39DD54D6-256D-983A-1EA7-875F83EA3F4C}"/>
          </ac:picMkLst>
        </pc:picChg>
        <pc:picChg chg="add del mod">
          <ac:chgData name="Jessica Proctor" userId="72793046-fa6d-4f17-9759-42ac87c9557f" providerId="ADAL" clId="{3A136AE6-6173-46B7-92D5-D9DDFB2C3AE1}" dt="2025-05-22T09:45:37.823" v="24" actId="21"/>
          <ac:picMkLst>
            <pc:docMk/>
            <pc:sldMk cId="431108257" sldId="256"/>
            <ac:picMk id="19" creationId="{7F8994CF-C8A1-9EB8-31F8-FCAC4BE564C6}"/>
          </ac:picMkLst>
        </pc:picChg>
        <pc:picChg chg="add del mod">
          <ac:chgData name="Jessica Proctor" userId="72793046-fa6d-4f17-9759-42ac87c9557f" providerId="ADAL" clId="{3A136AE6-6173-46B7-92D5-D9DDFB2C3AE1}" dt="2025-05-22T09:45:37.823" v="24" actId="21"/>
          <ac:picMkLst>
            <pc:docMk/>
            <pc:sldMk cId="431108257" sldId="256"/>
            <ac:picMk id="20" creationId="{D18BF622-ADB7-7551-7822-850ECEA452F9}"/>
          </ac:picMkLst>
        </pc:picChg>
        <pc:picChg chg="add del mod">
          <ac:chgData name="Jessica Proctor" userId="72793046-fa6d-4f17-9759-42ac87c9557f" providerId="ADAL" clId="{3A136AE6-6173-46B7-92D5-D9DDFB2C3AE1}" dt="2025-05-22T09:45:34.848" v="23" actId="478"/>
          <ac:picMkLst>
            <pc:docMk/>
            <pc:sldMk cId="431108257" sldId="256"/>
            <ac:picMk id="21" creationId="{635DB8DB-828A-40DD-B9AE-DD6725F8E6FB}"/>
          </ac:picMkLst>
        </pc:picChg>
        <pc:picChg chg="add del mod">
          <ac:chgData name="Jessica Proctor" userId="72793046-fa6d-4f17-9759-42ac87c9557f" providerId="ADAL" clId="{3A136AE6-6173-46B7-92D5-D9DDFB2C3AE1}" dt="2025-05-22T09:45:32.966" v="22" actId="478"/>
          <ac:picMkLst>
            <pc:docMk/>
            <pc:sldMk cId="431108257" sldId="256"/>
            <ac:picMk id="22" creationId="{B7942485-2A46-FEF3-1307-C6F95FDCF09A}"/>
          </ac:picMkLst>
        </pc:picChg>
        <pc:picChg chg="add del mod">
          <ac:chgData name="Jessica Proctor" userId="72793046-fa6d-4f17-9759-42ac87c9557f" providerId="ADAL" clId="{3A136AE6-6173-46B7-92D5-D9DDFB2C3AE1}" dt="2025-05-22T09:45:32.966" v="22" actId="478"/>
          <ac:picMkLst>
            <pc:docMk/>
            <pc:sldMk cId="431108257" sldId="256"/>
            <ac:picMk id="23" creationId="{148E05AD-F24E-0E70-D717-CF7EB2A81C7F}"/>
          </ac:picMkLst>
        </pc:picChg>
        <pc:picChg chg="add del mod">
          <ac:chgData name="Jessica Proctor" userId="72793046-fa6d-4f17-9759-42ac87c9557f" providerId="ADAL" clId="{3A136AE6-6173-46B7-92D5-D9DDFB2C3AE1}" dt="2025-05-22T09:45:32.966" v="22" actId="478"/>
          <ac:picMkLst>
            <pc:docMk/>
            <pc:sldMk cId="431108257" sldId="256"/>
            <ac:picMk id="24" creationId="{B60324CE-BB00-381B-8B41-8A11D88F60C2}"/>
          </ac:picMkLst>
        </pc:picChg>
        <pc:picChg chg="add del mod">
          <ac:chgData name="Jessica Proctor" userId="72793046-fa6d-4f17-9759-42ac87c9557f" providerId="ADAL" clId="{3A136AE6-6173-46B7-92D5-D9DDFB2C3AE1}" dt="2025-05-22T09:45:32.966" v="22" actId="478"/>
          <ac:picMkLst>
            <pc:docMk/>
            <pc:sldMk cId="431108257" sldId="256"/>
            <ac:picMk id="25" creationId="{820FD1E8-1CFF-BED0-D58F-F1E470E152CA}"/>
          </ac:picMkLst>
        </pc:picChg>
      </pc:sldChg>
      <pc:sldChg chg="addSp modSp new mod setBg delDesignElem">
        <pc:chgData name="Jessica Proctor" userId="72793046-fa6d-4f17-9759-42ac87c9557f" providerId="ADAL" clId="{3A136AE6-6173-46B7-92D5-D9DDFB2C3AE1}" dt="2025-05-22T10:40:52.879" v="876"/>
        <pc:sldMkLst>
          <pc:docMk/>
          <pc:sldMk cId="2189417017" sldId="257"/>
        </pc:sldMkLst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2189417017" sldId="257"/>
            <ac:spMk id="6" creationId="{E2335E98-F8E7-215D-29A0-D63321B06843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2189417017" sldId="257"/>
            <ac:spMk id="7" creationId="{942A3917-75E3-C131-2F2A-536EFD901D77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2189417017" sldId="257"/>
            <ac:spMk id="8" creationId="{D8308E35-93C5-E53D-21C4-8C6A0CC5D5DD}"/>
          </ac:spMkLst>
        </pc:spChg>
        <pc:spChg chg="add">
          <ac:chgData name="Jessica Proctor" userId="72793046-fa6d-4f17-9759-42ac87c9557f" providerId="ADAL" clId="{3A136AE6-6173-46B7-92D5-D9DDFB2C3AE1}" dt="2025-05-22T09:50:17.717" v="92" actId="26606"/>
          <ac:spMkLst>
            <pc:docMk/>
            <pc:sldMk cId="2189417017" sldId="257"/>
            <ac:spMk id="25" creationId="{854ECEBE-9353-406C-9313-02A517A310EF}"/>
          </ac:spMkLst>
        </pc:spChg>
        <pc:spChg chg="add">
          <ac:chgData name="Jessica Proctor" userId="72793046-fa6d-4f17-9759-42ac87c9557f" providerId="ADAL" clId="{3A136AE6-6173-46B7-92D5-D9DDFB2C3AE1}" dt="2025-05-22T09:50:17.717" v="92" actId="26606"/>
          <ac:spMkLst>
            <pc:docMk/>
            <pc:sldMk cId="2189417017" sldId="257"/>
            <ac:spMk id="27" creationId="{86806086-A782-4311-A63B-1A68574D8067}"/>
          </ac:spMkLst>
        </pc:spChg>
        <pc:spChg chg="add">
          <ac:chgData name="Jessica Proctor" userId="72793046-fa6d-4f17-9759-42ac87c9557f" providerId="ADAL" clId="{3A136AE6-6173-46B7-92D5-D9DDFB2C3AE1}" dt="2025-05-22T09:50:17.717" v="92" actId="26606"/>
          <ac:spMkLst>
            <pc:docMk/>
            <pc:sldMk cId="2189417017" sldId="257"/>
            <ac:spMk id="29" creationId="{CE71458B-DF80-43DF-9693-2EC3878ACAB5}"/>
          </ac:spMkLst>
        </pc:spChg>
        <pc:spChg chg="add">
          <ac:chgData name="Jessica Proctor" userId="72793046-fa6d-4f17-9759-42ac87c9557f" providerId="ADAL" clId="{3A136AE6-6173-46B7-92D5-D9DDFB2C3AE1}" dt="2025-05-22T09:50:17.717" v="92" actId="26606"/>
          <ac:spMkLst>
            <pc:docMk/>
            <pc:sldMk cId="2189417017" sldId="257"/>
            <ac:spMk id="31" creationId="{DE1994AC-22D1-4B48-9EDA-BE373E704567}"/>
          </ac:spMkLst>
        </pc:spChg>
        <pc:spChg chg="add">
          <ac:chgData name="Jessica Proctor" userId="72793046-fa6d-4f17-9759-42ac87c9557f" providerId="ADAL" clId="{3A136AE6-6173-46B7-92D5-D9DDFB2C3AE1}" dt="2025-05-22T09:50:17.717" v="92" actId="26606"/>
          <ac:spMkLst>
            <pc:docMk/>
            <pc:sldMk cId="2189417017" sldId="257"/>
            <ac:spMk id="33" creationId="{22220111-5018-4EB7-A38B-79BD37F7C095}"/>
          </ac:spMkLst>
        </pc:spChg>
        <pc:picChg chg="add mod">
          <ac:chgData name="Jessica Proctor" userId="72793046-fa6d-4f17-9759-42ac87c9557f" providerId="ADAL" clId="{3A136AE6-6173-46B7-92D5-D9DDFB2C3AE1}" dt="2025-05-22T09:43:54.751" v="18"/>
          <ac:picMkLst>
            <pc:docMk/>
            <pc:sldMk cId="2189417017" sldId="257"/>
            <ac:picMk id="2" creationId="{E34DBB54-0017-EF60-29C3-EEF206DEF294}"/>
          </ac:picMkLst>
        </pc:picChg>
        <pc:picChg chg="add mod">
          <ac:chgData name="Jessica Proctor" userId="72793046-fa6d-4f17-9759-42ac87c9557f" providerId="ADAL" clId="{3A136AE6-6173-46B7-92D5-D9DDFB2C3AE1}" dt="2025-05-22T09:43:54.751" v="18"/>
          <ac:picMkLst>
            <pc:docMk/>
            <pc:sldMk cId="2189417017" sldId="257"/>
            <ac:picMk id="3" creationId="{33298162-CECD-7D33-B48B-126A83BB414F}"/>
          </ac:picMkLst>
        </pc:picChg>
        <pc:picChg chg="add mod">
          <ac:chgData name="Jessica Proctor" userId="72793046-fa6d-4f17-9759-42ac87c9557f" providerId="ADAL" clId="{3A136AE6-6173-46B7-92D5-D9DDFB2C3AE1}" dt="2025-05-22T09:43:54.751" v="18"/>
          <ac:picMkLst>
            <pc:docMk/>
            <pc:sldMk cId="2189417017" sldId="257"/>
            <ac:picMk id="4" creationId="{707E0D2F-CC10-1689-D95A-57B9DBE72026}"/>
          </ac:picMkLst>
        </pc:picChg>
        <pc:picChg chg="add mod">
          <ac:chgData name="Jessica Proctor" userId="72793046-fa6d-4f17-9759-42ac87c9557f" providerId="ADAL" clId="{3A136AE6-6173-46B7-92D5-D9DDFB2C3AE1}" dt="2025-05-22T09:43:54.751" v="18"/>
          <ac:picMkLst>
            <pc:docMk/>
            <pc:sldMk cId="2189417017" sldId="257"/>
            <ac:picMk id="5" creationId="{0A23C746-2DB8-5316-1A4A-058985E9ACDB}"/>
          </ac:picMkLst>
        </pc:pic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2189417017" sldId="257"/>
            <ac:picMk id="19" creationId="{7F8994CF-C8A1-9EB8-31F8-FCAC4BE564C6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2189417017" sldId="257"/>
            <ac:picMk id="20" creationId="{D18BF622-ADB7-7551-7822-850ECEA452F9}"/>
          </ac:picMkLst>
        </pc:picChg>
      </pc:sldChg>
      <pc:sldChg chg="addSp modSp new mod setBg">
        <pc:chgData name="Jessica Proctor" userId="72793046-fa6d-4f17-9759-42ac87c9557f" providerId="ADAL" clId="{3A136AE6-6173-46B7-92D5-D9DDFB2C3AE1}" dt="2025-05-22T10:40:52.879" v="876"/>
        <pc:sldMkLst>
          <pc:docMk/>
          <pc:sldMk cId="981890214" sldId="258"/>
        </pc:sldMkLst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981890214" sldId="258"/>
            <ac:spMk id="7" creationId="{D58ADC86-84E7-63DF-57E8-54BA1489670E}"/>
          </ac:spMkLst>
        </pc:sp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981890214" sldId="258"/>
            <ac:picMk id="2" creationId="{4699FC40-014C-4A64-C443-777B0763E36E}"/>
          </ac:picMkLst>
        </pc:pic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981890214" sldId="258"/>
            <ac:picMk id="3" creationId="{8B1976B0-9B54-FA2D-C377-03C773FAACDD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981890214" sldId="258"/>
            <ac:picMk id="4" creationId="{42C45794-9897-760C-72A4-51E55A71BB50}"/>
          </ac:picMkLst>
        </pc:pic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981890214" sldId="258"/>
            <ac:picMk id="5" creationId="{FE6483CC-4D2B-AA21-ABC3-0282784DC417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981890214" sldId="258"/>
            <ac:picMk id="6" creationId="{EF859613-41F5-C0B3-25AF-2CF3F5974782}"/>
          </ac:picMkLst>
        </pc:picChg>
      </pc:sldChg>
      <pc:sldChg chg="addSp delSp modSp new mod ord setBg">
        <pc:chgData name="Jessica Proctor" userId="72793046-fa6d-4f17-9759-42ac87c9557f" providerId="ADAL" clId="{3A136AE6-6173-46B7-92D5-D9DDFB2C3AE1}" dt="2025-05-22T10:40:52.879" v="876"/>
        <pc:sldMkLst>
          <pc:docMk/>
          <pc:sldMk cId="678571750" sldId="259"/>
        </pc:sldMkLst>
        <pc:spChg chg="add mod ord">
          <ac:chgData name="Jessica Proctor" userId="72793046-fa6d-4f17-9759-42ac87c9557f" providerId="ADAL" clId="{3A136AE6-6173-46B7-92D5-D9DDFB2C3AE1}" dt="2025-05-22T10:40:52.879" v="876"/>
          <ac:spMkLst>
            <pc:docMk/>
            <pc:sldMk cId="678571750" sldId="259"/>
            <ac:spMk id="2" creationId="{AC3A6391-DD56-90BA-4372-C53BC175F0B0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678571750" sldId="259"/>
            <ac:spMk id="3" creationId="{7D0EEC1C-48C2-A434-D056-2F4B8A313D84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678571750" sldId="259"/>
            <ac:spMk id="4" creationId="{2082809B-2953-895E-7C0A-C3AA05A57740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678571750" sldId="259"/>
            <ac:spMk id="5" creationId="{27D414BC-0676-F425-FF9C-42D8BCF9806C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678571750" sldId="259"/>
            <ac:spMk id="6" creationId="{9067213B-8698-00E4-9386-CB4A1C7E9937}"/>
          </ac:spMkLst>
        </pc:spChg>
        <pc:picChg chg="add mod ord">
          <ac:chgData name="Jessica Proctor" userId="72793046-fa6d-4f17-9759-42ac87c9557f" providerId="ADAL" clId="{3A136AE6-6173-46B7-92D5-D9DDFB2C3AE1}" dt="2025-05-22T10:02:05.698" v="516" actId="1038"/>
          <ac:picMkLst>
            <pc:docMk/>
            <pc:sldMk cId="678571750" sldId="259"/>
            <ac:picMk id="7" creationId="{EB5C9842-AC82-90EA-C4C0-F1C8F7D9913E}"/>
          </ac:picMkLst>
        </pc:picChg>
        <pc:picChg chg="add mod ord">
          <ac:chgData name="Jessica Proctor" userId="72793046-fa6d-4f17-9759-42ac87c9557f" providerId="ADAL" clId="{3A136AE6-6173-46B7-92D5-D9DDFB2C3AE1}" dt="2025-05-22T10:02:05.698" v="516" actId="1038"/>
          <ac:picMkLst>
            <pc:docMk/>
            <pc:sldMk cId="678571750" sldId="259"/>
            <ac:picMk id="8" creationId="{A8CA2DE1-F193-5C3C-77A1-EED7A2FD11F2}"/>
          </ac:picMkLst>
        </pc:pic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678571750" sldId="259"/>
            <ac:picMk id="9" creationId="{8533A25B-0886-BECC-14B7-06D437326DAE}"/>
          </ac:picMkLst>
        </pc:picChg>
        <pc:picChg chg="add del mod">
          <ac:chgData name="Jessica Proctor" userId="72793046-fa6d-4f17-9759-42ac87c9557f" providerId="ADAL" clId="{3A136AE6-6173-46B7-92D5-D9DDFB2C3AE1}" dt="2025-05-22T09:49:28.557" v="91" actId="478"/>
          <ac:picMkLst>
            <pc:docMk/>
            <pc:sldMk cId="678571750" sldId="259"/>
            <ac:picMk id="10" creationId="{E92EC17D-4745-4E97-D8DF-1369E808DC85}"/>
          </ac:picMkLst>
        </pc:picChg>
        <pc:picChg chg="add del mod">
          <ac:chgData name="Jessica Proctor" userId="72793046-fa6d-4f17-9759-42ac87c9557f" providerId="ADAL" clId="{3A136AE6-6173-46B7-92D5-D9DDFB2C3AE1}" dt="2025-05-22T09:49:28.557" v="91" actId="478"/>
          <ac:picMkLst>
            <pc:docMk/>
            <pc:sldMk cId="678571750" sldId="259"/>
            <ac:picMk id="11" creationId="{B791A356-77D8-B275-A22B-A6E2B8BCCEC7}"/>
          </ac:picMkLst>
        </pc:picChg>
        <pc:picChg chg="add del mod">
          <ac:chgData name="Jessica Proctor" userId="72793046-fa6d-4f17-9759-42ac87c9557f" providerId="ADAL" clId="{3A136AE6-6173-46B7-92D5-D9DDFB2C3AE1}" dt="2025-05-22T09:49:28.557" v="91" actId="478"/>
          <ac:picMkLst>
            <pc:docMk/>
            <pc:sldMk cId="678571750" sldId="259"/>
            <ac:picMk id="12" creationId="{FD7FF4EB-E030-BD00-8F7B-593355125356}"/>
          </ac:picMkLst>
        </pc:picChg>
        <pc:picChg chg="add del mod">
          <ac:chgData name="Jessica Proctor" userId="72793046-fa6d-4f17-9759-42ac87c9557f" providerId="ADAL" clId="{3A136AE6-6173-46B7-92D5-D9DDFB2C3AE1}" dt="2025-05-22T09:49:28.557" v="91" actId="478"/>
          <ac:picMkLst>
            <pc:docMk/>
            <pc:sldMk cId="678571750" sldId="259"/>
            <ac:picMk id="13" creationId="{7F68308A-1B98-914E-6EAE-3B7205BA1892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678571750" sldId="259"/>
            <ac:picMk id="14" creationId="{6BA8675C-0E1A-FB75-11EA-05EB914934DF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678571750" sldId="259"/>
            <ac:picMk id="15" creationId="{DFA5ECFF-79AB-6510-A3B1-C52E98C4FCD1}"/>
          </ac:picMkLst>
        </pc:picChg>
        <pc:picChg chg="add mod ord">
          <ac:chgData name="Jessica Proctor" userId="72793046-fa6d-4f17-9759-42ac87c9557f" providerId="ADAL" clId="{3A136AE6-6173-46B7-92D5-D9DDFB2C3AE1}" dt="2025-05-22T10:00:31.391" v="441" actId="1036"/>
          <ac:picMkLst>
            <pc:docMk/>
            <pc:sldMk cId="678571750" sldId="259"/>
            <ac:picMk id="16" creationId="{0FF9FDEA-C29C-2F52-3736-241B7AB9CF2A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678571750" sldId="259"/>
            <ac:picMk id="17" creationId="{33C2DCD7-270A-AECE-F0D0-650CF28E0F32}"/>
          </ac:picMkLst>
        </pc:picChg>
        <pc:picChg chg="add mod ord">
          <ac:chgData name="Jessica Proctor" userId="72793046-fa6d-4f17-9759-42ac87c9557f" providerId="ADAL" clId="{3A136AE6-6173-46B7-92D5-D9DDFB2C3AE1}" dt="2025-05-22T10:40:52.879" v="876"/>
          <ac:picMkLst>
            <pc:docMk/>
            <pc:sldMk cId="678571750" sldId="259"/>
            <ac:picMk id="18" creationId="{13CF0EEB-C73C-69DE-C31C-B8CBE2672C6C}"/>
          </ac:picMkLst>
        </pc:picChg>
      </pc:sldChg>
      <pc:sldChg chg="addSp modSp add mod setBg delDesignElem">
        <pc:chgData name="Jessica Proctor" userId="72793046-fa6d-4f17-9759-42ac87c9557f" providerId="ADAL" clId="{3A136AE6-6173-46B7-92D5-D9DDFB2C3AE1}" dt="2025-05-22T10:40:52.879" v="876"/>
        <pc:sldMkLst>
          <pc:docMk/>
          <pc:sldMk cId="3785448136" sldId="260"/>
        </pc:sldMkLst>
        <pc:spChg chg="add">
          <ac:chgData name="Jessica Proctor" userId="72793046-fa6d-4f17-9759-42ac87c9557f" providerId="ADAL" clId="{3A136AE6-6173-46B7-92D5-D9DDFB2C3AE1}" dt="2025-05-22T09:49:13.435" v="89" actId="26606"/>
          <ac:spMkLst>
            <pc:docMk/>
            <pc:sldMk cId="3785448136" sldId="260"/>
            <ac:spMk id="7" creationId="{8950AD4C-6AF3-49F8-94E1-DBCAFB39478B}"/>
          </ac:spMkLst>
        </pc:spChg>
        <pc:spChg chg="add mod">
          <ac:chgData name="Jessica Proctor" userId="72793046-fa6d-4f17-9759-42ac87c9557f" providerId="ADAL" clId="{3A136AE6-6173-46B7-92D5-D9DDFB2C3AE1}" dt="2025-05-22T10:40:52.879" v="876"/>
          <ac:spMkLst>
            <pc:docMk/>
            <pc:sldMk cId="3785448136" sldId="260"/>
            <ac:spMk id="8" creationId="{7F352069-F34E-2A7D-49C7-748EFDA482AF}"/>
          </ac:spMkLst>
        </pc:spChg>
        <pc:spChg chg="add">
          <ac:chgData name="Jessica Proctor" userId="72793046-fa6d-4f17-9759-42ac87c9557f" providerId="ADAL" clId="{3A136AE6-6173-46B7-92D5-D9DDFB2C3AE1}" dt="2025-05-22T09:49:13.435" v="89" actId="26606"/>
          <ac:spMkLst>
            <pc:docMk/>
            <pc:sldMk cId="3785448136" sldId="260"/>
            <ac:spMk id="9" creationId="{8DBEAE55-3EA1-41D7-A212-5F7D8986C1F2}"/>
          </ac:spMkLst>
        </pc:spChg>
        <pc:spChg chg="add">
          <ac:chgData name="Jessica Proctor" userId="72793046-fa6d-4f17-9759-42ac87c9557f" providerId="ADAL" clId="{3A136AE6-6173-46B7-92D5-D9DDFB2C3AE1}" dt="2025-05-22T09:49:13.435" v="89" actId="26606"/>
          <ac:spMkLst>
            <pc:docMk/>
            <pc:sldMk cId="3785448136" sldId="260"/>
            <ac:spMk id="11" creationId="{CFC5F0E7-644F-4101-BE72-12825CF537E7}"/>
          </ac:spMkLst>
        </pc:spChg>
        <pc:spChg chg="add">
          <ac:chgData name="Jessica Proctor" userId="72793046-fa6d-4f17-9759-42ac87c9557f" providerId="ADAL" clId="{3A136AE6-6173-46B7-92D5-D9DDFB2C3AE1}" dt="2025-05-22T09:49:13.435" v="89" actId="26606"/>
          <ac:spMkLst>
            <pc:docMk/>
            <pc:sldMk cId="3785448136" sldId="260"/>
            <ac:spMk id="13" creationId="{B1F9B6B4-B0C4-45C6-A086-901C960D03E7}"/>
          </ac:spMkLst>
        </pc:sp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3785448136" sldId="260"/>
            <ac:picMk id="2" creationId="{F95A7139-1EB6-7A47-5E32-1C2B01C3DE0B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3785448136" sldId="260"/>
            <ac:picMk id="3" creationId="{E93F52AB-38EF-717A-7139-EEB4979486FA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3785448136" sldId="260"/>
            <ac:picMk id="4" creationId="{35D39E76-0DCF-6CC5-367D-C5B08023C00F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3785448136" sldId="260"/>
            <ac:picMk id="5" creationId="{D912B2C6-CB18-8E23-A3A2-7937A58D3F8F}"/>
          </ac:picMkLst>
        </pc:picChg>
        <pc:picChg chg="add mod">
          <ac:chgData name="Jessica Proctor" userId="72793046-fa6d-4f17-9759-42ac87c9557f" providerId="ADAL" clId="{3A136AE6-6173-46B7-92D5-D9DDFB2C3AE1}" dt="2025-05-22T10:40:52.879" v="876"/>
          <ac:picMkLst>
            <pc:docMk/>
            <pc:sldMk cId="3785448136" sldId="260"/>
            <ac:picMk id="6" creationId="{408DF5C3-DB38-F24D-D16E-CD471453D239}"/>
          </ac:picMkLst>
        </pc:picChg>
      </pc:sldChg>
      <pc:sldChg chg="addSp modSp new del mod ord">
        <pc:chgData name="Jessica Proctor" userId="72793046-fa6d-4f17-9759-42ac87c9557f" providerId="ADAL" clId="{3A136AE6-6173-46B7-92D5-D9DDFB2C3AE1}" dt="2025-05-22T10:40:26.372" v="873" actId="2696"/>
        <pc:sldMkLst>
          <pc:docMk/>
          <pc:sldMk cId="4027522717" sldId="261"/>
        </pc:sldMkLst>
        <pc:spChg chg="add mod">
          <ac:chgData name="Jessica Proctor" userId="72793046-fa6d-4f17-9759-42ac87c9557f" providerId="ADAL" clId="{3A136AE6-6173-46B7-92D5-D9DDFB2C3AE1}" dt="2025-05-22T10:32:11.728" v="855" actId="1076"/>
          <ac:spMkLst>
            <pc:docMk/>
            <pc:sldMk cId="4027522717" sldId="261"/>
            <ac:spMk id="20" creationId="{2AB41537-A51D-FC50-95E8-820ECAF9DD5F}"/>
          </ac:spMkLst>
        </pc:spChg>
        <pc:spChg chg="add mod">
          <ac:chgData name="Jessica Proctor" userId="72793046-fa6d-4f17-9759-42ac87c9557f" providerId="ADAL" clId="{3A136AE6-6173-46B7-92D5-D9DDFB2C3AE1}" dt="2025-05-22T10:28:28.500" v="818" actId="34135"/>
          <ac:spMkLst>
            <pc:docMk/>
            <pc:sldMk cId="4027522717" sldId="261"/>
            <ac:spMk id="21" creationId="{39877301-279E-2B46-61C0-174AABA3CFE3}"/>
          </ac:spMkLst>
        </pc:spChg>
        <pc:spChg chg="add mod ord">
          <ac:chgData name="Jessica Proctor" userId="72793046-fa6d-4f17-9759-42ac87c9557f" providerId="ADAL" clId="{3A136AE6-6173-46B7-92D5-D9DDFB2C3AE1}" dt="2025-05-22T10:33:56.166" v="872" actId="1076"/>
          <ac:spMkLst>
            <pc:docMk/>
            <pc:sldMk cId="4027522717" sldId="261"/>
            <ac:spMk id="26" creationId="{00D58033-B21D-A6BE-E077-9FD7ADF75ECD}"/>
          </ac:spMkLst>
        </pc:spChg>
        <pc:grpChg chg="add mod">
          <ac:chgData name="Jessica Proctor" userId="72793046-fa6d-4f17-9759-42ac87c9557f" providerId="ADAL" clId="{3A136AE6-6173-46B7-92D5-D9DDFB2C3AE1}" dt="2025-05-22T10:30:53.942" v="842" actId="1076"/>
          <ac:grpSpMkLst>
            <pc:docMk/>
            <pc:sldMk cId="4027522717" sldId="261"/>
            <ac:grpSpMk id="22" creationId="{6CCBD67B-B009-27ED-F0B5-FAA6FC9539A5}"/>
          </ac:grpSpMkLst>
        </pc:grpChg>
        <pc:grpChg chg="add mod">
          <ac:chgData name="Jessica Proctor" userId="72793046-fa6d-4f17-9759-42ac87c9557f" providerId="ADAL" clId="{3A136AE6-6173-46B7-92D5-D9DDFB2C3AE1}" dt="2025-05-22T10:31:06.746" v="844" actId="1076"/>
          <ac:grpSpMkLst>
            <pc:docMk/>
            <pc:sldMk cId="4027522717" sldId="261"/>
            <ac:grpSpMk id="23" creationId="{70BC2107-3AEF-80DA-BF7C-B9EE3F4CD0F1}"/>
          </ac:grpSpMkLst>
        </pc:grpChg>
        <pc:grpChg chg="add mod">
          <ac:chgData name="Jessica Proctor" userId="72793046-fa6d-4f17-9759-42ac87c9557f" providerId="ADAL" clId="{3A136AE6-6173-46B7-92D5-D9DDFB2C3AE1}" dt="2025-05-22T10:30:58.701" v="843" actId="1076"/>
          <ac:grpSpMkLst>
            <pc:docMk/>
            <pc:sldMk cId="4027522717" sldId="261"/>
            <ac:grpSpMk id="24" creationId="{65221ABB-F449-F6BE-B809-9B8BA298CDE3}"/>
          </ac:grpSpMkLst>
        </pc:grpChg>
        <pc:grpChg chg="add mod">
          <ac:chgData name="Jessica Proctor" userId="72793046-fa6d-4f17-9759-42ac87c9557f" providerId="ADAL" clId="{3A136AE6-6173-46B7-92D5-D9DDFB2C3AE1}" dt="2025-05-22T10:31:10.223" v="845" actId="1076"/>
          <ac:grpSpMkLst>
            <pc:docMk/>
            <pc:sldMk cId="4027522717" sldId="261"/>
            <ac:grpSpMk id="25" creationId="{21C47910-24A5-49EE-FEAC-69B5CFCFF77D}"/>
          </ac:grpSpMkLst>
        </pc:grpChg>
        <pc:picChg chg="add mod ord">
          <ac:chgData name="Jessica Proctor" userId="72793046-fa6d-4f17-9759-42ac87c9557f" providerId="ADAL" clId="{3A136AE6-6173-46B7-92D5-D9DDFB2C3AE1}" dt="2025-05-22T10:30:00.527" v="835" actId="1076"/>
          <ac:picMkLst>
            <pc:docMk/>
            <pc:sldMk cId="4027522717" sldId="261"/>
            <ac:picMk id="2" creationId="{62635175-FCE2-3BC7-0A35-B6DE96012589}"/>
          </ac:picMkLst>
        </pc:picChg>
        <pc:picChg chg="add mod ord">
          <ac:chgData name="Jessica Proctor" userId="72793046-fa6d-4f17-9759-42ac87c9557f" providerId="ADAL" clId="{3A136AE6-6173-46B7-92D5-D9DDFB2C3AE1}" dt="2025-05-22T10:30:07.450" v="837" actId="14100"/>
          <ac:picMkLst>
            <pc:docMk/>
            <pc:sldMk cId="4027522717" sldId="261"/>
            <ac:picMk id="3" creationId="{F3C59E85-5579-1924-D46D-269A34D179E0}"/>
          </ac:picMkLst>
        </pc:picChg>
        <pc:picChg chg="add mod">
          <ac:chgData name="Jessica Proctor" userId="72793046-fa6d-4f17-9759-42ac87c9557f" providerId="ADAL" clId="{3A136AE6-6173-46B7-92D5-D9DDFB2C3AE1}" dt="2025-05-22T10:30:15.012" v="838" actId="1076"/>
          <ac:picMkLst>
            <pc:docMk/>
            <pc:sldMk cId="4027522717" sldId="261"/>
            <ac:picMk id="4" creationId="{ACD4393F-DE97-9D04-EFAC-773077B04DB6}"/>
          </ac:picMkLst>
        </pc:picChg>
        <pc:picChg chg="add mod modCrop">
          <ac:chgData name="Jessica Proctor" userId="72793046-fa6d-4f17-9759-42ac87c9557f" providerId="ADAL" clId="{3A136AE6-6173-46B7-92D5-D9DDFB2C3AE1}" dt="2025-05-22T10:28:40.468" v="821" actId="1076"/>
          <ac:picMkLst>
            <pc:docMk/>
            <pc:sldMk cId="4027522717" sldId="261"/>
            <ac:picMk id="5" creationId="{A3AD4537-D7EA-7911-D956-BE4103F3A24D}"/>
          </ac:picMkLst>
        </pc:picChg>
        <pc:picChg chg="add mod ord">
          <ac:chgData name="Jessica Proctor" userId="72793046-fa6d-4f17-9759-42ac87c9557f" providerId="ADAL" clId="{3A136AE6-6173-46B7-92D5-D9DDFB2C3AE1}" dt="2025-05-22T10:32:21.950" v="856" actId="14100"/>
          <ac:picMkLst>
            <pc:docMk/>
            <pc:sldMk cId="4027522717" sldId="261"/>
            <ac:picMk id="6" creationId="{FFFBEDBF-02C3-17C7-14F5-A90B9229E934}"/>
          </ac:picMkLst>
        </pc:picChg>
        <pc:picChg chg="add mod">
          <ac:chgData name="Jessica Proctor" userId="72793046-fa6d-4f17-9759-42ac87c9557f" providerId="ADAL" clId="{3A136AE6-6173-46B7-92D5-D9DDFB2C3AE1}" dt="2025-05-22T10:29:17.033" v="826" actId="164"/>
          <ac:picMkLst>
            <pc:docMk/>
            <pc:sldMk cId="4027522717" sldId="261"/>
            <ac:picMk id="7" creationId="{4B0FBE03-5691-1073-C299-FFE3776C5815}"/>
          </ac:picMkLst>
        </pc:picChg>
        <pc:picChg chg="add mod">
          <ac:chgData name="Jessica Proctor" userId="72793046-fa6d-4f17-9759-42ac87c9557f" providerId="ADAL" clId="{3A136AE6-6173-46B7-92D5-D9DDFB2C3AE1}" dt="2025-05-22T10:29:20.981" v="827" actId="164"/>
          <ac:picMkLst>
            <pc:docMk/>
            <pc:sldMk cId="4027522717" sldId="261"/>
            <ac:picMk id="8" creationId="{141C1B0A-1FC1-2516-EFEA-E232CB6DB190}"/>
          </ac:picMkLst>
        </pc:picChg>
        <pc:picChg chg="add mod">
          <ac:chgData name="Jessica Proctor" userId="72793046-fa6d-4f17-9759-42ac87c9557f" providerId="ADAL" clId="{3A136AE6-6173-46B7-92D5-D9DDFB2C3AE1}" dt="2025-05-22T10:29:26.875" v="828" actId="164"/>
          <ac:picMkLst>
            <pc:docMk/>
            <pc:sldMk cId="4027522717" sldId="261"/>
            <ac:picMk id="9" creationId="{A1B16EBF-088D-C46F-2E88-4F766DEB5D8E}"/>
          </ac:picMkLst>
        </pc:picChg>
        <pc:picChg chg="add mod">
          <ac:chgData name="Jessica Proctor" userId="72793046-fa6d-4f17-9759-42ac87c9557f" providerId="ADAL" clId="{3A136AE6-6173-46B7-92D5-D9DDFB2C3AE1}" dt="2025-05-22T10:29:30.492" v="829" actId="164"/>
          <ac:picMkLst>
            <pc:docMk/>
            <pc:sldMk cId="4027522717" sldId="261"/>
            <ac:picMk id="10" creationId="{A9B525F3-32F6-07F1-E5B3-367D31EA0975}"/>
          </ac:picMkLst>
        </pc:picChg>
        <pc:picChg chg="add mod">
          <ac:chgData name="Jessica Proctor" userId="72793046-fa6d-4f17-9759-42ac87c9557f" providerId="ADAL" clId="{3A136AE6-6173-46B7-92D5-D9DDFB2C3AE1}" dt="2025-05-22T10:29:17.033" v="826" actId="164"/>
          <ac:picMkLst>
            <pc:docMk/>
            <pc:sldMk cId="4027522717" sldId="261"/>
            <ac:picMk id="11" creationId="{FCB2C1DC-C8EB-36A5-A27D-B1FC6645840F}"/>
          </ac:picMkLst>
        </pc:picChg>
        <pc:picChg chg="add mod">
          <ac:chgData name="Jessica Proctor" userId="72793046-fa6d-4f17-9759-42ac87c9557f" providerId="ADAL" clId="{3A136AE6-6173-46B7-92D5-D9DDFB2C3AE1}" dt="2025-05-22T10:29:20.981" v="827" actId="164"/>
          <ac:picMkLst>
            <pc:docMk/>
            <pc:sldMk cId="4027522717" sldId="261"/>
            <ac:picMk id="12" creationId="{D2482C5B-F4AB-EAAE-9273-2B719CCD0BE8}"/>
          </ac:picMkLst>
        </pc:picChg>
        <pc:picChg chg="add mod">
          <ac:chgData name="Jessica Proctor" userId="72793046-fa6d-4f17-9759-42ac87c9557f" providerId="ADAL" clId="{3A136AE6-6173-46B7-92D5-D9DDFB2C3AE1}" dt="2025-05-22T10:29:26.875" v="828" actId="164"/>
          <ac:picMkLst>
            <pc:docMk/>
            <pc:sldMk cId="4027522717" sldId="261"/>
            <ac:picMk id="13" creationId="{A60E0E31-A2BD-00BE-50D7-07D3D62B0428}"/>
          </ac:picMkLst>
        </pc:picChg>
        <pc:picChg chg="add mod">
          <ac:chgData name="Jessica Proctor" userId="72793046-fa6d-4f17-9759-42ac87c9557f" providerId="ADAL" clId="{3A136AE6-6173-46B7-92D5-D9DDFB2C3AE1}" dt="2025-05-22T10:29:30.492" v="829" actId="164"/>
          <ac:picMkLst>
            <pc:docMk/>
            <pc:sldMk cId="4027522717" sldId="261"/>
            <ac:picMk id="14" creationId="{355CB756-54DA-884B-87DF-37E0C7A4EB53}"/>
          </ac:picMkLst>
        </pc:picChg>
        <pc:picChg chg="add mod">
          <ac:chgData name="Jessica Proctor" userId="72793046-fa6d-4f17-9759-42ac87c9557f" providerId="ADAL" clId="{3A136AE6-6173-46B7-92D5-D9DDFB2C3AE1}" dt="2025-05-22T10:10:05.276" v="590" actId="571"/>
          <ac:picMkLst>
            <pc:docMk/>
            <pc:sldMk cId="4027522717" sldId="261"/>
            <ac:picMk id="15" creationId="{5C1259EA-1DDA-9399-9AF6-FBC18388BEFB}"/>
          </ac:picMkLst>
        </pc:picChg>
        <pc:picChg chg="add mod">
          <ac:chgData name="Jessica Proctor" userId="72793046-fa6d-4f17-9759-42ac87c9557f" providerId="ADAL" clId="{3A136AE6-6173-46B7-92D5-D9DDFB2C3AE1}" dt="2025-05-22T10:32:58.272" v="864" actId="1076"/>
          <ac:picMkLst>
            <pc:docMk/>
            <pc:sldMk cId="4027522717" sldId="261"/>
            <ac:picMk id="16" creationId="{76047608-1E7C-E509-93AC-69C2E3D3633B}"/>
          </ac:picMkLst>
        </pc:picChg>
        <pc:picChg chg="add mod">
          <ac:chgData name="Jessica Proctor" userId="72793046-fa6d-4f17-9759-42ac87c9557f" providerId="ADAL" clId="{3A136AE6-6173-46B7-92D5-D9DDFB2C3AE1}" dt="2025-05-22T10:33:00.773" v="865" actId="1076"/>
          <ac:picMkLst>
            <pc:docMk/>
            <pc:sldMk cId="4027522717" sldId="261"/>
            <ac:picMk id="17" creationId="{48F1970F-05D4-4A05-5FDD-90993F799085}"/>
          </ac:picMkLst>
        </pc:picChg>
        <pc:picChg chg="add mod">
          <ac:chgData name="Jessica Proctor" userId="72793046-fa6d-4f17-9759-42ac87c9557f" providerId="ADAL" clId="{3A136AE6-6173-46B7-92D5-D9DDFB2C3AE1}" dt="2025-05-22T10:32:54.245" v="863" actId="1076"/>
          <ac:picMkLst>
            <pc:docMk/>
            <pc:sldMk cId="4027522717" sldId="261"/>
            <ac:picMk id="18" creationId="{6045E032-A49B-E8C1-117A-0F367807BB46}"/>
          </ac:picMkLst>
        </pc:picChg>
        <pc:picChg chg="add mod">
          <ac:chgData name="Jessica Proctor" userId="72793046-fa6d-4f17-9759-42ac87c9557f" providerId="ADAL" clId="{3A136AE6-6173-46B7-92D5-D9DDFB2C3AE1}" dt="2025-05-22T10:33:02.729" v="866" actId="1076"/>
          <ac:picMkLst>
            <pc:docMk/>
            <pc:sldMk cId="4027522717" sldId="261"/>
            <ac:picMk id="19" creationId="{E7B748FD-2C86-13EC-EEFF-819F03D0F864}"/>
          </ac:picMkLst>
        </pc:picChg>
      </pc:sldChg>
      <pc:sldMasterChg chg="modSp modSldLayout">
        <pc:chgData name="Jessica Proctor" userId="72793046-fa6d-4f17-9759-42ac87c9557f" providerId="ADAL" clId="{3A136AE6-6173-46B7-92D5-D9DDFB2C3AE1}" dt="2025-05-22T10:40:39.595" v="874"/>
        <pc:sldMasterMkLst>
          <pc:docMk/>
          <pc:sldMasterMk cId="4077358426" sldId="2147483660"/>
        </pc:sldMasterMkLst>
        <pc:spChg chg="mod">
          <ac:chgData name="Jessica Proctor" userId="72793046-fa6d-4f17-9759-42ac87c9557f" providerId="ADAL" clId="{3A136AE6-6173-46B7-92D5-D9DDFB2C3AE1}" dt="2025-05-22T10:40:39.595" v="874"/>
          <ac:spMkLst>
            <pc:docMk/>
            <pc:sldMasterMk cId="4077358426" sldId="2147483660"/>
            <ac:spMk id="2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39.595" v="874"/>
          <ac:spMkLst>
            <pc:docMk/>
            <pc:sldMasterMk cId="4077358426" sldId="2147483660"/>
            <ac:spMk id="3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39.595" v="874"/>
          <ac:spMkLst>
            <pc:docMk/>
            <pc:sldMasterMk cId="4077358426" sldId="2147483660"/>
            <ac:spMk id="4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39.595" v="874"/>
          <ac:spMkLst>
            <pc:docMk/>
            <pc:sldMasterMk cId="4077358426" sldId="2147483660"/>
            <ac:spMk id="5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39.595" v="874"/>
          <ac:spMkLst>
            <pc:docMk/>
            <pc:sldMasterMk cId="4077358426" sldId="2147483660"/>
            <ac:spMk id="6" creationId="{00000000-0000-0000-0000-000000000000}"/>
          </ac:spMkLst>
        </pc:sp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3915427945" sldId="2147483661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3915427945" sldId="2147483661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3915427945" sldId="2147483661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1511550692" sldId="2147483663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511550692" sldId="2147483663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511550692" sldId="2147483663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161766352" sldId="2147483664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61766352" sldId="2147483664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61766352" sldId="2147483664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1998069347" sldId="2147483665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998069347" sldId="2147483665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998069347" sldId="2147483665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998069347" sldId="2147483665"/>
              <ac:spMk id="4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998069347" sldId="2147483665"/>
              <ac:spMk id="5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1998069347" sldId="2147483665"/>
              <ac:spMk id="6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421998211" sldId="2147483668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421998211" sldId="2147483668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421998211" sldId="2147483668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421998211" sldId="2147483668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3067169300" sldId="2147483669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3067169300" sldId="2147483669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3067169300" sldId="2147483669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3067169300" sldId="2147483669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39.595" v="874"/>
          <pc:sldLayoutMkLst>
            <pc:docMk/>
            <pc:sldMasterMk cId="4077358426" sldId="2147483660"/>
            <pc:sldLayoutMk cId="2219521821" sldId="2147483671"/>
          </pc:sldLayoutMkLst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2219521821" sldId="2147483671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39.595" v="874"/>
            <ac:spMkLst>
              <pc:docMk/>
              <pc:sldMasterMk cId="4077358426" sldId="2147483660"/>
              <pc:sldLayoutMk cId="2219521821" sldId="2147483671"/>
              <ac:spMk id="3" creationId="{00000000-0000-0000-0000-000000000000}"/>
            </ac:spMkLst>
          </pc:spChg>
        </pc:sldLayoutChg>
      </pc:sldMasterChg>
      <pc:sldMasterChg chg="modSp modSldLayout">
        <pc:chgData name="Jessica Proctor" userId="72793046-fa6d-4f17-9759-42ac87c9557f" providerId="ADAL" clId="{3A136AE6-6173-46B7-92D5-D9DDFB2C3AE1}" dt="2025-05-22T10:40:49.105" v="875"/>
        <pc:sldMasterMkLst>
          <pc:docMk/>
          <pc:sldMasterMk cId="3629862735" sldId="2147483672"/>
        </pc:sldMasterMkLst>
        <pc:spChg chg="mod">
          <ac:chgData name="Jessica Proctor" userId="72793046-fa6d-4f17-9759-42ac87c9557f" providerId="ADAL" clId="{3A136AE6-6173-46B7-92D5-D9DDFB2C3AE1}" dt="2025-05-22T10:40:49.105" v="875"/>
          <ac:spMkLst>
            <pc:docMk/>
            <pc:sldMasterMk cId="3629862735" sldId="2147483672"/>
            <ac:spMk id="2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49.105" v="875"/>
          <ac:spMkLst>
            <pc:docMk/>
            <pc:sldMasterMk cId="3629862735" sldId="2147483672"/>
            <ac:spMk id="3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49.105" v="875"/>
          <ac:spMkLst>
            <pc:docMk/>
            <pc:sldMasterMk cId="3629862735" sldId="2147483672"/>
            <ac:spMk id="4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49.105" v="875"/>
          <ac:spMkLst>
            <pc:docMk/>
            <pc:sldMasterMk cId="3629862735" sldId="2147483672"/>
            <ac:spMk id="5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49.105" v="875"/>
          <ac:spMkLst>
            <pc:docMk/>
            <pc:sldMasterMk cId="3629862735" sldId="2147483672"/>
            <ac:spMk id="6" creationId="{00000000-0000-0000-0000-000000000000}"/>
          </ac:spMkLst>
        </pc:sp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3492367617" sldId="2147483673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3492367617" sldId="2147483673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3492367617" sldId="2147483673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2201439121" sldId="2147483675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201439121" sldId="2147483675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201439121" sldId="2147483675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3112862017" sldId="2147483676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3112862017" sldId="2147483676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3112862017" sldId="2147483676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2416034995" sldId="2147483677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16034995" sldId="2147483677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16034995" sldId="2147483677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16034995" sldId="2147483677"/>
              <ac:spMk id="4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16034995" sldId="2147483677"/>
              <ac:spMk id="5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16034995" sldId="2147483677"/>
              <ac:spMk id="6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2966519038" sldId="2147483680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966519038" sldId="2147483680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966519038" sldId="2147483680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966519038" sldId="2147483680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2423346349" sldId="2147483681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23346349" sldId="2147483681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23346349" sldId="2147483681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2423346349" sldId="2147483681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49.105" v="875"/>
          <pc:sldLayoutMkLst>
            <pc:docMk/>
            <pc:sldMasterMk cId="3629862735" sldId="2147483672"/>
            <pc:sldLayoutMk cId="1041941546" sldId="2147483683"/>
          </pc:sldLayoutMkLst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1041941546" sldId="2147483683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49.105" v="875"/>
            <ac:spMkLst>
              <pc:docMk/>
              <pc:sldMasterMk cId="3629862735" sldId="2147483672"/>
              <pc:sldLayoutMk cId="1041941546" sldId="2147483683"/>
              <ac:spMk id="3" creationId="{00000000-0000-0000-0000-000000000000}"/>
            </ac:spMkLst>
          </pc:spChg>
        </pc:sldLayoutChg>
      </pc:sldMasterChg>
      <pc:sldMasterChg chg="modSp modSldLayout">
        <pc:chgData name="Jessica Proctor" userId="72793046-fa6d-4f17-9759-42ac87c9557f" providerId="ADAL" clId="{3A136AE6-6173-46B7-92D5-D9DDFB2C3AE1}" dt="2025-05-22T10:40:52.879" v="876"/>
        <pc:sldMasterMkLst>
          <pc:docMk/>
          <pc:sldMasterMk cId="3890672539" sldId="2147483684"/>
        </pc:sldMasterMkLst>
        <pc:spChg chg="mod">
          <ac:chgData name="Jessica Proctor" userId="72793046-fa6d-4f17-9759-42ac87c9557f" providerId="ADAL" clId="{3A136AE6-6173-46B7-92D5-D9DDFB2C3AE1}" dt="2025-05-22T10:40:52.879" v="876"/>
          <ac:spMkLst>
            <pc:docMk/>
            <pc:sldMasterMk cId="3890672539" sldId="2147483684"/>
            <ac:spMk id="2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52.879" v="876"/>
          <ac:spMkLst>
            <pc:docMk/>
            <pc:sldMasterMk cId="3890672539" sldId="2147483684"/>
            <ac:spMk id="3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52.879" v="876"/>
          <ac:spMkLst>
            <pc:docMk/>
            <pc:sldMasterMk cId="3890672539" sldId="2147483684"/>
            <ac:spMk id="4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52.879" v="876"/>
          <ac:spMkLst>
            <pc:docMk/>
            <pc:sldMasterMk cId="3890672539" sldId="2147483684"/>
            <ac:spMk id="5" creationId="{00000000-0000-0000-0000-000000000000}"/>
          </ac:spMkLst>
        </pc:spChg>
        <pc:spChg chg="mod">
          <ac:chgData name="Jessica Proctor" userId="72793046-fa6d-4f17-9759-42ac87c9557f" providerId="ADAL" clId="{3A136AE6-6173-46B7-92D5-D9DDFB2C3AE1}" dt="2025-05-22T10:40:52.879" v="876"/>
          <ac:spMkLst>
            <pc:docMk/>
            <pc:sldMasterMk cId="3890672539" sldId="2147483684"/>
            <ac:spMk id="6" creationId="{00000000-0000-0000-0000-000000000000}"/>
          </ac:spMkLst>
        </pc:sp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3967359586" sldId="2147483685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3967359586" sldId="2147483685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3967359586" sldId="2147483685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474653954" sldId="2147483687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4653954" sldId="2147483687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4653954" sldId="2147483687"/>
              <ac:spMk id="3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1125975521" sldId="2147483688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1125975521" sldId="2147483688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1125975521" sldId="2147483688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470165638" sldId="2147483689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0165638" sldId="2147483689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0165638" sldId="2147483689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0165638" sldId="2147483689"/>
              <ac:spMk id="4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0165638" sldId="2147483689"/>
              <ac:spMk id="5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70165638" sldId="2147483689"/>
              <ac:spMk id="6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3574792514" sldId="2147483692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3574792514" sldId="2147483692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3574792514" sldId="2147483692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3574792514" sldId="2147483692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4218456614" sldId="2147483693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218456614" sldId="2147483693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218456614" sldId="2147483693"/>
              <ac:spMk id="3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4218456614" sldId="2147483693"/>
              <ac:spMk id="4" creationId="{00000000-0000-0000-0000-000000000000}"/>
            </ac:spMkLst>
          </pc:spChg>
        </pc:sldLayoutChg>
        <pc:sldLayoutChg chg="modSp">
          <pc:chgData name="Jessica Proctor" userId="72793046-fa6d-4f17-9759-42ac87c9557f" providerId="ADAL" clId="{3A136AE6-6173-46B7-92D5-D9DDFB2C3AE1}" dt="2025-05-22T10:40:52.879" v="876"/>
          <pc:sldLayoutMkLst>
            <pc:docMk/>
            <pc:sldMasterMk cId="3890672539" sldId="2147483684"/>
            <pc:sldLayoutMk cId="1321671347" sldId="2147483695"/>
          </pc:sldLayoutMkLst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1321671347" sldId="2147483695"/>
              <ac:spMk id="2" creationId="{00000000-0000-0000-0000-000000000000}"/>
            </ac:spMkLst>
          </pc:spChg>
          <pc:spChg chg="mod">
            <ac:chgData name="Jessica Proctor" userId="72793046-fa6d-4f17-9759-42ac87c9557f" providerId="ADAL" clId="{3A136AE6-6173-46B7-92D5-D9DDFB2C3AE1}" dt="2025-05-22T10:40:52.879" v="876"/>
            <ac:spMkLst>
              <pc:docMk/>
              <pc:sldMasterMk cId="3890672539" sldId="2147483684"/>
              <pc:sldLayoutMk cId="1321671347" sldId="2147483695"/>
              <ac:spMk id="3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853" y="1472842"/>
            <a:ext cx="11999119" cy="3133172"/>
          </a:xfrm>
        </p:spPr>
        <p:txBody>
          <a:bodyPr anchor="b"/>
          <a:lstStyle>
            <a:lvl1pPr algn="ctr">
              <a:defRPr sz="78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853" y="4726842"/>
            <a:ext cx="11999119" cy="2172804"/>
          </a:xfrm>
        </p:spPr>
        <p:txBody>
          <a:bodyPr/>
          <a:lstStyle>
            <a:lvl1pPr marL="0" indent="0" algn="ctr">
              <a:buNone/>
              <a:defRPr sz="3149"/>
            </a:lvl1pPr>
            <a:lvl2pPr marL="599938" indent="0" algn="ctr">
              <a:buNone/>
              <a:defRPr sz="2624"/>
            </a:lvl2pPr>
            <a:lvl3pPr marL="1199876" indent="0" algn="ctr">
              <a:buNone/>
              <a:defRPr sz="2362"/>
            </a:lvl3pPr>
            <a:lvl4pPr marL="1799814" indent="0" algn="ctr">
              <a:buNone/>
              <a:defRPr sz="2100"/>
            </a:lvl4pPr>
            <a:lvl5pPr marL="2399751" indent="0" algn="ctr">
              <a:buNone/>
              <a:defRPr sz="2100"/>
            </a:lvl5pPr>
            <a:lvl6pPr marL="2999689" indent="0" algn="ctr">
              <a:buNone/>
              <a:defRPr sz="2100"/>
            </a:lvl6pPr>
            <a:lvl7pPr marL="3599627" indent="0" algn="ctr">
              <a:buNone/>
              <a:defRPr sz="2100"/>
            </a:lvl7pPr>
            <a:lvl8pPr marL="4199565" indent="0" algn="ctr">
              <a:buNone/>
              <a:defRPr sz="2100"/>
            </a:lvl8pPr>
            <a:lvl9pPr marL="4799503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7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0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56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82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82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8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3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39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43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C0113-017E-4BA7-A535-23C3D1678143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953079-7465-4030-AF9C-F809F699DF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20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683AD3-8D4D-A805-5DEA-2E83E45DE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knitted fabric&#10;&#10;AI-generated content may be incorrect.">
            <a:extLst>
              <a:ext uri="{FF2B5EF4-FFF2-40B4-BE49-F238E27FC236}">
                <a16:creationId xmlns:a16="http://schemas.microsoft.com/office/drawing/2014/main" id="{F95A7139-1EB6-7A47-5E32-1C2B01C3DE0B}"/>
              </a:ext>
            </a:extLst>
          </p:cNvPr>
          <p:cNvPicPr/>
          <p:nvPr/>
        </p:nvPicPr>
        <p:blipFill>
          <a:blip r:embed="rId2"/>
          <a:srcRect t="8469" b="9437"/>
          <a:stretch>
            <a:fillRect/>
          </a:stretch>
        </p:blipFill>
        <p:spPr>
          <a:xfrm>
            <a:off x="3923105" y="449722"/>
            <a:ext cx="11276415" cy="8100108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3F52AB-38EF-717A-7139-EEB4979486FA}"/>
              </a:ext>
            </a:extLst>
          </p:cNvPr>
          <p:cNvPicPr/>
          <p:nvPr/>
        </p:nvPicPr>
        <p:blipFill>
          <a:blip r:embed="rId3"/>
          <a:srcRect l="7894" r="8015" b="7"/>
          <a:stretch/>
        </p:blipFill>
        <p:spPr>
          <a:xfrm>
            <a:off x="1003537" y="5042554"/>
            <a:ext cx="2785376" cy="3229313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39E76-0DCF-6CC5-367D-C5B08023C00F}"/>
              </a:ext>
            </a:extLst>
          </p:cNvPr>
          <p:cNvPicPr/>
          <p:nvPr/>
        </p:nvPicPr>
        <p:blipFill>
          <a:blip r:embed="rId4"/>
          <a:srcRect l="2527" r="8152" b="1"/>
          <a:stretch/>
        </p:blipFill>
        <p:spPr>
          <a:xfrm>
            <a:off x="3520794" y="558137"/>
            <a:ext cx="2095788" cy="231196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2B2C6-CB18-8E23-A3A2-7937A58D3F8F}"/>
              </a:ext>
            </a:extLst>
          </p:cNvPr>
          <p:cNvPicPr/>
          <p:nvPr/>
        </p:nvPicPr>
        <p:blipFill>
          <a:blip r:embed="rId5"/>
          <a:srcRect t="583" r="-5" b="-5"/>
          <a:stretch/>
        </p:blipFill>
        <p:spPr>
          <a:xfrm>
            <a:off x="887261" y="1535278"/>
            <a:ext cx="2785376" cy="322931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DF5C3-DB38-F24D-D16E-CD471453D239}"/>
              </a:ext>
            </a:extLst>
          </p:cNvPr>
          <p:cNvPicPr/>
          <p:nvPr/>
        </p:nvPicPr>
        <p:blipFill>
          <a:blip r:embed="rId6"/>
          <a:srcRect t="1354" r="6" b="13567"/>
          <a:stretch/>
        </p:blipFill>
        <p:spPr>
          <a:xfrm>
            <a:off x="3923102" y="6272930"/>
            <a:ext cx="2785376" cy="2168473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52069-F34E-2A7D-49C7-748EFDA482AF}"/>
              </a:ext>
            </a:extLst>
          </p:cNvPr>
          <p:cNvSpPr txBox="1"/>
          <p:nvPr/>
        </p:nvSpPr>
        <p:spPr>
          <a:xfrm>
            <a:off x="11855343" y="650643"/>
            <a:ext cx="3256221" cy="203232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34" dirty="0"/>
              <a:t>4 Stitch Types used-</a:t>
            </a:r>
          </a:p>
          <a:p>
            <a:pPr algn="ctr"/>
            <a:r>
              <a:rPr lang="en-GB" sz="2834" dirty="0"/>
              <a:t>Stockinette, 1x1 Rib, Moss, Condo</a:t>
            </a:r>
          </a:p>
        </p:txBody>
      </p:sp>
    </p:spTree>
    <p:extLst>
      <p:ext uri="{BB962C8B-B14F-4D97-AF65-F5344CB8AC3E}">
        <p14:creationId xmlns:p14="http://schemas.microsoft.com/office/powerpoint/2010/main" val="378544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C2EF75-CCC9-A475-2ED3-4258A2E5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0" r="4" b="4"/>
          <a:stretch>
            <a:fillRect/>
          </a:stretch>
        </p:blipFill>
        <p:spPr>
          <a:xfrm>
            <a:off x="5569378" y="449722"/>
            <a:ext cx="4818439" cy="6049378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1ED27-7B54-B72A-D2A6-2B63C791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5" b="10993"/>
          <a:stretch>
            <a:fillRect/>
          </a:stretch>
        </p:blipFill>
        <p:spPr>
          <a:xfrm>
            <a:off x="799330" y="449722"/>
            <a:ext cx="4776781" cy="555906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CE42D-7A4F-CEED-EA88-8479F5441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6145"/>
          <a:stretch>
            <a:fillRect/>
          </a:stretch>
        </p:blipFill>
        <p:spPr>
          <a:xfrm>
            <a:off x="10387817" y="887789"/>
            <a:ext cx="4811703" cy="6021176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88A162-E98E-0BBE-52DC-DD3D015D4FEB}"/>
              </a:ext>
            </a:extLst>
          </p:cNvPr>
          <p:cNvSpPr txBox="1"/>
          <p:nvPr/>
        </p:nvSpPr>
        <p:spPr>
          <a:xfrm>
            <a:off x="2136762" y="6058608"/>
            <a:ext cx="10399103" cy="118590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vert="horz" lIns="108002" tIns="54000" rIns="108002" bIns="5400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252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Destructive Testing in the Laboratory</a:t>
            </a:r>
          </a:p>
        </p:txBody>
      </p:sp>
    </p:spTree>
    <p:extLst>
      <p:ext uri="{BB962C8B-B14F-4D97-AF65-F5344CB8AC3E}">
        <p14:creationId xmlns:p14="http://schemas.microsoft.com/office/powerpoint/2010/main" val="43110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A6391-DD56-90BA-4372-C53BC175F0B0}"/>
              </a:ext>
            </a:extLst>
          </p:cNvPr>
          <p:cNvSpPr txBox="1"/>
          <p:nvPr/>
        </p:nvSpPr>
        <p:spPr>
          <a:xfrm>
            <a:off x="799307" y="449710"/>
            <a:ext cx="14400213" cy="80900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endParaRPr lang="en-GB" sz="5197" dirty="0"/>
          </a:p>
          <a:p>
            <a:pPr algn="ctr"/>
            <a:r>
              <a:rPr lang="en-GB" sz="5197" dirty="0"/>
              <a:t>CAD Models for Visualisation of each stitch type</a:t>
            </a:r>
          </a:p>
          <a:p>
            <a:endParaRPr lang="en-GB" sz="5197" dirty="0"/>
          </a:p>
        </p:txBody>
      </p:sp>
      <p:pic>
        <p:nvPicPr>
          <p:cNvPr id="7" name="Picture 6" descr="A close up of a pattern&#10;&#10;AI-generated content may be incorrect.">
            <a:extLst>
              <a:ext uri="{FF2B5EF4-FFF2-40B4-BE49-F238E27FC236}">
                <a16:creationId xmlns:a16="http://schemas.microsoft.com/office/drawing/2014/main" id="{EB5C9842-AC82-90EA-C4C0-F1C8F7D9913E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-1" b="7439"/>
          <a:stretch>
            <a:fillRect/>
          </a:stretch>
        </p:blipFill>
        <p:spPr bwMode="auto">
          <a:xfrm>
            <a:off x="1844793" y="1864577"/>
            <a:ext cx="3061463" cy="306146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A2DE1-F193-5C3C-77A1-EED7A2FD11F2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15188"/>
          <a:stretch>
            <a:fillRect/>
          </a:stretch>
        </p:blipFill>
        <p:spPr bwMode="auto">
          <a:xfrm>
            <a:off x="4928116" y="1864577"/>
            <a:ext cx="3061463" cy="306146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pic>
        <p:nvPicPr>
          <p:cNvPr id="9" name="Picture 8" descr="A close-up of a chain link&#10;&#10;AI-generated content may be incorrect.">
            <a:extLst>
              <a:ext uri="{FF2B5EF4-FFF2-40B4-BE49-F238E27FC236}">
                <a16:creationId xmlns:a16="http://schemas.microsoft.com/office/drawing/2014/main" id="{8533A25B-0886-BECC-14B7-06D437326DAE}"/>
              </a:ext>
            </a:extLst>
          </p:cNvPr>
          <p:cNvPicPr/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16310" b="3"/>
          <a:stretch>
            <a:fillRect/>
          </a:stretch>
        </p:blipFill>
        <p:spPr bwMode="auto">
          <a:xfrm>
            <a:off x="8011440" y="1864577"/>
            <a:ext cx="3061463" cy="306146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pic>
        <p:nvPicPr>
          <p:cNvPr id="18" name="Picture 17" descr="A white chain link fence&#10;&#10;AI-generated content may be incorrect.">
            <a:extLst>
              <a:ext uri="{FF2B5EF4-FFF2-40B4-BE49-F238E27FC236}">
                <a16:creationId xmlns:a16="http://schemas.microsoft.com/office/drawing/2014/main" id="{13CF0EEB-C73C-69DE-C31C-B8CBE2672C6C}"/>
              </a:ext>
            </a:extLst>
          </p:cNvPr>
          <p:cNvPicPr/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7362" b="-3"/>
          <a:stretch>
            <a:fillRect/>
          </a:stretch>
        </p:blipFill>
        <p:spPr bwMode="auto">
          <a:xfrm>
            <a:off x="11094761" y="1864577"/>
            <a:ext cx="3061463" cy="306146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pic>
        <p:nvPicPr>
          <p:cNvPr id="15" name="Picture 14" descr="A close up of a pattern&#10;&#10;AI-generated content may be incorrect.">
            <a:extLst>
              <a:ext uri="{FF2B5EF4-FFF2-40B4-BE49-F238E27FC236}">
                <a16:creationId xmlns:a16="http://schemas.microsoft.com/office/drawing/2014/main" id="{DFA5ECFF-79AB-6510-A3B1-C52E98C4FC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-1" b="7439"/>
          <a:stretch>
            <a:fillRect/>
          </a:stretch>
        </p:blipFill>
        <p:spPr bwMode="auto">
          <a:xfrm>
            <a:off x="1951065" y="1970848"/>
            <a:ext cx="2846733" cy="284673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C2DCD7-270A-AECE-F0D0-650CF28E0F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15188"/>
          <a:stretch>
            <a:fillRect/>
          </a:stretch>
        </p:blipFill>
        <p:spPr bwMode="auto">
          <a:xfrm>
            <a:off x="5034386" y="1970848"/>
            <a:ext cx="2846733" cy="284673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</p:spPr>
      </p:pic>
      <p:pic>
        <p:nvPicPr>
          <p:cNvPr id="16" name="Picture 15" descr="A close-up of a chain link&#10;&#10;AI-generated content may be incorrect.">
            <a:extLst>
              <a:ext uri="{FF2B5EF4-FFF2-40B4-BE49-F238E27FC236}">
                <a16:creationId xmlns:a16="http://schemas.microsoft.com/office/drawing/2014/main" id="{0FF9FDEA-C29C-2F52-3736-241B7AB9CF2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16310" b="3"/>
          <a:stretch>
            <a:fillRect/>
          </a:stretch>
        </p:blipFill>
        <p:spPr bwMode="auto">
          <a:xfrm>
            <a:off x="8117709" y="1970848"/>
            <a:ext cx="2846733" cy="284673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</p:spPr>
      </p:pic>
      <p:pic>
        <p:nvPicPr>
          <p:cNvPr id="14" name="Picture 13" descr="A white chain link fence&#10;&#10;AI-generated content may be incorrect.">
            <a:extLst>
              <a:ext uri="{FF2B5EF4-FFF2-40B4-BE49-F238E27FC236}">
                <a16:creationId xmlns:a16="http://schemas.microsoft.com/office/drawing/2014/main" id="{6BA8675C-0E1A-FB75-11EA-05EB914934D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7362" b="-3"/>
          <a:stretch>
            <a:fillRect/>
          </a:stretch>
        </p:blipFill>
        <p:spPr bwMode="auto">
          <a:xfrm>
            <a:off x="11201032" y="1970848"/>
            <a:ext cx="2846733" cy="284673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EEC1C-48C2-A434-D056-2F4B8A313D84}"/>
              </a:ext>
            </a:extLst>
          </p:cNvPr>
          <p:cNvSpPr txBox="1"/>
          <p:nvPr/>
        </p:nvSpPr>
        <p:spPr>
          <a:xfrm>
            <a:off x="2711495" y="1134795"/>
            <a:ext cx="1289055" cy="58469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34" dirty="0"/>
              <a:t>Condo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2809B-2953-895E-7C0A-C3AA05A57740}"/>
              </a:ext>
            </a:extLst>
          </p:cNvPr>
          <p:cNvSpPr txBox="1"/>
          <p:nvPr/>
        </p:nvSpPr>
        <p:spPr>
          <a:xfrm>
            <a:off x="5754502" y="5063712"/>
            <a:ext cx="1367310" cy="58469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34" dirty="0"/>
              <a:t>1x1 Rib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414BC-0676-F425-FF9C-42D8BCF9806C}"/>
              </a:ext>
            </a:extLst>
          </p:cNvPr>
          <p:cNvSpPr txBox="1"/>
          <p:nvPr/>
        </p:nvSpPr>
        <p:spPr>
          <a:xfrm>
            <a:off x="8986099" y="1134795"/>
            <a:ext cx="1074187" cy="58469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34" dirty="0"/>
              <a:t>Moss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7213B-8698-00E4-9386-CB4A1C7E9937}"/>
              </a:ext>
            </a:extLst>
          </p:cNvPr>
          <p:cNvSpPr txBox="1"/>
          <p:nvPr/>
        </p:nvSpPr>
        <p:spPr>
          <a:xfrm>
            <a:off x="11589516" y="5063712"/>
            <a:ext cx="2011399" cy="58469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34" dirty="0"/>
              <a:t>Stockinette</a:t>
            </a:r>
          </a:p>
        </p:txBody>
      </p:sp>
    </p:spTree>
    <p:extLst>
      <p:ext uri="{BB962C8B-B14F-4D97-AF65-F5344CB8AC3E}">
        <p14:creationId xmlns:p14="http://schemas.microsoft.com/office/powerpoint/2010/main" val="67857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ece of grey knitted fabric with a red circle&#10;&#10;AI-generated content may be incorrect.">
            <a:extLst>
              <a:ext uri="{FF2B5EF4-FFF2-40B4-BE49-F238E27FC236}">
                <a16:creationId xmlns:a16="http://schemas.microsoft.com/office/drawing/2014/main" id="{D18BF622-ADB7-7551-7822-850ECEA452F9}"/>
              </a:ext>
            </a:extLst>
          </p:cNvPr>
          <p:cNvPicPr/>
          <p:nvPr/>
        </p:nvPicPr>
        <p:blipFill>
          <a:blip r:embed="rId2"/>
          <a:srcRect t="50918" b="10159"/>
          <a:stretch>
            <a:fillRect/>
          </a:stretch>
        </p:blipFill>
        <p:spPr>
          <a:xfrm>
            <a:off x="799328" y="449710"/>
            <a:ext cx="7468389" cy="6606783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19" name="Picture 18" descr="A close up of a knitted sock&#10;&#10;AI-generated content may be incorrect.">
            <a:extLst>
              <a:ext uri="{FF2B5EF4-FFF2-40B4-BE49-F238E27FC236}">
                <a16:creationId xmlns:a16="http://schemas.microsoft.com/office/drawing/2014/main" id="{7F8994CF-C8A1-9EB8-31F8-FCAC4BE564C6}"/>
              </a:ext>
            </a:extLst>
          </p:cNvPr>
          <p:cNvPicPr/>
          <p:nvPr/>
        </p:nvPicPr>
        <p:blipFill>
          <a:blip r:embed="rId3"/>
          <a:srcRect t="30558" r="1" b="20794"/>
          <a:stretch>
            <a:fillRect/>
          </a:stretch>
        </p:blipFill>
        <p:spPr>
          <a:xfrm>
            <a:off x="8826115" y="2440329"/>
            <a:ext cx="6373405" cy="6109503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35E98-F8E7-215D-29A0-D63321B06843}"/>
              </a:ext>
            </a:extLst>
          </p:cNvPr>
          <p:cNvSpPr txBox="1"/>
          <p:nvPr/>
        </p:nvSpPr>
        <p:spPr>
          <a:xfrm>
            <a:off x="8979511" y="991588"/>
            <a:ext cx="5236320" cy="98700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197" dirty="0"/>
              <a:t>Key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A3917-75E3-C131-2F2A-536EFD901D77}"/>
              </a:ext>
            </a:extLst>
          </p:cNvPr>
          <p:cNvSpPr txBox="1"/>
          <p:nvPr/>
        </p:nvSpPr>
        <p:spPr>
          <a:xfrm>
            <a:off x="6265400" y="7177622"/>
            <a:ext cx="4004183" cy="665005"/>
          </a:xfrm>
          <a:prstGeom prst="round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3306" dirty="0"/>
              <a:t>Yield Point Exceeded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08E35-93C5-E53D-21C4-8C6A0CC5D5DD}"/>
              </a:ext>
            </a:extLst>
          </p:cNvPr>
          <p:cNvSpPr txBox="1"/>
          <p:nvPr/>
        </p:nvSpPr>
        <p:spPr>
          <a:xfrm>
            <a:off x="780526" y="718952"/>
            <a:ext cx="3594702" cy="584699"/>
          </a:xfrm>
          <a:prstGeom prst="round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2834" dirty="0"/>
              <a:t>Single Stitch Breaking</a:t>
            </a:r>
          </a:p>
        </p:txBody>
      </p:sp>
    </p:spTree>
    <p:extLst>
      <p:ext uri="{BB962C8B-B14F-4D97-AF65-F5344CB8AC3E}">
        <p14:creationId xmlns:p14="http://schemas.microsoft.com/office/powerpoint/2010/main" val="218941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colored vertical column&#10;&#10;AI-generated content may be incorrect.">
            <a:extLst>
              <a:ext uri="{FF2B5EF4-FFF2-40B4-BE49-F238E27FC236}">
                <a16:creationId xmlns:a16="http://schemas.microsoft.com/office/drawing/2014/main" id="{42C45794-9897-760C-72A4-51E55A71BB50}"/>
              </a:ext>
            </a:extLst>
          </p:cNvPr>
          <p:cNvPicPr/>
          <p:nvPr/>
        </p:nvPicPr>
        <p:blipFill>
          <a:blip r:embed="rId2"/>
          <a:srcRect l="16887" r="17290" b="-1"/>
          <a:stretch>
            <a:fillRect/>
          </a:stretch>
        </p:blipFill>
        <p:spPr>
          <a:xfrm>
            <a:off x="799331" y="449711"/>
            <a:ext cx="7146079" cy="4016900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3" name="Picture 2" descr="A rainbow colored column with blue background&#10;&#10;AI-generated content may be incorrect.">
            <a:extLst>
              <a:ext uri="{FF2B5EF4-FFF2-40B4-BE49-F238E27FC236}">
                <a16:creationId xmlns:a16="http://schemas.microsoft.com/office/drawing/2014/main" id="{8B1976B0-9B54-FA2D-C377-03C773FAACDD}"/>
              </a:ext>
            </a:extLst>
          </p:cNvPr>
          <p:cNvPicPr/>
          <p:nvPr/>
        </p:nvPicPr>
        <p:blipFill>
          <a:blip r:embed="rId3"/>
          <a:srcRect l="17092" r="17084" b="-1"/>
          <a:stretch>
            <a:fillRect/>
          </a:stretch>
        </p:blipFill>
        <p:spPr>
          <a:xfrm>
            <a:off x="8053417" y="449711"/>
            <a:ext cx="7146103" cy="4016900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2" name="Picture 1" descr="A rainbow colored rectangular object&#10;&#10;AI-generated content may be incorrect.">
            <a:extLst>
              <a:ext uri="{FF2B5EF4-FFF2-40B4-BE49-F238E27FC236}">
                <a16:creationId xmlns:a16="http://schemas.microsoft.com/office/drawing/2014/main" id="{4699FC40-014C-4A64-C443-777B0763E36E}"/>
              </a:ext>
            </a:extLst>
          </p:cNvPr>
          <p:cNvPicPr/>
          <p:nvPr/>
        </p:nvPicPr>
        <p:blipFill>
          <a:blip r:embed="rId4"/>
          <a:srcRect l="16771" r="16777" b="-2"/>
          <a:stretch>
            <a:fillRect/>
          </a:stretch>
        </p:blipFill>
        <p:spPr>
          <a:xfrm>
            <a:off x="799331" y="4570826"/>
            <a:ext cx="7146079" cy="3979005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59613-41F5-C0B3-25AF-2CF3F5974782}"/>
              </a:ext>
            </a:extLst>
          </p:cNvPr>
          <p:cNvPicPr/>
          <p:nvPr/>
        </p:nvPicPr>
        <p:blipFill>
          <a:blip r:embed="rId5"/>
          <a:srcRect r="2" b="126"/>
          <a:stretch>
            <a:fillRect/>
          </a:stretch>
        </p:blipFill>
        <p:spPr>
          <a:xfrm>
            <a:off x="8053417" y="4570826"/>
            <a:ext cx="7146103" cy="3979005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5" name="Picture 4" descr="A rainbow colored tube&#10;&#10;AI-generated content may be incorrect.">
            <a:extLst>
              <a:ext uri="{FF2B5EF4-FFF2-40B4-BE49-F238E27FC236}">
                <a16:creationId xmlns:a16="http://schemas.microsoft.com/office/drawing/2014/main" id="{FE6483CC-4D2B-AA21-ABC3-0282784DC417}"/>
              </a:ext>
            </a:extLst>
          </p:cNvPr>
          <p:cNvPicPr/>
          <p:nvPr/>
        </p:nvPicPr>
        <p:blipFill>
          <a:blip r:embed="rId6"/>
          <a:srcRect l="24128" r="24126" b="-1"/>
          <a:stretch>
            <a:fillRect/>
          </a:stretch>
        </p:blipFill>
        <p:spPr>
          <a:xfrm>
            <a:off x="5504576" y="2715851"/>
            <a:ext cx="4989674" cy="3567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ADC86-84E7-63DF-57E8-54BA1489670E}"/>
              </a:ext>
            </a:extLst>
          </p:cNvPr>
          <p:cNvSpPr txBox="1"/>
          <p:nvPr/>
        </p:nvSpPr>
        <p:spPr>
          <a:xfrm>
            <a:off x="7288649" y="1080038"/>
            <a:ext cx="1384965" cy="987008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197" dirty="0"/>
              <a:t>FEA</a:t>
            </a:r>
          </a:p>
        </p:txBody>
      </p:sp>
    </p:spTree>
    <p:extLst>
      <p:ext uri="{BB962C8B-B14F-4D97-AF65-F5344CB8AC3E}">
        <p14:creationId xmlns:p14="http://schemas.microsoft.com/office/powerpoint/2010/main" val="981890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39</Words>
  <Application>Microsoft Office PowerPoint</Application>
  <PresentationFormat>Custom</PresentationFormat>
  <Paragraphs>20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Proctor</dc:creator>
  <cp:lastModifiedBy>Jessica Proctor</cp:lastModifiedBy>
  <cp:revision>1</cp:revision>
  <dcterms:created xsi:type="dcterms:W3CDTF">2025-05-22T09:40:12Z</dcterms:created>
  <dcterms:modified xsi:type="dcterms:W3CDTF">2025-05-22T10:40:53Z</dcterms:modified>
</cp:coreProperties>
</file>