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3B6FF-E874-430C-BFE8-9C52C7B86A04}" v="1" dt="2025-05-28T15:15:58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ah O'grady" userId="4f63316a-ea91-49eb-bcbf-2a07f16f3ab6" providerId="ADAL" clId="{29E3B6FF-E874-430C-BFE8-9C52C7B86A04}"/>
    <pc:docChg chg="custSel delSld modSld">
      <pc:chgData name="Noah O'grady" userId="4f63316a-ea91-49eb-bcbf-2a07f16f3ab6" providerId="ADAL" clId="{29E3B6FF-E874-430C-BFE8-9C52C7B86A04}" dt="2025-05-28T15:15:58.874" v="10" actId="962"/>
      <pc:docMkLst>
        <pc:docMk/>
      </pc:docMkLst>
      <pc:sldChg chg="addSp delSp modSp mod">
        <pc:chgData name="Noah O'grady" userId="4f63316a-ea91-49eb-bcbf-2a07f16f3ab6" providerId="ADAL" clId="{29E3B6FF-E874-430C-BFE8-9C52C7B86A04}" dt="2025-05-28T15:15:58.874" v="10" actId="962"/>
        <pc:sldMkLst>
          <pc:docMk/>
          <pc:sldMk cId="3911262812" sldId="256"/>
        </pc:sldMkLst>
        <pc:picChg chg="add mod">
          <ac:chgData name="Noah O'grady" userId="4f63316a-ea91-49eb-bcbf-2a07f16f3ab6" providerId="ADAL" clId="{29E3B6FF-E874-430C-BFE8-9C52C7B86A04}" dt="2025-05-28T15:15:58.874" v="10" actId="962"/>
          <ac:picMkLst>
            <pc:docMk/>
            <pc:sldMk cId="3911262812" sldId="256"/>
            <ac:picMk id="3" creationId="{412A73CF-B755-EF80-A025-3261C1476184}"/>
          </ac:picMkLst>
        </pc:picChg>
        <pc:picChg chg="del">
          <ac:chgData name="Noah O'grady" userId="4f63316a-ea91-49eb-bcbf-2a07f16f3ab6" providerId="ADAL" clId="{29E3B6FF-E874-430C-BFE8-9C52C7B86A04}" dt="2025-05-28T15:12:42.411" v="7" actId="478"/>
          <ac:picMkLst>
            <pc:docMk/>
            <pc:sldMk cId="3911262812" sldId="256"/>
            <ac:picMk id="5" creationId="{9AD9C4A9-7EDF-3B5F-7AA0-F31B5E28BEDE}"/>
          </ac:picMkLst>
        </pc:picChg>
      </pc:sldChg>
      <pc:sldChg chg="del">
        <pc:chgData name="Noah O'grady" userId="4f63316a-ea91-49eb-bcbf-2a07f16f3ab6" providerId="ADAL" clId="{29E3B6FF-E874-430C-BFE8-9C52C7B86A04}" dt="2025-05-28T15:12:41.279" v="6" actId="47"/>
        <pc:sldMkLst>
          <pc:docMk/>
          <pc:sldMk cId="2001665801" sldId="257"/>
        </pc:sldMkLst>
      </pc:sldChg>
      <pc:sldChg chg="del">
        <pc:chgData name="Noah O'grady" userId="4f63316a-ea91-49eb-bcbf-2a07f16f3ab6" providerId="ADAL" clId="{29E3B6FF-E874-430C-BFE8-9C52C7B86A04}" dt="2025-05-28T15:12:40.833" v="5" actId="47"/>
        <pc:sldMkLst>
          <pc:docMk/>
          <pc:sldMk cId="2960063116" sldId="258"/>
        </pc:sldMkLst>
      </pc:sldChg>
      <pc:sldChg chg="del">
        <pc:chgData name="Noah O'grady" userId="4f63316a-ea91-49eb-bcbf-2a07f16f3ab6" providerId="ADAL" clId="{29E3B6FF-E874-430C-BFE8-9C52C7B86A04}" dt="2025-05-28T15:12:40.390" v="4" actId="47"/>
        <pc:sldMkLst>
          <pc:docMk/>
          <pc:sldMk cId="271857542" sldId="259"/>
        </pc:sldMkLst>
      </pc:sldChg>
      <pc:sldChg chg="del">
        <pc:chgData name="Noah O'grady" userId="4f63316a-ea91-49eb-bcbf-2a07f16f3ab6" providerId="ADAL" clId="{29E3B6FF-E874-430C-BFE8-9C52C7B86A04}" dt="2025-05-28T15:12:39.898" v="3" actId="47"/>
        <pc:sldMkLst>
          <pc:docMk/>
          <pc:sldMk cId="932115814" sldId="260"/>
        </pc:sldMkLst>
      </pc:sldChg>
      <pc:sldChg chg="del">
        <pc:chgData name="Noah O'grady" userId="4f63316a-ea91-49eb-bcbf-2a07f16f3ab6" providerId="ADAL" clId="{29E3B6FF-E874-430C-BFE8-9C52C7B86A04}" dt="2025-05-28T15:12:39.425" v="2" actId="47"/>
        <pc:sldMkLst>
          <pc:docMk/>
          <pc:sldMk cId="2878883151" sldId="261"/>
        </pc:sldMkLst>
      </pc:sldChg>
      <pc:sldChg chg="del">
        <pc:chgData name="Noah O'grady" userId="4f63316a-ea91-49eb-bcbf-2a07f16f3ab6" providerId="ADAL" clId="{29E3B6FF-E874-430C-BFE8-9C52C7B86A04}" dt="2025-05-28T15:12:38.959" v="1" actId="47"/>
        <pc:sldMkLst>
          <pc:docMk/>
          <pc:sldMk cId="4185384052" sldId="262"/>
        </pc:sldMkLst>
      </pc:sldChg>
      <pc:sldChg chg="del">
        <pc:chgData name="Noah O'grady" userId="4f63316a-ea91-49eb-bcbf-2a07f16f3ab6" providerId="ADAL" clId="{29E3B6FF-E874-430C-BFE8-9C52C7B86A04}" dt="2025-05-28T15:12:38.423" v="0" actId="47"/>
        <pc:sldMkLst>
          <pc:docMk/>
          <pc:sldMk cId="1794999685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D06E-2FDC-1895-CDF4-CA79CD92A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DD27C-A362-E085-03EF-92DE1FB25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80CAE-F4A3-F0AA-B0A6-C99F308F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8F2D-0FF8-773D-EC9C-F64B20E2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196D-445F-E1F9-EB5C-FDAFD8C3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6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D2F9-5202-CDAE-C82D-EF1764E5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A817D-64CA-9F92-3EC8-A4309E462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F6C1-31E1-2EF8-B259-C18C01F9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83778-A53A-B988-F0D6-32D26EB5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24D84-9213-C6C2-93F8-FA31D4E0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3C299-A36E-92D7-4E0E-BB8A6984C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03C77-CCA4-6BFC-BAAE-71C0F51DB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1782-8A4A-8F0E-BA5A-6CA4E05D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5AAE2-EB10-7F95-4612-3EFC1057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4C58E-DA21-905A-B92D-6298B691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5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7FDF-0026-CF46-1F18-53335BE2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EA248-F577-4B5E-F7A7-29C7DD4F0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7D0C6-97A5-CA71-0B48-CB32BB78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5363A-8BDC-06E4-0F2A-B2A6C26B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4D0B7-2606-18FD-08FC-12612049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1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2283-0DD1-6180-B3C5-3D589CF7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6CB7A-EE99-0612-3BDC-A4D00AB88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6D793-7768-0178-AA8F-5FB1D9FA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B5E93-3913-03D9-854B-45ECD53A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D7B09-1C0F-5618-8123-6306F044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4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E49C-D9BE-9C61-A5D8-6CCF78F0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E218-33DF-32C2-9D7B-F85ECD0C8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7244C-41F3-34F2-6FCD-C25644BDB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861A6-191A-C869-6962-431D82EB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23457-65D1-DDE6-BFED-A4A32F7B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CA2AA-34C5-8D4E-13BC-017C8CC9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AB81-E983-A91D-25C3-3C5FCFFA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C4559-CF95-EC65-3FEE-4B9B522D9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238B8-65FF-D08A-4807-B4262E96F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05BC1-1202-F90F-09F4-B9D46FA7A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C604B-C87D-BF1B-087B-D509EB67E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FC23E-751F-AEEF-3506-B2C1B00F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92563-63B8-55B6-C4D1-FCF5E8C4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AFBE3-9A28-25CB-7C58-94610437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5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A427-7D2F-3A48-56C5-47BFB4F7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A7C1A-5EDD-8C4E-229D-4CF64D20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C7751-8881-CBEE-406B-6A586A4E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D69AA-8900-DE55-4FE3-BAB90B62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9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63D26-D78D-EF82-666C-1DFC4165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D9A9B-5760-FDE9-F4A7-8EF4C033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8D013-B89F-2B47-F76C-3BB3CA57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9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0951-363C-2209-318E-9185E616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F174-81DF-3D6F-46B4-ED31A044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1388A-24F0-4C41-97CB-A6F9E0394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172BD-CDBC-827E-2CAC-42B76592C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41DAA-B9A6-5F66-240A-2B0645B2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BE796-909D-C143-D7D0-91028B88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8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31ED-4D43-6C3B-6AA1-F39EA455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435BD-688B-B495-1DD1-89D8AE0FE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9D6E6-C1FB-5A88-236C-C57324B15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5C2F8-E3A7-A015-F292-384DE1AB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A5CAC-D892-DD17-8ED7-C63FE19C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9BFFF-5C76-D00E-79ED-E835B1E5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0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5E7FE-AE65-6B08-4852-A22BAF5A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09A1F-E6D7-3E4A-5090-97D5A919D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8A7A6-0956-E0CF-456F-8147486E5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65E997-2179-435E-81EB-6131ABDEBA1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39A22-80DF-4938-38D0-ADB7E8E4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4A064-BF8B-08E1-A709-104917671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9135AF-3375-4F90-B4A3-70B3870C9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in a tunnel&#10;&#10;AI-generated content may be incorrect.">
            <a:extLst>
              <a:ext uri="{FF2B5EF4-FFF2-40B4-BE49-F238E27FC236}">
                <a16:creationId xmlns:a16="http://schemas.microsoft.com/office/drawing/2014/main" id="{412A73CF-B755-EF80-A025-3261C147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6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Noah O'grady</dc:creator>
  <cp:lastModifiedBy>Noah O'grady</cp:lastModifiedBy>
  <cp:revision>1</cp:revision>
  <dcterms:created xsi:type="dcterms:W3CDTF">2025-05-28T15:06:23Z</dcterms:created>
  <dcterms:modified xsi:type="dcterms:W3CDTF">2025-05-28T15:16:07Z</dcterms:modified>
</cp:coreProperties>
</file>