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21420138" cy="15119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411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B30E2B-CE0F-2FBE-EF6F-7E60E3DAE61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E2AC9-336C-1F03-0694-B205011006E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4951ACE5-FFD3-4741-B9CC-E3410BF4D2C4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861E5DB-0617-A328-464F-74EBBF313C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3017" y="1143000"/>
            <a:ext cx="4371975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22828A3-3AC7-6DE0-90B7-1EF43EFAC4F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1404B-F190-9B3D-5D21-81910EA175F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2AB41-7C36-E030-2D7F-39705C5EFD0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4B829E92-1F52-426A-A40B-583BD7C9FA5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4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GB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246E53-E27B-6774-2DC4-1192F7C76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9B0E6D-9435-4603-1A0C-2FDFDA0520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Add fishbone to this!!!</a:t>
            </a:r>
          </a:p>
          <a:p>
            <a:pPr lvl="0"/>
            <a:r>
              <a:rPr lang="en-GB"/>
              <a:t>Add more pictures and box the writing make it look pretty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2AED4-5F5A-118B-E695-7BAAF8EDFED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273846-DD1C-4FE1-850D-7C160BC4B918}" type="slidenum"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C55848B6-015D-4D1B-0E5E-BD0D4A292CDF}"/>
              </a:ext>
            </a:extLst>
          </p:cNvPr>
          <p:cNvGrpSpPr/>
          <p:nvPr/>
        </p:nvGrpSpPr>
        <p:grpSpPr>
          <a:xfrm>
            <a:off x="10154732" y="2579266"/>
            <a:ext cx="11278922" cy="11009486"/>
            <a:chOff x="10154732" y="2579266"/>
            <a:chExt cx="11278922" cy="11009486"/>
          </a:xfrm>
        </p:grpSpPr>
        <p:cxnSp>
          <p:nvCxnSpPr>
            <p:cNvPr id="3" name="Straight Connector 16">
              <a:extLst>
                <a:ext uri="{FF2B5EF4-FFF2-40B4-BE49-F238E27FC236}">
                  <a16:creationId xmlns:a16="http://schemas.microsoft.com/office/drawing/2014/main" id="{C6C92968-C38A-D225-18F4-CE72BBC60E1D}"/>
                </a:ext>
              </a:extLst>
            </p:cNvPr>
            <p:cNvCxnSpPr/>
            <p:nvPr/>
          </p:nvCxnSpPr>
          <p:spPr>
            <a:xfrm flipH="1">
              <a:off x="14076904" y="2579266"/>
              <a:ext cx="7343236" cy="6910944"/>
            </a:xfrm>
            <a:prstGeom prst="straightConnector1">
              <a:avLst/>
            </a:prstGeom>
            <a:noFill/>
            <a:ln w="12701" cap="rnd">
              <a:solidFill>
                <a:srgbClr val="FFFFFF"/>
              </a:solidFill>
              <a:prstDash val="solid"/>
            </a:ln>
          </p:spPr>
        </p:cxnSp>
        <p:cxnSp>
          <p:nvCxnSpPr>
            <p:cNvPr id="4" name="Straight Connector 18">
              <a:extLst>
                <a:ext uri="{FF2B5EF4-FFF2-40B4-BE49-F238E27FC236}">
                  <a16:creationId xmlns:a16="http://schemas.microsoft.com/office/drawing/2014/main" id="{150BD8DB-7C8B-B977-34F6-833A5264491E}"/>
                </a:ext>
              </a:extLst>
            </p:cNvPr>
            <p:cNvCxnSpPr/>
            <p:nvPr/>
          </p:nvCxnSpPr>
          <p:spPr>
            <a:xfrm flipH="1">
              <a:off x="10154732" y="2973820"/>
              <a:ext cx="11278922" cy="10614932"/>
            </a:xfrm>
            <a:prstGeom prst="straightConnector1">
              <a:avLst/>
            </a:prstGeom>
            <a:noFill/>
            <a:ln w="12701" cap="rnd">
              <a:solidFill>
                <a:srgbClr val="FFFFFF"/>
              </a:solidFill>
              <a:prstDash val="solid"/>
            </a:ln>
          </p:spPr>
        </p:cxnSp>
        <p:cxnSp>
          <p:nvCxnSpPr>
            <p:cNvPr id="5" name="Straight Connector 20">
              <a:extLst>
                <a:ext uri="{FF2B5EF4-FFF2-40B4-BE49-F238E27FC236}">
                  <a16:creationId xmlns:a16="http://schemas.microsoft.com/office/drawing/2014/main" id="{97AEAB33-74FE-F2BC-B893-A2937319726A}"/>
                </a:ext>
              </a:extLst>
            </p:cNvPr>
            <p:cNvCxnSpPr/>
            <p:nvPr/>
          </p:nvCxnSpPr>
          <p:spPr>
            <a:xfrm flipH="1">
              <a:off x="12241136" y="3239188"/>
              <a:ext cx="9164126" cy="8624630"/>
            </a:xfrm>
            <a:prstGeom prst="straightConnector1">
              <a:avLst/>
            </a:prstGeom>
            <a:noFill/>
            <a:ln w="12701" cap="rnd">
              <a:solidFill>
                <a:srgbClr val="FFFFFF"/>
              </a:solidFill>
              <a:prstDash val="solid"/>
            </a:ln>
          </p:spPr>
        </p:cxnSp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E65EFC50-57E3-D411-53FE-E0E37E9D9BD3}"/>
                </a:ext>
              </a:extLst>
            </p:cNvPr>
            <p:cNvCxnSpPr/>
            <p:nvPr/>
          </p:nvCxnSpPr>
          <p:spPr>
            <a:xfrm flipH="1">
              <a:off x="12426183" y="2883340"/>
              <a:ext cx="8993957" cy="8464482"/>
            </a:xfrm>
            <a:prstGeom prst="straightConnector1">
              <a:avLst/>
            </a:prstGeom>
            <a:noFill/>
            <a:ln w="31747" cap="rnd">
              <a:solidFill>
                <a:srgbClr val="FFFFFF"/>
              </a:solidFill>
              <a:prstDash val="solid"/>
            </a:ln>
          </p:spPr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FAA156E7-B57D-946F-745E-FE742716D42B}"/>
                </a:ext>
              </a:extLst>
            </p:cNvPr>
            <p:cNvCxnSpPr/>
            <p:nvPr/>
          </p:nvCxnSpPr>
          <p:spPr>
            <a:xfrm flipH="1">
              <a:off x="13369030" y="3902622"/>
              <a:ext cx="8036232" cy="7563140"/>
            </a:xfrm>
            <a:prstGeom prst="straightConnector1">
              <a:avLst/>
            </a:prstGeom>
            <a:noFill/>
            <a:ln w="31747" cap="rnd">
              <a:solidFill>
                <a:srgbClr val="FFFFFF"/>
              </a:solidFill>
              <a:prstDash val="solid"/>
            </a:ln>
          </p:spPr>
        </p:cxn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7E60E631-04CD-1EC1-F031-BCF37316FFF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49509" y="1175954"/>
            <a:ext cx="14417628" cy="6887708"/>
          </a:xfrm>
        </p:spPr>
        <p:txBody>
          <a:bodyPr anchor="b"/>
          <a:lstStyle>
            <a:lvl1pPr>
              <a:defRPr sz="9700"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D498B76-42EF-5C0F-1263-B00174611CA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49509" y="8474302"/>
            <a:ext cx="11605500" cy="4218483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AC17C70-46D9-51DA-5F13-5E9EB1D93D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BE880A-9C28-45CA-B612-789F81DF9420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A2C2675-FFDF-C401-6112-88CB27E2D8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5312182-C626-84EF-4607-B5A5370095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F09784-CA24-4F71-AC80-1855587079C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7226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CECD-0962-B014-9EC5-4B7D29CA60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41B9F-7215-7DF2-486B-53627A0FBA5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249509" y="1175945"/>
            <a:ext cx="18921121" cy="6887699"/>
          </a:xfrm>
          <a:ln w="15873">
            <a:solidFill>
              <a:srgbClr val="FFFFFF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800"/>
              </a:spcBef>
              <a:buNone/>
              <a:defRPr sz="3527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6D5548-B0AE-33EF-EAA8-245B9E39F2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85018" y="8474302"/>
            <a:ext cx="17056769" cy="1007961"/>
          </a:xfrm>
        </p:spPr>
        <p:txBody>
          <a:bodyPr anchor="t"/>
          <a:lstStyle>
            <a:lvl1pPr marL="0" indent="0">
              <a:spcBef>
                <a:spcPts val="800"/>
              </a:spcBef>
              <a:buNone/>
              <a:defRPr sz="352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9ED2F518-B266-038F-8414-9AB25CB1E87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31848C-C9B0-4234-804F-725710BE8C87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649B597-DD4E-41C1-6401-1411562875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22F0D38-D3E2-AAE0-1C64-5DC2A9E948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F245C8-61D3-4C48-921C-7A329C30550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31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1B93-D848-C625-9961-4B9BA007C0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9509" y="1175945"/>
            <a:ext cx="18921121" cy="6383728"/>
          </a:xfrm>
        </p:spPr>
        <p:txBody>
          <a:bodyPr/>
          <a:lstStyle>
            <a:lvl1pPr>
              <a:defRPr sz="6173"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F13A2-CBA6-1A2B-AA0D-6F2127708E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9509" y="9071606"/>
            <a:ext cx="14953695" cy="419982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3968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41395-E04D-4DC6-2C55-E4194B9371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A8D4B9-0C24-4378-91A6-AB196F504336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B39F5-E7B1-0107-91E6-D4A41F8EAB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77E99-D8E0-763B-D382-C236F94DF0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B25AA9-F6AB-40EB-B142-F390A13AB9F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02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0673-E1FE-6221-88D8-91ACE6887A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5873" y="1175945"/>
            <a:ext cx="16069290" cy="6383728"/>
          </a:xfrm>
        </p:spPr>
        <p:txBody>
          <a:bodyPr/>
          <a:lstStyle>
            <a:lvl1pPr>
              <a:defRPr sz="6173"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C8D401D-7740-94C5-4412-51E9C7DDC2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99018" y="7559673"/>
            <a:ext cx="14997997" cy="1063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9E40124-AA5A-F574-0567-C32AC9951C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9509" y="9482263"/>
            <a:ext cx="14950906" cy="37891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D6616A-26D7-3D2E-6F5D-19030F202D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34F9C4-BEFE-437D-8E88-FDC4D3C9DC5C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8172ED-A1A4-4A9A-94A5-8AAC000AFD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77CB3C-CE49-4561-1E39-02D9DA970C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0B848C-FF61-4EBB-879C-C5BE0F6814C6}" type="slidenum">
              <a:t>‹#›</a:t>
            </a:fld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705B4285-C9C5-C21A-A1ED-442A7C059659}"/>
              </a:ext>
            </a:extLst>
          </p:cNvPr>
          <p:cNvSpPr txBox="1"/>
          <p:nvPr/>
        </p:nvSpPr>
        <p:spPr>
          <a:xfrm>
            <a:off x="535500" y="1566659"/>
            <a:ext cx="1071283" cy="1289212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201588" tIns="100794" rIns="201588" bIns="100794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637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BD27C64A-3B05-D9B1-AEF9-3C0C0F8F2405}"/>
              </a:ext>
            </a:extLst>
          </p:cNvPr>
          <p:cNvSpPr txBox="1"/>
          <p:nvPr/>
        </p:nvSpPr>
        <p:spPr>
          <a:xfrm>
            <a:off x="18028621" y="6103738"/>
            <a:ext cx="1071283" cy="1289212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201588" tIns="100794" rIns="201588" bIns="100794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637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4869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191EF-993E-3607-B0B7-30DAF3A5DC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9509" y="7559673"/>
            <a:ext cx="14950906" cy="3742136"/>
          </a:xfrm>
        </p:spPr>
        <p:txBody>
          <a:bodyPr anchor="b"/>
          <a:lstStyle>
            <a:lvl1pPr>
              <a:defRPr sz="6173"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5B5AF-DFF7-AE19-1E0E-DBE2591413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9509" y="11316321"/>
            <a:ext cx="14953695" cy="1955106"/>
          </a:xfrm>
        </p:spPr>
        <p:txBody>
          <a:bodyPr anchor="t"/>
          <a:lstStyle>
            <a:lvl1pPr marL="0" indent="0">
              <a:spcBef>
                <a:spcPts val="1000"/>
              </a:spcBef>
              <a:buNone/>
              <a:defRPr sz="3968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A35B5-E79D-A1DA-A6F3-938C668ACB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2432CE-770F-4A20-B445-7F5C5F200A56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BDF87-71E5-B449-AB2E-711DF4D6B0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AE310-542F-71E2-FCE5-F76FCF9A43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1BF698-3D32-4628-AE63-5BD7DE797A1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50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8C83-1BEA-2968-0FF1-1079D3D4E8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5873" y="1175945"/>
            <a:ext cx="16069290" cy="6383728"/>
          </a:xfrm>
        </p:spPr>
        <p:txBody>
          <a:bodyPr/>
          <a:lstStyle>
            <a:lvl1pPr>
              <a:defRPr sz="6173"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311B9D2-B3C1-F1AF-117A-461739E6D2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9509" y="8567635"/>
            <a:ext cx="14950906" cy="2314565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C98714-AEC5-B1CE-BEF5-B791F7FF13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9509" y="10919527"/>
            <a:ext cx="14950897" cy="2351900"/>
          </a:xfrm>
        </p:spPr>
        <p:txBody>
          <a:bodyPr anchor="t"/>
          <a:lstStyle>
            <a:lvl1pPr marL="0" indent="0">
              <a:spcBef>
                <a:spcPts val="1000"/>
              </a:spcBef>
              <a:buNone/>
              <a:defRPr sz="3968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7F325B-E2F0-B29F-ACEF-CABBFBB9BE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04EF75-56F4-4988-8F30-14B928A58C67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0CB751-1E2A-4713-8AEE-0F4E07F354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8FA603-DA7F-2945-BEBB-282306CF5F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E5F571-C386-4055-B454-2F232BA6BE9C}" type="slidenum">
              <a:t>‹#›</a:t>
            </a:fld>
            <a:endParaRPr lang="en-GB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301B7F53-9DA4-3E5D-4C4C-0DE8DEC6904D}"/>
              </a:ext>
            </a:extLst>
          </p:cNvPr>
          <p:cNvSpPr txBox="1"/>
          <p:nvPr/>
        </p:nvSpPr>
        <p:spPr>
          <a:xfrm>
            <a:off x="535500" y="1566659"/>
            <a:ext cx="1071283" cy="1289212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201588" tIns="100794" rIns="201588" bIns="100794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637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0EBBCF7E-9382-B616-0594-9FE0B0EE9BFA}"/>
              </a:ext>
            </a:extLst>
          </p:cNvPr>
          <p:cNvSpPr txBox="1"/>
          <p:nvPr/>
        </p:nvSpPr>
        <p:spPr>
          <a:xfrm>
            <a:off x="18028621" y="6103738"/>
            <a:ext cx="1071283" cy="1289212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201588" tIns="100794" rIns="201588" bIns="100794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637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9309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C466-B4C5-4BE7-9C67-8C3149DBA5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9509" y="1175945"/>
            <a:ext cx="17629119" cy="6383728"/>
          </a:xfrm>
        </p:spPr>
        <p:txBody>
          <a:bodyPr/>
          <a:lstStyle>
            <a:lvl1pPr>
              <a:defRPr sz="6173"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3EF80A7-DB8E-CD03-3605-596F0CFC7E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9509" y="8660959"/>
            <a:ext cx="14950906" cy="1847920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57063D8-8B6E-4058-4239-20880A48E8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9509" y="10508888"/>
            <a:ext cx="14950897" cy="2762539"/>
          </a:xfrm>
        </p:spPr>
        <p:txBody>
          <a:bodyPr anchor="t"/>
          <a:lstStyle>
            <a:lvl1pPr marL="0" indent="0">
              <a:spcBef>
                <a:spcPts val="1000"/>
              </a:spcBef>
              <a:buNone/>
              <a:defRPr sz="3968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00D2C3-982B-D536-BE74-500D750077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2A923-0581-4666-8340-804879578D39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AC7E4D-4A1A-187B-440F-6CF1E275E1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89AB90-EEAA-B1AB-AC42-732FAF024B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2FDD0C-3D02-4FBF-93AF-E657FC2F9C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921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05175-B0EF-EC78-B393-9A02CB0135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173"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5C6AB-51DF-6027-A863-6A28C4871C5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9EB1F-BBF8-EFC3-EDD9-6D86EAA841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67CC0B-E2DB-4C47-83EE-79B17FE85FD3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56956-1354-56FF-619B-56A1EE63A2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53B66-6199-819D-D2EE-4B6D56107A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59717F-ACF7-4495-AE80-70DFD6241AB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04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1CCBFC-0C6B-D3C3-870C-17AE41BD65C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15382036" y="1175945"/>
            <a:ext cx="4788593" cy="9743581"/>
          </a:xfrm>
        </p:spPr>
        <p:txBody>
          <a:bodyPr vert="eaVert"/>
          <a:lstStyle>
            <a:lvl1pPr>
              <a:defRPr sz="6173"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6F258-7B3F-43CD-E2B2-E6C8B5AA793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249509" y="1175945"/>
            <a:ext cx="13703856" cy="12095482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E445B-33E3-C9FE-2669-DFA0F32D56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5E69DE-0B4C-4B53-A8C0-1D616ED138C8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18C82-CD73-6CBD-65EC-CAA28F420E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DD232-A361-8944-0EAB-AFEEAB5556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FB71D-86DE-46F6-B4AA-DF9986DF59E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1ADF-C270-38B0-56DA-77A36C8872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B9E03-2235-C1C7-DADA-E35CB7E3769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49509" y="1175945"/>
            <a:ext cx="15355007" cy="83063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25A05-15D1-3557-FC3E-30F499C5A7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D63F6A-FFE4-4A26-9A22-E79607A4B73C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E2B61-CCBD-CD24-036E-9479132006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F2CE5-DB14-FDBA-700F-729932E1B6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5E7228-DE0A-45B0-871B-5AF445D023D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1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D9B85-B386-DC49-82DE-8DAF3C0935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9509" y="4367814"/>
            <a:ext cx="14998007" cy="5114449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ADFFE-BA6F-14A8-F3AD-8AF315FBEE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49509" y="9892911"/>
            <a:ext cx="14997997" cy="3378525"/>
          </a:xfrm>
        </p:spPr>
        <p:txBody>
          <a:bodyPr anchor="t"/>
          <a:lstStyle>
            <a:lvl1pPr marL="0" indent="0">
              <a:spcBef>
                <a:spcPts val="1000"/>
              </a:spcBef>
              <a:buNone/>
              <a:defRPr sz="3968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7FD93-BEF9-7EC8-D190-5D101B4AC2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D99FC9-BB8A-4EAE-BD20-9ACFE9A5552D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71B2B-537E-4874-EA4D-99D687E00B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89ED3-1C54-8186-D14D-12335BB44B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02DF4E-6C41-4A1A-901E-EACC2A388A5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75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83D22-C5D6-4166-1B8D-7DEC54B88A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B4814F9-DD8C-9FA1-22D1-DE46E4871B3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49509" y="1175954"/>
            <a:ext cx="9252932" cy="830630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AF71294C-4880-D99E-B83C-35E197C5FBC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921749" y="1175945"/>
            <a:ext cx="9248881" cy="82876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3C587-724C-49A0-13B6-883336BFBB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68C8AC-F01B-4CDC-9325-76875A6C25F3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F2177-317F-BAFE-E92D-7E1900D0D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E292F-99AA-DBE6-8B81-9C949F96CF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71CF47-DE24-4AE7-B511-87027173B4B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2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8D5E-FD00-D78D-118D-B6B7727C61B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957AE-7150-811D-555B-224E722E1B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85018" y="1175945"/>
            <a:ext cx="8706889" cy="1343939"/>
          </a:xfrm>
        </p:spPr>
        <p:txBody>
          <a:bodyPr anchor="b">
            <a:noAutofit/>
          </a:bodyPr>
          <a:lstStyle>
            <a:lvl1pPr marL="0" indent="0">
              <a:spcBef>
                <a:spcPts val="1300"/>
              </a:spcBef>
              <a:buNone/>
              <a:defRPr sz="529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F11CC-5BDF-BB13-AFD7-E9716DC72F2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249509" y="2519894"/>
            <a:ext cx="9242389" cy="6962369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E2909-F5F5-8A2A-BF6C-1913622304C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11373042" y="1249445"/>
            <a:ext cx="8817422" cy="1270439"/>
          </a:xfrm>
        </p:spPr>
        <p:txBody>
          <a:bodyPr anchor="b">
            <a:noAutofit/>
          </a:bodyPr>
          <a:lstStyle>
            <a:lvl1pPr marL="0" indent="0">
              <a:spcBef>
                <a:spcPts val="1300"/>
              </a:spcBef>
              <a:buNone/>
              <a:defRPr sz="529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7030E-7D65-79BD-70F6-48B32DD599F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10921749" y="2519894"/>
            <a:ext cx="9268715" cy="6943697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A64EB-4625-ED7C-DCFD-76A132069F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86366D-942F-409B-B517-6AD8E6C5770E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55670-56D0-FD13-1365-771AE8B65F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F340F3-5570-892A-FEAA-60884DE3BA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2A6618-EFC1-4D0D-B234-7893B54366C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85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3775-2A47-D9AB-C6CA-572648F6E73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5F6A50-307F-B665-3183-C301B40DD7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093974-8673-4F79-AD69-8B47A450B59B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EF423-0E3C-4325-9C37-C6975719AB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7B829-3194-BF1F-F321-21EE2A4267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57CB08-C510-42A9-97F4-FF58EC5C996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42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6A8D54-ACFE-E5BF-4467-E47DF9A94D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870844-E59A-4FC9-8FF5-D2EA853ABFE1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E1B7B-E2DA-15A8-B4A8-BBDCCD71D7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29DB8-FA3D-076E-8166-9EA0D0BA3C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5F7C0F-51B5-4A79-B22B-C06A222F77C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9678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DF6B-1C2B-44D0-9D6C-C061933DF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93417" y="1175945"/>
            <a:ext cx="7497046" cy="3359853"/>
          </a:xfrm>
        </p:spPr>
        <p:txBody>
          <a:bodyPr anchor="b"/>
          <a:lstStyle>
            <a:lvl1pPr>
              <a:defRPr sz="4409"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543AF-4346-AF00-40B7-85DD4F8B9D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49509" y="1175945"/>
            <a:ext cx="10397935" cy="120954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37C02-BEBB-50FA-409F-A3978882476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693417" y="4871795"/>
            <a:ext cx="7497046" cy="4610468"/>
          </a:xfrm>
        </p:spPr>
        <p:txBody>
          <a:bodyPr anchor="t"/>
          <a:lstStyle>
            <a:lvl1pPr marL="0" indent="0">
              <a:spcBef>
                <a:spcPts val="800"/>
              </a:spcBef>
              <a:buNone/>
              <a:defRPr sz="3527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7E533-1309-9DE9-C8E9-8BE93DF80D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31B9A2-490C-4030-A801-71ABFC921634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98217-FA3D-679D-893D-957523AE842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5BD58-0F17-112D-7EBE-2990F90081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2A9936-D924-4496-9F86-AA77C8B503C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63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8CDB-A164-51FB-AA81-A6F0D3919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31565" y="3191859"/>
            <a:ext cx="8347054" cy="2519894"/>
          </a:xfrm>
        </p:spPr>
        <p:txBody>
          <a:bodyPr anchor="b"/>
          <a:lstStyle>
            <a:lvl1pPr>
              <a:defRPr sz="5291"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1EB061-84B2-296A-253F-65DC8623085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85009" y="2015913"/>
            <a:ext cx="7685797" cy="10583549"/>
          </a:xfrm>
          <a:ln w="15873">
            <a:solidFill>
              <a:srgbClr val="FFFFFF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800"/>
              </a:spcBef>
              <a:buNone/>
              <a:defRPr sz="3527"/>
            </a:lvl1pPr>
          </a:lstStyle>
          <a:p>
            <a:pPr lvl="0"/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4EB35-B6F1-7845-A3D4-D082CEF2A54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532104" y="6047741"/>
            <a:ext cx="8349313" cy="4591805"/>
          </a:xfrm>
        </p:spPr>
        <p:txBody>
          <a:bodyPr anchor="t"/>
          <a:lstStyle>
            <a:lvl1pPr marL="0" indent="0">
              <a:spcBef>
                <a:spcPts val="1000"/>
              </a:spcBef>
              <a:buNone/>
              <a:defRPr sz="3968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C0F12-02E1-6149-A692-BBE3A48067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DD64C2-83ED-4F2F-9D7D-7A6E5B273749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CC8D3-D321-7F39-8C84-81B0997666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CA0F3-13E0-6F6F-6486-3BE943386D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8332F4-A5DF-4036-8449-68FDE8244F3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87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0">
              <a:srgbClr val="06588E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D6FE3990-8564-53D1-603D-DFCC69E5BAFF}"/>
              </a:ext>
            </a:extLst>
          </p:cNvPr>
          <p:cNvGrpSpPr/>
          <p:nvPr/>
        </p:nvGrpSpPr>
        <p:grpSpPr>
          <a:xfrm>
            <a:off x="15626291" y="8586298"/>
            <a:ext cx="5787128" cy="5861084"/>
            <a:chOff x="15626291" y="8586298"/>
            <a:chExt cx="5787128" cy="5861084"/>
          </a:xfrm>
        </p:grpSpPr>
        <p:cxnSp>
          <p:nvCxnSpPr>
            <p:cNvPr id="3" name="Straight Connector 7">
              <a:extLst>
                <a:ext uri="{FF2B5EF4-FFF2-40B4-BE49-F238E27FC236}">
                  <a16:creationId xmlns:a16="http://schemas.microsoft.com/office/drawing/2014/main" id="{0E4CCB43-9CED-F3CF-466A-B4DA59E15CA8}"/>
                </a:ext>
              </a:extLst>
            </p:cNvPr>
            <p:cNvCxnSpPr/>
            <p:nvPr/>
          </p:nvCxnSpPr>
          <p:spPr>
            <a:xfrm flipH="1">
              <a:off x="19641842" y="8586298"/>
              <a:ext cx="1771577" cy="1667271"/>
            </a:xfrm>
            <a:prstGeom prst="straightConnector1">
              <a:avLst/>
            </a:prstGeom>
            <a:noFill/>
            <a:ln w="9528" cap="rnd">
              <a:solidFill>
                <a:srgbClr val="FFFFFF"/>
              </a:solidFill>
              <a:prstDash val="solid"/>
            </a:ln>
          </p:spPr>
        </p:cxnSp>
        <p:cxnSp>
          <p:nvCxnSpPr>
            <p:cNvPr id="4" name="Straight Connector 8">
              <a:extLst>
                <a:ext uri="{FF2B5EF4-FFF2-40B4-BE49-F238E27FC236}">
                  <a16:creationId xmlns:a16="http://schemas.microsoft.com/office/drawing/2014/main" id="{6AA1AD43-0A4A-5E8B-D4C9-94F84860770C}"/>
                </a:ext>
              </a:extLst>
            </p:cNvPr>
            <p:cNvCxnSpPr/>
            <p:nvPr/>
          </p:nvCxnSpPr>
          <p:spPr>
            <a:xfrm flipH="1">
              <a:off x="15626291" y="9000942"/>
              <a:ext cx="5787128" cy="5446440"/>
            </a:xfrm>
            <a:prstGeom prst="straightConnector1">
              <a:avLst/>
            </a:prstGeom>
            <a:noFill/>
            <a:ln w="9528" cap="rnd">
              <a:solidFill>
                <a:srgbClr val="FFFFFF"/>
              </a:solidFill>
              <a:prstDash val="solid"/>
            </a:ln>
          </p:spPr>
        </p:cxnSp>
        <p:cxnSp>
          <p:nvCxnSpPr>
            <p:cNvPr id="5" name="Straight Connector 9">
              <a:extLst>
                <a:ext uri="{FF2B5EF4-FFF2-40B4-BE49-F238E27FC236}">
                  <a16:creationId xmlns:a16="http://schemas.microsoft.com/office/drawing/2014/main" id="{371F184B-5210-4CCF-9C74-58365AE0DFA0}"/>
                </a:ext>
              </a:extLst>
            </p:cNvPr>
            <p:cNvCxnSpPr/>
            <p:nvPr/>
          </p:nvCxnSpPr>
          <p:spPr>
            <a:xfrm flipH="1">
              <a:off x="17732657" y="9173955"/>
              <a:ext cx="3680762" cy="3464067"/>
            </a:xfrm>
            <a:prstGeom prst="straightConnector1">
              <a:avLst/>
            </a:prstGeom>
            <a:noFill/>
            <a:ln w="9528" cap="rnd">
              <a:solidFill>
                <a:srgbClr val="FFFFFF"/>
              </a:solidFill>
              <a:prstDash val="solid"/>
            </a:ln>
          </p:spPr>
        </p:cxnSp>
        <p:cxnSp>
          <p:nvCxnSpPr>
            <p:cNvPr id="6" name="Straight Connector 10">
              <a:extLst>
                <a:ext uri="{FF2B5EF4-FFF2-40B4-BE49-F238E27FC236}">
                  <a16:creationId xmlns:a16="http://schemas.microsoft.com/office/drawing/2014/main" id="{E6D78249-5659-9DC9-CB54-563D9465EAB2}"/>
                </a:ext>
              </a:extLst>
            </p:cNvPr>
            <p:cNvCxnSpPr/>
            <p:nvPr/>
          </p:nvCxnSpPr>
          <p:spPr>
            <a:xfrm flipH="1">
              <a:off x="18025356" y="8903622"/>
              <a:ext cx="3376450" cy="3177677"/>
            </a:xfrm>
            <a:prstGeom prst="straightConnector1">
              <a:avLst/>
            </a:prstGeom>
            <a:noFill/>
            <a:ln w="28575" cap="rnd">
              <a:solidFill>
                <a:srgbClr val="FFFFFF"/>
              </a:solidFill>
              <a:prstDash val="solid"/>
            </a:ln>
          </p:spPr>
        </p:cxnSp>
        <p:cxnSp>
          <p:nvCxnSpPr>
            <p:cNvPr id="7" name="Straight Connector 11">
              <a:extLst>
                <a:ext uri="{FF2B5EF4-FFF2-40B4-BE49-F238E27FC236}">
                  <a16:creationId xmlns:a16="http://schemas.microsoft.com/office/drawing/2014/main" id="{B3C0002C-80B8-9E8C-0154-377C26B3F9B3}"/>
                </a:ext>
              </a:extLst>
            </p:cNvPr>
            <p:cNvCxnSpPr/>
            <p:nvPr/>
          </p:nvCxnSpPr>
          <p:spPr>
            <a:xfrm flipH="1">
              <a:off x="18948626" y="9911721"/>
              <a:ext cx="2453180" cy="2308759"/>
            </a:xfrm>
            <a:prstGeom prst="straightConnector1">
              <a:avLst/>
            </a:prstGeom>
            <a:noFill/>
            <a:ln w="28575" cap="rnd">
              <a:solidFill>
                <a:srgbClr val="FFFFFF"/>
              </a:solidFill>
              <a:prstDash val="solid"/>
            </a:ln>
          </p:spPr>
        </p:cxnSp>
      </p:grp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7FE3EF6-BD6B-9CC2-5739-226D78D8E6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9509" y="9911574"/>
            <a:ext cx="15355007" cy="33598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0CFB16C-5861-C05B-40E3-306724E88A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49509" y="1175954"/>
            <a:ext cx="15355007" cy="83063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541DC99-85E6-236B-BC15-9E6B16E28DE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7405613" y="13607424"/>
            <a:ext cx="2812127" cy="804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2205" b="0" i="0" u="none" strike="noStrike" kern="1200" cap="none" spc="0" baseline="0">
                <a:solidFill>
                  <a:srgbClr val="0A304A"/>
                </a:solidFill>
                <a:uFillTx/>
                <a:latin typeface="Century Gothic"/>
              </a:defRPr>
            </a:lvl1pPr>
          </a:lstStyle>
          <a:p>
            <a:pPr lvl="0"/>
            <a:fld id="{3258DB52-FB01-4770-8AAC-46388FED6203}" type="datetime1">
              <a:rPr lang="en-GB"/>
              <a:pPr lvl="0"/>
              <a:t>20/05/2025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38E28D5-1B7F-B99A-DBEB-17C702DC213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249509" y="13607415"/>
            <a:ext cx="13614163" cy="804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2205" b="0" i="0" u="none" strike="noStrike" kern="1200" cap="none" spc="0" baseline="0">
                <a:solidFill>
                  <a:srgbClr val="0A304A"/>
                </a:solidFill>
                <a:uFillTx/>
                <a:latin typeface="Century Gothic"/>
              </a:defRPr>
            </a:lvl1pPr>
          </a:lstStyle>
          <a:p>
            <a:pPr lvl="0"/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3526A0-A387-8533-9F77-33907334C94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8211867" y="12298478"/>
            <a:ext cx="2007336" cy="14769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6173" b="0" i="0" u="none" strike="noStrike" kern="1200" cap="none" spc="0" baseline="0">
                <a:solidFill>
                  <a:srgbClr val="0A304A"/>
                </a:solidFill>
                <a:uFillTx/>
                <a:latin typeface="Century Gothic"/>
              </a:defRPr>
            </a:lvl1pPr>
          </a:lstStyle>
          <a:p>
            <a:pPr lvl="0"/>
            <a:fld id="{6535852A-A4FE-4813-B09F-1F9FE26FA65E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1007943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7055" b="0" i="0" u="none" strike="noStrike" kern="1200" cap="all" spc="0" baseline="0">
          <a:solidFill>
            <a:srgbClr val="FFFFFF"/>
          </a:solidFill>
          <a:uFillTx/>
          <a:latin typeface="Century Gothic"/>
        </a:defRPr>
      </a:lvl1pPr>
    </p:titleStyle>
    <p:bodyStyle>
      <a:lvl1pPr marL="629966" marR="0" lvl="0" indent="-629966" algn="l" defTabSz="1007943" rtl="0" fontAlgn="auto" hangingPunct="1">
        <a:lnSpc>
          <a:spcPct val="100000"/>
        </a:lnSpc>
        <a:spcBef>
          <a:spcPts val="1100"/>
        </a:spcBef>
        <a:spcAft>
          <a:spcPts val="1325"/>
        </a:spcAft>
        <a:buClr>
          <a:srgbClr val="FFFFFF"/>
        </a:buClr>
        <a:buSzPct val="80000"/>
        <a:buFont typeface="Wingdings 3" pitchFamily="18"/>
        <a:buChar char=""/>
        <a:tabLst/>
        <a:defRPr lang="en-GB" sz="4409" b="0" i="0" u="none" strike="noStrike" kern="1200" cap="none" spc="0" baseline="0">
          <a:solidFill>
            <a:srgbClr val="0F496F"/>
          </a:solidFill>
          <a:uFillTx/>
          <a:latin typeface="Century Gothic"/>
        </a:defRPr>
      </a:lvl1pPr>
      <a:lvl2pPr marL="1637909" marR="0" lvl="1" indent="-629966" algn="l" defTabSz="1007943" rtl="0" fontAlgn="auto" hangingPunct="1">
        <a:lnSpc>
          <a:spcPct val="100000"/>
        </a:lnSpc>
        <a:spcBef>
          <a:spcPts val="1000"/>
        </a:spcBef>
        <a:spcAft>
          <a:spcPts val="1325"/>
        </a:spcAft>
        <a:buClr>
          <a:srgbClr val="FFFFFF"/>
        </a:buClr>
        <a:buSzPct val="80000"/>
        <a:buFont typeface="Wingdings 3" pitchFamily="18"/>
        <a:buChar char=""/>
        <a:tabLst/>
        <a:defRPr lang="en-GB" sz="3968" b="0" i="0" u="none" strike="noStrike" kern="1200" cap="none" spc="0" baseline="0">
          <a:solidFill>
            <a:srgbClr val="0F496F"/>
          </a:solidFill>
          <a:uFillTx/>
          <a:latin typeface="Century Gothic"/>
        </a:defRPr>
      </a:lvl2pPr>
      <a:lvl3pPr marL="2645852" marR="0" lvl="2" indent="-629966" algn="l" defTabSz="1007943" rtl="0" fontAlgn="auto" hangingPunct="1">
        <a:lnSpc>
          <a:spcPct val="100000"/>
        </a:lnSpc>
        <a:spcBef>
          <a:spcPts val="800"/>
        </a:spcBef>
        <a:spcAft>
          <a:spcPts val="1325"/>
        </a:spcAft>
        <a:buClr>
          <a:srgbClr val="FFFFFF"/>
        </a:buClr>
        <a:buSzPct val="80000"/>
        <a:buFont typeface="Wingdings 3" pitchFamily="18"/>
        <a:buChar char=""/>
        <a:tabLst/>
        <a:defRPr lang="en-GB" sz="3527" b="0" i="0" u="none" strike="noStrike" kern="1200" cap="none" spc="0" baseline="0">
          <a:solidFill>
            <a:srgbClr val="0F496F"/>
          </a:solidFill>
          <a:uFillTx/>
          <a:latin typeface="Century Gothic"/>
        </a:defRPr>
      </a:lvl3pPr>
      <a:lvl4pPr marL="3401805" marR="0" lvl="3" indent="-377976" algn="l" defTabSz="1007943" rtl="0" fontAlgn="auto" hangingPunct="1">
        <a:lnSpc>
          <a:spcPct val="100000"/>
        </a:lnSpc>
        <a:spcBef>
          <a:spcPts val="700"/>
        </a:spcBef>
        <a:spcAft>
          <a:spcPts val="1325"/>
        </a:spcAft>
        <a:buClr>
          <a:srgbClr val="FFFFFF"/>
        </a:buClr>
        <a:buSzPct val="80000"/>
        <a:buFont typeface="Wingdings 3" pitchFamily="18"/>
        <a:buChar char=""/>
        <a:tabLst/>
        <a:defRPr lang="en-GB" sz="3086" b="0" i="0" u="none" strike="noStrike" kern="1200" cap="none" spc="0" baseline="0">
          <a:solidFill>
            <a:srgbClr val="0F496F"/>
          </a:solidFill>
          <a:uFillTx/>
          <a:latin typeface="Century Gothic"/>
        </a:defRPr>
      </a:lvl4pPr>
      <a:lvl5pPr marL="4409748" marR="0" lvl="4" indent="-377976" algn="l" defTabSz="1007943" rtl="0" fontAlgn="auto" hangingPunct="1">
        <a:lnSpc>
          <a:spcPct val="100000"/>
        </a:lnSpc>
        <a:spcBef>
          <a:spcPts val="700"/>
        </a:spcBef>
        <a:spcAft>
          <a:spcPts val="1325"/>
        </a:spcAft>
        <a:buClr>
          <a:srgbClr val="FFFFFF"/>
        </a:buClr>
        <a:buSzPct val="80000"/>
        <a:buFont typeface="Wingdings 3" pitchFamily="18"/>
        <a:buChar char=""/>
        <a:tabLst/>
        <a:defRPr lang="en-GB" sz="3086" b="0" i="0" u="none" strike="noStrike" kern="1200" cap="none" spc="0" baseline="0">
          <a:solidFill>
            <a:srgbClr val="0F496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nobe.co.uk/" TargetMode="External"/><Relationship Id="rId13" Type="http://schemas.openxmlformats.org/officeDocument/2006/relationships/hyperlink" Target="https://www.kirkleeslocaloffer.org.uk/sendco-professional-information-and-resources-page/inclusive-high-quality-teaching-toolkit/inclusive-high-quality-teaching-audit-tool" TargetMode="External"/><Relationship Id="rId3" Type="http://schemas.openxmlformats.org/officeDocument/2006/relationships/hyperlink" Target="https://www.staugustinescatholicacademy.org/key-information/governance/academy-committee" TargetMode="External"/><Relationship Id="rId7" Type="http://schemas.openxmlformats.org/officeDocument/2006/relationships/hyperlink" Target="https://www.locrating.com/" TargetMode="External"/><Relationship Id="rId12" Type="http://schemas.openxmlformats.org/officeDocument/2006/relationships/hyperlink" Target="https://exceptionalchildren.org/teacher-resources/other/home-school-communication-log-parents-and-practitioners" TargetMode="External"/><Relationship Id="rId2" Type="http://schemas.openxmlformats.org/officeDocument/2006/relationships/hyperlink" Target="https://localoffer.stoke.gov.uk/send-ehc-needs-assessment-1/parentcarer-requests-education-health-care-needs-assessment-ehcn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winkl.com/resources/support-send-inclusion-teaching-resources/senco-support-send-inclusion-teaching-resources/specialeducationalneeds-sen-senco-staff-training" TargetMode="External"/><Relationship Id="rId11" Type="http://schemas.openxmlformats.org/officeDocument/2006/relationships/hyperlink" Target="https://committees.parliament.uk/work/2311/special-educational-needs-and-disabilities-inquiry/publications/" TargetMode="External"/><Relationship Id="rId5" Type="http://schemas.openxmlformats.org/officeDocument/2006/relationships/hyperlink" Target="https://www.wigan.gov.uk/Business/Professionals/SEND/Education-health-and-care-plans.aspx" TargetMode="External"/><Relationship Id="rId10" Type="http://schemas.openxmlformats.org/officeDocument/2006/relationships/hyperlink" Target="https://www.gov.uk/government/consultations/improving-the-way-ofsted-inspects-education" TargetMode="External"/><Relationship Id="rId4" Type="http://schemas.openxmlformats.org/officeDocument/2006/relationships/hyperlink" Target="https://caretalk-business.co.uk/2024/04/05/rapidly-growing-waiting-lists-for-autism-and-adhd-assessments/" TargetMode="External"/><Relationship Id="rId9" Type="http://schemas.openxmlformats.org/officeDocument/2006/relationships/hyperlink" Target="https://www.birminghamdiocese.org.uk/" TargetMode="External"/><Relationship Id="rId14" Type="http://schemas.openxmlformats.org/officeDocument/2006/relationships/hyperlink" Target="https://www.gov.uk/government/publications/send-and-alternative-provision-improvement-pl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F7C35149-AFB3-4AA5-0958-9B2DE1700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383344" cy="15119347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8983570-B741-E251-A805-F6FA6734E48F}"/>
              </a:ext>
            </a:extLst>
          </p:cNvPr>
          <p:cNvSpPr txBox="1"/>
          <p:nvPr/>
        </p:nvSpPr>
        <p:spPr>
          <a:xfrm>
            <a:off x="0" y="366235"/>
            <a:ext cx="21420140" cy="14848548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BERA (2018). Ethical Guidelines for Educational Research. 4th ed. London: British Educational Research Association. 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Bryman, A. (2016). Social Research Methods. 5th ed. Oxford: Oxford University Press.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 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Children’s Commissioner for England (2024). The State of Children's Mental Health Services. London: Office of the Children’s Commissioner 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Creswell, J.W. &amp; Poth, C.N. (2018). Qualitative Inquiry and Research Design: Choosing Among Five Approaches. 4th ed. London: SAGE 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Department for Education (DfE) (2024). SEND Review: Right Support, Right Place, Right Time. London DfE.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Duncan, H. (2023). Listening to Voices: Parental Experiences in the SEND System. British Journal of Special Education, 50(1), pp.12-24.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 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House of Commons Education Committee (2019). Special Educational Needs and Disabilities: First Report of Session 2019. London: The Stationery Office.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 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Ofsted &amp; Care Quality Commission (2025). Joint Area SEND Inspection Framework. London: Ofsted. Saunders, M., Lewis, P. &amp; Thornhill, A. (2019). Research Methods for Business Students. 8th ed. Harlow: Pearson Education. 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Stoke-on-Trent City Council (2024). SEND Strategy 2023–2026. Stoke-on-Trent: Stoke City Council. 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Wright, E. (2025). Local Authority SEND Funding and EHCP Demand Pressures. Journal of Education Policy, 40(2), pp.134–148. 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Stoke-on-Trent City Council. (n.d.). Parent/carer requests for an education, health and care needs assessment (EHCNA). Retrieved April 15, 2025.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https://localoffer.stoke.gov.uk/send-ehc-needs-assessment-1/parentcarer-requests-education-health-care-needs-assessment-ehcna</a:t>
            </a: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 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Abreu, L. (2024). Understanding EHCP Delays in England: Regional Trends and Impacts. London: Policy Press 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Booth, A., Papaioannou, D. &amp; Sutton, A. (2016). Systematic Approaches to a Successful Literature Review. 2nd ed. London: SAGE 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St. Augustine’s Catholic Academy (2025) 'Academy Committee'. Available at: </a:t>
            </a: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https://www.staugustinescatholicacademy.org/key-information/governance/academy-committee</a:t>
            </a: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 (Accessed: 22 April 2025).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Gibbs, G., 1988. Learning by Doing: A Guide to Teaching and Learning Methods. Oxford: Oxford Polytechnic. [ Accessed 30th April]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BERA (British Educational Research Association), 2018. Ethical Guidelines for Educational Research. [online] Available at: https://www.bera.ac.uk/publication/ethical-guidelines-for-educational-research-2018 [Accessed 23rd April 2025]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 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Kirsty, K. (2024) 'Rapidly growing waiting lists for autism and ADHD assessments', Care Talk Business, 5 April. Available at: </a:t>
            </a: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https://caretalk-business.co.uk/2024/04/05/rapidly-growing-waiting-lists-for-autism-and-adhd-assessments/</a:t>
            </a: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 (Accessed: 7 April 2-25).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Wigan Council. (2025). Education, Health and Care Pathway. Retrieved April 15, 2025, from </a:t>
            </a: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https://www.wigan.gov.uk/Business/Professionals/SEND/Education-health-and-care-plans.aspx</a:t>
            </a: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Stoke-on-Trent City Council. (n.d.). Parent/carer requests for an education, health and care needs assessment (EHCNA). Retrieved April 15, 2025, from </a:t>
            </a: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https://localoffer.stoke.gov.uk/send-ehc-needs-assessment-1/parentcarer-requests-education-health-care-needs-assessment-ehcna</a:t>
            </a: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Abreu, L. (2024). Understanding EHCP Delays in England: Regional Trends and Impacts. London: Policy Press.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Booth, A., Papaioannou, D. &amp; Sutton, A. (2016). Systematic Approaches to a Successful Literature Review. 2nd ed. London: SAGE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Twinkl. (2025). Special Educational Needs (SEN) SENCO Staff Training. Retrieved April 15, 2025, from </a:t>
            </a: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https://www.twinkl.com/resources/support-send-inclusion-teaching-resources/senco-support-send-inclusion-teaching-resources/specialeducationalneeds-sen-senco-staff-training</a:t>
            </a: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​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Locrating Ltd. (2025). 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Locrating: School and Local Area Information. Retrieved April 17, 2025, from </a:t>
            </a: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https://www.locrating.com/</a:t>
            </a: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Snobe. (2025). Find Best School for Your Child. Retrieved April 17, 2025, from </a:t>
            </a: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https://snobe.co.uk</a:t>
            </a: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Archdiocese of Birmingham. (2025). Archdiocese of Birmingham. Retrieved April 17, 2025, from </a:t>
            </a: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https://www.birminghamdiocese.org.uk</a:t>
            </a: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Saunders, M., Lewis, P. and Thornhill, A. (2019). Research Methods for Business Students. 8th ed. Harlow: Pearson Education.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Ofsted. (2025). Improving the way Ofsted inspects education: Consultation document. Retrieved April 17, 2025, from </a:t>
            </a: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https://www.gov.uk/government/consultations/improving-the-way-ofsted-inspects-education</a:t>
            </a: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House of Commons Education Committee. (2019). Special Educational Needs and Disabilities. HC 20. London: House of Commons. Retrieved April 17, 2025, from </a:t>
            </a: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https://committees.parliament.uk/work/2311/special-educational-needs-and-disabilities-inquiry/publications/</a:t>
            </a: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​</a:t>
            </a: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Council for Exceptional Children. (2024). Home-School Communication Log for Parents and Practitioners. Retrieved April 17, 2025, from </a:t>
            </a: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https://exceptionalchildren.org/teacher-resources/other/home-school-communication-log-parents-and-practitioners</a:t>
            </a: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Kirklees Council. (2022). Inclusive High Quality Teaching Audit Tool. Retrieved April 17, 2025, from </a:t>
            </a: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https://www.kirkleeslocaloffer.org.uk/sendco-professional-information-and-resources-page/inclusive-high-quality-teaching-toolkit/inclusive-high-quality-teaching-audit-tool</a:t>
            </a: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  <a:p>
            <a:pPr marL="0" marR="0" lvl="0" indent="0" algn="l" defTabSz="457200" rtl="0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</a:rPr>
              <a:t>Department for Education. (2023). SEND and alternative provision improvement plan: Right support, right place, right time. Retrieved April 17, 2025, from </a:t>
            </a:r>
            <a:r>
              <a:rPr lang="en-GB" sz="1200" b="1" i="0" u="none" strike="noStrike" kern="1200" cap="none" spc="0" baseline="0">
                <a:solidFill>
                  <a:srgbClr val="FFFFFF"/>
                </a:solidFill>
                <a:uFillTx/>
                <a:latin typeface="YAFdJjTk5UU 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https://www.gov.uk/government/publications/send-and-alternative-provision-improvement-plan</a:t>
            </a:r>
            <a:endParaRPr lang="en-GB" sz="1200" b="1" i="0" u="none" strike="noStrike" kern="1200" cap="none" spc="0" baseline="0">
              <a:solidFill>
                <a:srgbClr val="FFFFFF"/>
              </a:solidFill>
              <a:uFillTx/>
              <a:latin typeface="YAFdJjTk5UU 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B474B7A-3E49-AE7F-1E5E-F20DCC38C92D}"/>
              </a:ext>
            </a:extLst>
          </p:cNvPr>
          <p:cNvSpPr/>
          <p:nvPr/>
        </p:nvSpPr>
        <p:spPr>
          <a:xfrm>
            <a:off x="-980145" y="-8732"/>
            <a:ext cx="4084853" cy="523219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>
                <a:solidFill>
                  <a:srgbClr val="052F61"/>
                </a:solidFill>
                <a:uFillTx/>
                <a:latin typeface="Century Gothic"/>
              </a:rPr>
              <a:t>References-</a:t>
            </a:r>
            <a:endParaRPr lang="en-GB" sz="3200" b="1" i="0" u="none" strike="noStrike" kern="1200" cap="none" spc="0" baseline="0">
              <a:solidFill>
                <a:srgbClr val="052F61"/>
              </a:solidFill>
              <a:uFillTx/>
              <a:latin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5253</TotalTime>
  <Words>1014</Words>
  <Application>Microsoft Office PowerPoint</Application>
  <PresentationFormat>Widescreen</PresentationFormat>
  <Paragraphs>68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Century Gothic</vt:lpstr>
      <vt:lpstr>Wingdings 3</vt:lpstr>
      <vt:lpstr>YAFdJjTk5UU 0</vt:lpstr>
      <vt:lpstr>Slice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Walker</dc:creator>
  <cp:lastModifiedBy>Jennifer Walker</cp:lastModifiedBy>
  <cp:revision>4</cp:revision>
  <dcterms:created xsi:type="dcterms:W3CDTF">2025-04-18T08:25:30Z</dcterms:created>
  <dcterms:modified xsi:type="dcterms:W3CDTF">2025-05-20T06:23:52Z</dcterms:modified>
</cp:coreProperties>
</file>