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3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00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444" r:id="rId34"/>
    <p:sldId id="445" r:id="rId35"/>
    <p:sldId id="446" r:id="rId36"/>
    <p:sldId id="447" r:id="rId37"/>
    <p:sldId id="448" r:id="rId38"/>
    <p:sldId id="449" r:id="rId39"/>
    <p:sldId id="450" r:id="rId40"/>
    <p:sldId id="451" r:id="rId41"/>
    <p:sldId id="452" r:id="rId42"/>
    <p:sldId id="453" r:id="rId43"/>
    <p:sldId id="454" r:id="rId44"/>
    <p:sldId id="455" r:id="rId45"/>
    <p:sldId id="456" r:id="rId46"/>
    <p:sldId id="457" r:id="rId47"/>
    <p:sldId id="458" r:id="rId48"/>
    <p:sldId id="284" r:id="rId49"/>
    <p:sldId id="285" r:id="rId50"/>
    <p:sldId id="286" r:id="rId51"/>
    <p:sldId id="287" r:id="rId52"/>
    <p:sldId id="288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299" r:id="rId64"/>
    <p:sldId id="301" r:id="rId65"/>
    <p:sldId id="302" r:id="rId66"/>
    <p:sldId id="303" r:id="rId67"/>
    <p:sldId id="304" r:id="rId68"/>
    <p:sldId id="305" r:id="rId69"/>
    <p:sldId id="306" r:id="rId70"/>
    <p:sldId id="307" r:id="rId71"/>
    <p:sldId id="308" r:id="rId72"/>
    <p:sldId id="311" r:id="rId73"/>
    <p:sldId id="312" r:id="rId74"/>
    <p:sldId id="313" r:id="rId75"/>
    <p:sldId id="314" r:id="rId76"/>
    <p:sldId id="315" r:id="rId77"/>
    <p:sldId id="316" r:id="rId78"/>
    <p:sldId id="309" r:id="rId79"/>
    <p:sldId id="318" r:id="rId80"/>
    <p:sldId id="319" r:id="rId81"/>
    <p:sldId id="320" r:id="rId82"/>
    <p:sldId id="321" r:id="rId83"/>
    <p:sldId id="322" r:id="rId84"/>
    <p:sldId id="323" r:id="rId85"/>
    <p:sldId id="317" r:id="rId86"/>
    <p:sldId id="310" r:id="rId87"/>
    <p:sldId id="324" r:id="rId88"/>
    <p:sldId id="325" r:id="rId89"/>
    <p:sldId id="326" r:id="rId90"/>
    <p:sldId id="327" r:id="rId91"/>
    <p:sldId id="328" r:id="rId92"/>
    <p:sldId id="329" r:id="rId93"/>
    <p:sldId id="330" r:id="rId94"/>
    <p:sldId id="331" r:id="rId95"/>
    <p:sldId id="332" r:id="rId96"/>
    <p:sldId id="333" r:id="rId97"/>
    <p:sldId id="334" r:id="rId98"/>
    <p:sldId id="335" r:id="rId99"/>
    <p:sldId id="336" r:id="rId100"/>
    <p:sldId id="442" r:id="rId101"/>
    <p:sldId id="337" r:id="rId102"/>
    <p:sldId id="338" r:id="rId103"/>
    <p:sldId id="339" r:id="rId104"/>
    <p:sldId id="340" r:id="rId105"/>
    <p:sldId id="342" r:id="rId106"/>
    <p:sldId id="343" r:id="rId107"/>
    <p:sldId id="344" r:id="rId108"/>
    <p:sldId id="345" r:id="rId109"/>
    <p:sldId id="346" r:id="rId110"/>
    <p:sldId id="347" r:id="rId111"/>
    <p:sldId id="348" r:id="rId112"/>
    <p:sldId id="349" r:id="rId113"/>
    <p:sldId id="350" r:id="rId114"/>
    <p:sldId id="351" r:id="rId115"/>
    <p:sldId id="352" r:id="rId116"/>
    <p:sldId id="353" r:id="rId117"/>
    <p:sldId id="354" r:id="rId118"/>
    <p:sldId id="355" r:id="rId119"/>
    <p:sldId id="356" r:id="rId120"/>
    <p:sldId id="357" r:id="rId121"/>
    <p:sldId id="358" r:id="rId122"/>
    <p:sldId id="359" r:id="rId123"/>
    <p:sldId id="360" r:id="rId124"/>
    <p:sldId id="361" r:id="rId125"/>
    <p:sldId id="362" r:id="rId126"/>
    <p:sldId id="363" r:id="rId127"/>
    <p:sldId id="364" r:id="rId128"/>
    <p:sldId id="365" r:id="rId129"/>
    <p:sldId id="366" r:id="rId130"/>
    <p:sldId id="367" r:id="rId131"/>
    <p:sldId id="368" r:id="rId132"/>
    <p:sldId id="369" r:id="rId133"/>
    <p:sldId id="370" r:id="rId134"/>
    <p:sldId id="371" r:id="rId135"/>
    <p:sldId id="372" r:id="rId136"/>
    <p:sldId id="373" r:id="rId137"/>
    <p:sldId id="374" r:id="rId138"/>
    <p:sldId id="375" r:id="rId139"/>
    <p:sldId id="376" r:id="rId140"/>
    <p:sldId id="377" r:id="rId141"/>
    <p:sldId id="378" r:id="rId142"/>
    <p:sldId id="379" r:id="rId143"/>
    <p:sldId id="380" r:id="rId144"/>
    <p:sldId id="381" r:id="rId145"/>
    <p:sldId id="382" r:id="rId146"/>
    <p:sldId id="383" r:id="rId147"/>
    <p:sldId id="384" r:id="rId148"/>
    <p:sldId id="385" r:id="rId149"/>
    <p:sldId id="386" r:id="rId150"/>
    <p:sldId id="387" r:id="rId151"/>
    <p:sldId id="388" r:id="rId152"/>
    <p:sldId id="389" r:id="rId153"/>
    <p:sldId id="390" r:id="rId154"/>
    <p:sldId id="391" r:id="rId155"/>
    <p:sldId id="392" r:id="rId156"/>
    <p:sldId id="393" r:id="rId157"/>
    <p:sldId id="394" r:id="rId158"/>
    <p:sldId id="395" r:id="rId159"/>
    <p:sldId id="396" r:id="rId160"/>
    <p:sldId id="397" r:id="rId161"/>
    <p:sldId id="398" r:id="rId162"/>
    <p:sldId id="399" r:id="rId163"/>
    <p:sldId id="400" r:id="rId164"/>
    <p:sldId id="401" r:id="rId165"/>
    <p:sldId id="402" r:id="rId166"/>
    <p:sldId id="403" r:id="rId167"/>
    <p:sldId id="404" r:id="rId168"/>
    <p:sldId id="405" r:id="rId169"/>
    <p:sldId id="406" r:id="rId170"/>
    <p:sldId id="407" r:id="rId171"/>
    <p:sldId id="408" r:id="rId172"/>
    <p:sldId id="409" r:id="rId173"/>
    <p:sldId id="410" r:id="rId174"/>
    <p:sldId id="411" r:id="rId175"/>
    <p:sldId id="412" r:id="rId176"/>
    <p:sldId id="413" r:id="rId177"/>
    <p:sldId id="414" r:id="rId178"/>
    <p:sldId id="415" r:id="rId179"/>
    <p:sldId id="416" r:id="rId180"/>
    <p:sldId id="417" r:id="rId181"/>
    <p:sldId id="418" r:id="rId182"/>
    <p:sldId id="419" r:id="rId183"/>
    <p:sldId id="420" r:id="rId184"/>
    <p:sldId id="421" r:id="rId185"/>
    <p:sldId id="422" r:id="rId186"/>
    <p:sldId id="423" r:id="rId187"/>
    <p:sldId id="424" r:id="rId188"/>
    <p:sldId id="425" r:id="rId189"/>
    <p:sldId id="426" r:id="rId190"/>
    <p:sldId id="427" r:id="rId191"/>
    <p:sldId id="428" r:id="rId192"/>
    <p:sldId id="429" r:id="rId193"/>
    <p:sldId id="430" r:id="rId194"/>
    <p:sldId id="431" r:id="rId195"/>
    <p:sldId id="432" r:id="rId196"/>
    <p:sldId id="433" r:id="rId197"/>
    <p:sldId id="434" r:id="rId198"/>
    <p:sldId id="435" r:id="rId199"/>
    <p:sldId id="436" r:id="rId200"/>
    <p:sldId id="437" r:id="rId201"/>
    <p:sldId id="438" r:id="rId202"/>
    <p:sldId id="439" r:id="rId203"/>
    <p:sldId id="440" r:id="rId204"/>
    <p:sldId id="441" r:id="rId205"/>
    <p:sldId id="443" r:id="rId206"/>
    <p:sldId id="459" r:id="rId207"/>
    <p:sldId id="461" r:id="rId208"/>
    <p:sldId id="462" r:id="rId209"/>
    <p:sldId id="463" r:id="rId210"/>
    <p:sldId id="464" r:id="rId211"/>
    <p:sldId id="468" r:id="rId212"/>
    <p:sldId id="642" r:id="rId213"/>
    <p:sldId id="643" r:id="rId214"/>
    <p:sldId id="644" r:id="rId215"/>
    <p:sldId id="645" r:id="rId216"/>
    <p:sldId id="646" r:id="rId217"/>
    <p:sldId id="647" r:id="rId218"/>
    <p:sldId id="648" r:id="rId219"/>
    <p:sldId id="649" r:id="rId220"/>
    <p:sldId id="467" r:id="rId221"/>
    <p:sldId id="466" r:id="rId2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9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26" Type="http://schemas.openxmlformats.org/officeDocument/2006/relationships/theme" Target="theme/theme1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tableStyles" Target="tableStyles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79" Type="http://schemas.openxmlformats.org/officeDocument/2006/relationships/slide" Target="slides/slide175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0" Type="http://schemas.openxmlformats.org/officeDocument/2006/relationships/slide" Target="slides/slide216.xml"/><Relationship Id="rId225" Type="http://schemas.openxmlformats.org/officeDocument/2006/relationships/viewProps" Target="viewProps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48" Type="http://schemas.openxmlformats.org/officeDocument/2006/relationships/slide" Target="slides/slide144.xml"/><Relationship Id="rId164" Type="http://schemas.openxmlformats.org/officeDocument/2006/relationships/slide" Target="slides/slide160.xml"/><Relationship Id="rId169" Type="http://schemas.openxmlformats.org/officeDocument/2006/relationships/slide" Target="slides/slide165.xml"/><Relationship Id="rId185" Type="http://schemas.openxmlformats.org/officeDocument/2006/relationships/slide" Target="slides/slide18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80" Type="http://schemas.openxmlformats.org/officeDocument/2006/relationships/slide" Target="slides/slide176.xml"/><Relationship Id="rId210" Type="http://schemas.openxmlformats.org/officeDocument/2006/relationships/slide" Target="slides/slide206.xml"/><Relationship Id="rId215" Type="http://schemas.openxmlformats.org/officeDocument/2006/relationships/slide" Target="slides/slide211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notesMaster" Target="notesMasters/notesMaster1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presProps" Target="presProps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956FC-8AFF-4C17-83DD-E214622204B3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51FE5E-298B-4B89-8F7A-84FDE9D0391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583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1FE5E-298B-4B89-8F7A-84FDE9D03913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506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B9EDA5-4582-425B-E638-8D18D42BD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057486-87F8-BDED-77A3-B28B6BFE85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8297F-23A2-62F9-D1F6-1A96904B21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2254C2-CD39-9F36-C3CB-CDF7CA85F7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1FE5E-298B-4B89-8F7A-84FDE9D03913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438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DA4B18-328C-AF9A-55DA-6732DE6D5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37F87-881A-3D35-C6EC-DAFEEA1834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223308-58D6-4E50-0105-C58071A911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C4CF43-0F8E-1A4B-ED0C-E079EC3C4E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51FE5E-298B-4B89-8F7A-84FDE9D03913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7905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15FA1-9D6E-9935-A5B4-24AA368770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F4AC144-59BF-C4A2-235D-FA04440B9A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71A83E-8436-D17A-5ECC-24B2B3687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372C3-3CB1-03A8-4CCC-D4FF0D11A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CFA07-DE8F-FCC4-C8E4-2CE4EF43D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093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954F-01AB-9473-EC80-5FFD10F9D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828082-0B6D-DA1D-A157-6F963BE2C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4E8DC1-ADDC-086A-733C-2ADAA7093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F9011-5FC0-1CA3-521A-DAD07DD91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06BFC-03A1-E897-5D84-CC62D3D33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1487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8B01F5-CA10-20A5-7881-0C63075550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66B321-E589-CFE3-4FFB-661FB593CD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BEC555-1199-986D-2D55-CA24F7648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75103-D461-7105-C879-36025DD81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44D8B-39B3-2125-CF3F-1DA6EFEB1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111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99AE9-0777-1994-6581-4A55B058C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C4047-1FA0-DAF4-60DA-8697B37EE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D0B92-3712-4E76-24A3-D5D412F04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C3CCFD-722C-8505-0C36-B35302B21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00713-D3FA-5951-E36F-949CC6191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1819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C8D95B-E2AF-CEBA-F1FB-56C8FCC07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B87E4-493A-B100-831E-10F58C403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5DF3A-536D-1231-2149-F1F04B4C0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0CDD9-0EDC-08D5-5794-63ACB721D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CD1CBB-A822-8B8D-7C55-BFFE8D77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70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84E2A-B422-A1BF-5BC2-76194EC03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6AB0C-0757-26C1-7403-11F6AD2DF1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F492A5-F692-67BC-9269-3016F46422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2A394-EA81-3971-24E9-5AEF9DA40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7A298-AFD6-23EC-5FB5-461A4D048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2A04A-7B97-5BD5-3411-05F06655D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8786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F530C-D178-C661-B935-B43BE88D6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32557-D931-1BDD-90B2-5756D9429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15C918-36C7-A83E-4645-D7C3129E4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6BBB62-A554-32F8-37A2-8F75608728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6664E5-87C5-FB9F-2398-9762FC8F78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51E64-2077-0C0B-8435-BFFC910E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4F5184-D325-CC97-A8F4-0DB49BF7A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31270B-AD4B-1A81-D336-64244EC44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500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59EC-E9AA-F99D-0877-09E0746AC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839EC6-4C02-0B56-D673-5D3A73DE8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F7E27D-2182-F0D0-41BE-9B7CE6F6D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28589A-D1D0-F4E6-38E6-4E3799835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80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70D3D8-03AB-5158-AD97-14FA89878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8E88D-65A0-60B0-95B9-864CB34D4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433E0-9227-685A-2101-E185B7A16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800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9AC1F-7316-3E98-F56D-6CA9636BD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0D062-D69B-CD9A-E5F4-80DAE63C9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915882-C33D-D535-E0C4-8779847DA5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84EF3B-B856-6269-33A9-780236204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FFF39-E90C-01B9-42CC-F09665D01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2740F-DCE1-7119-3EC8-EC7B6CBC5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276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A85D43-EF25-A4C1-DC96-64D2C487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2A1E50-C706-7D7C-AA5F-896D8F9CDE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8E6039-E278-3486-BE14-C5CA887C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CAC159-1ABA-B4F4-2B2E-9BF33B220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87188-E990-4416-492F-FD3B5EF5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9CE07-FE50-6067-ABA2-E271B18E7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436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E96A8B-1167-92BA-9F01-F7BCB4EA6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FA6BE-11CC-6F1F-148E-091DA1AF8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DD8082-05CA-9617-0BFD-4C17A8018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565D9C-B62A-4C23-92BE-22E1C3A1E7D9}" type="datetimeFigureOut">
              <a:rPr lang="en-GB" smtClean="0"/>
              <a:t>16/05/2025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CF752-D4F4-78DD-17C3-8071CD9CCE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2B3674-C791-BDCA-140E-7CF1AEF7B2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9F5E91-47AA-4D4C-9195-D59C1F72CFC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34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8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6.png"/><Relationship Id="rId4" Type="http://schemas.openxmlformats.org/officeDocument/2006/relationships/image" Target="../media/image11.png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40.xml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slide" Target="slide4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slide" Target="slide59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59.xml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68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3.xml"/><Relationship Id="rId5" Type="http://schemas.openxmlformats.org/officeDocument/2006/relationships/slide" Target="slide75.xml"/><Relationship Id="rId4" Type="http://schemas.openxmlformats.org/officeDocument/2006/relationships/image" Target="../media/image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image" Target="../media/image16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82.xml"/><Relationship Id="rId4" Type="http://schemas.openxmlformats.org/officeDocument/2006/relationships/image" Target="../media/image16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92.xml"/><Relationship Id="rId4" Type="http://schemas.openxmlformats.org/officeDocument/2006/relationships/image" Target="../media/image18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68E55EAE-B786-F29B-6323-FDF83686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3" y="-779780"/>
            <a:ext cx="10945653" cy="7739242"/>
          </a:xfrm>
          <a:prstGeom prst="rect">
            <a:avLst/>
          </a:prstGeom>
        </p:spPr>
      </p:pic>
      <p:pic>
        <p:nvPicPr>
          <p:cNvPr id="7" name="Picture 6" descr="A logo with stars on a black background&#10;&#10;AI-generated content may be incorrect.">
            <a:extLst>
              <a:ext uri="{FF2B5EF4-FFF2-40B4-BE49-F238E27FC236}">
                <a16:creationId xmlns:a16="http://schemas.microsoft.com/office/drawing/2014/main" id="{1A6A6BAF-12FC-FC7F-68BA-C14AFFB45C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267" y="2297557"/>
            <a:ext cx="8845464" cy="4975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982276-28C3-E741-E655-671004F9C391}"/>
              </a:ext>
            </a:extLst>
          </p:cNvPr>
          <p:cNvSpPr txBox="1"/>
          <p:nvPr/>
        </p:nvSpPr>
        <p:spPr>
          <a:xfrm>
            <a:off x="4425285" y="5825067"/>
            <a:ext cx="3341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Press to continue</a:t>
            </a:r>
          </a:p>
        </p:txBody>
      </p:sp>
      <p:pic>
        <p:nvPicPr>
          <p:cNvPr id="2" name="Picture 1" descr="A black background with white letters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D4FC5896-D323-DEF4-4783-7244FBF295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39" y="8492113"/>
            <a:ext cx="3203774" cy="1482078"/>
          </a:xfrm>
          <a:prstGeom prst="rect">
            <a:avLst/>
          </a:prstGeom>
        </p:spPr>
      </p:pic>
      <p:pic>
        <p:nvPicPr>
          <p:cNvPr id="3" name="Picture 2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982159E7-1478-AAA8-4F57-CA955E109E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39" y="9627758"/>
            <a:ext cx="5677677" cy="1345776"/>
          </a:xfrm>
          <a:prstGeom prst="rect">
            <a:avLst/>
          </a:prstGeom>
        </p:spPr>
      </p:pic>
      <p:pic>
        <p:nvPicPr>
          <p:cNvPr id="4" name="Picture 3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AECCA02B-7DCF-4D92-C15A-99E257A3FC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39" y="10459462"/>
            <a:ext cx="4881584" cy="1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CD316-C8B4-F7DC-A8CD-6695D418A5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191C20-A1B4-0209-DDF7-FC6B48E56DD0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E4D931-4F14-268E-BEE3-005D9F88765E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..Rest In Peace.</a:t>
            </a:r>
          </a:p>
        </p:txBody>
      </p:sp>
    </p:spTree>
    <p:extLst>
      <p:ext uri="{BB962C8B-B14F-4D97-AF65-F5344CB8AC3E}">
        <p14:creationId xmlns:p14="http://schemas.microsoft.com/office/powerpoint/2010/main" val="66647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3FA51-DA3B-E407-A33D-A4DB638D4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6ED02C10-D382-7974-9776-4FF922B78A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422E5FCF-3A2E-A74A-98A3-721F860E0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1FC33416-5645-B1DB-E0C4-93A642401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1E42E-029A-382E-0686-4C548C4E0F08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We’ve been butting heads </a:t>
            </a:r>
            <a:r>
              <a:rPr lang="en-GB" sz="3200" b="1" dirty="0">
                <a:latin typeface="Raspoutine Classic" panose="02010503050001050505" pitchFamily="50" charset="0"/>
              </a:rPr>
              <a:t>a lot </a:t>
            </a:r>
            <a:r>
              <a:rPr lang="en-GB" sz="3200" dirty="0">
                <a:latin typeface="Raspoutine Classic" panose="02010503050001050505" pitchFamily="50" charset="0"/>
              </a:rPr>
              <a:t>recently..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It’s really not good for morale.</a:t>
            </a:r>
          </a:p>
        </p:txBody>
      </p:sp>
    </p:spTree>
    <p:extLst>
      <p:ext uri="{BB962C8B-B14F-4D97-AF65-F5344CB8AC3E}">
        <p14:creationId xmlns:p14="http://schemas.microsoft.com/office/powerpoint/2010/main" val="3549296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EA1F0-09B6-A5C8-0E50-75451B5CA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3BA3C0CD-CF8E-54B6-35C2-C2C33ED1E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E14AF28-725A-C382-9C64-F0BF105AD7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02D58CC-F8CC-CC75-43AC-A6DE580DA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473EDD-0ED3-1BD2-6E2F-597DD4EB2796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guess it’s because our personalities clash a bit..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love them to the undead but.. God they can be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insufferable sometimes..</a:t>
            </a:r>
          </a:p>
        </p:txBody>
      </p:sp>
    </p:spTree>
    <p:extLst>
      <p:ext uri="{BB962C8B-B14F-4D97-AF65-F5344CB8AC3E}">
        <p14:creationId xmlns:p14="http://schemas.microsoft.com/office/powerpoint/2010/main" val="211376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2731F-BF05-C849-E3A9-F521C8DDB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9206547D-5843-6882-749F-4700D45C4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01E1524A-062C-47F9-6C80-0E810F25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444A7CC-A9A1-61B2-8269-F1E1A3588C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F420E2-029E-0924-9F0E-AD8E4F67BB19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Rowan’s a laid back guy.. Sometimes a little too laid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back. But when he gets going he’s incredible!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He’s one of the best drummers I know!</a:t>
            </a:r>
          </a:p>
        </p:txBody>
      </p:sp>
    </p:spTree>
    <p:extLst>
      <p:ext uri="{BB962C8B-B14F-4D97-AF65-F5344CB8AC3E}">
        <p14:creationId xmlns:p14="http://schemas.microsoft.com/office/powerpoint/2010/main" val="201707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11216-081A-41C3-1077-97A7C8104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A878AD5A-699D-BD59-65BD-49CA5F42B9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36D12B2-C39C-8FDE-E30D-E664608D4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B6CF7036-E782-392D-0D11-01BFBA718C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2B5E2A-79DB-E544-5CA0-D63419291975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And Vince is.. Well. They’re Vince. Quiet. Stubborn.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Apprehensive.. They keep their walls up a lot, so it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makes it difficult to know what he’s thinking..</a:t>
            </a:r>
          </a:p>
        </p:txBody>
      </p:sp>
    </p:spTree>
    <p:extLst>
      <p:ext uri="{BB962C8B-B14F-4D97-AF65-F5344CB8AC3E}">
        <p14:creationId xmlns:p14="http://schemas.microsoft.com/office/powerpoint/2010/main" val="354820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D361E-DD72-0348-501E-388B97117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87CC16D-0AB9-5E02-9EC0-ECB088DE3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ADA9CEB8-AC85-4CA2-5A8B-DAA8415CB5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B4DAB6EE-309F-60C8-D25C-ADE1B5F28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15B39A-071B-FD20-8EB9-CBDBAF8D4A6B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And then there’s me, obviously! The ever charismatic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and lovely lead guitarist! I can’t think of what I could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have done to cause any conflict!</a:t>
            </a:r>
          </a:p>
        </p:txBody>
      </p:sp>
    </p:spTree>
    <p:extLst>
      <p:ext uri="{BB962C8B-B14F-4D97-AF65-F5344CB8AC3E}">
        <p14:creationId xmlns:p14="http://schemas.microsoft.com/office/powerpoint/2010/main" val="395197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D9F30E-B0E3-4C17-43ED-ADE40D986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3F5DA664-2AF5-045C-F379-248A4485D0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67B294CE-FC22-0916-EB41-ADBDE86098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4" name="Picture 3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83C3F82-1A01-8B26-6824-9E016ED9E5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727B73-8682-B1B9-E8D7-CCE7A7599DEC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Visp takes a loud sip of her drink..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Seems like they’ve got some creative differences.</a:t>
            </a:r>
          </a:p>
        </p:txBody>
      </p:sp>
    </p:spTree>
    <p:extLst>
      <p:ext uri="{BB962C8B-B14F-4D97-AF65-F5344CB8AC3E}">
        <p14:creationId xmlns:p14="http://schemas.microsoft.com/office/powerpoint/2010/main" val="90681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21978-045D-193A-C7C0-30E5D4AF3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50E4D363-6B88-C38A-6FBE-699D4B163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F801359-B7C3-4677-9DC1-342EEB7E7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78C63814-6257-3095-C1C9-0998ED29C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BEE29B-AA26-8D04-75A2-9F59E9DB727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That sucks…</a:t>
            </a:r>
          </a:p>
        </p:txBody>
      </p:sp>
    </p:spTree>
    <p:extLst>
      <p:ext uri="{BB962C8B-B14F-4D97-AF65-F5344CB8AC3E}">
        <p14:creationId xmlns:p14="http://schemas.microsoft.com/office/powerpoint/2010/main" val="2119474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1193B-90C1-C19E-5357-42ABD1779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A4AAE3FC-81D6-8D4C-E99D-46EA72D7C9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42411912-66E6-7054-EB93-66BFAA89B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B9D0D28-7083-F85F-746A-AD85D6732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9DFAC-6A13-9971-FB9C-368CDCCD1FF0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Yeah.. If only we had someone to act as a mediator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or something..</a:t>
            </a:r>
          </a:p>
        </p:txBody>
      </p:sp>
    </p:spTree>
    <p:extLst>
      <p:ext uri="{BB962C8B-B14F-4D97-AF65-F5344CB8AC3E}">
        <p14:creationId xmlns:p14="http://schemas.microsoft.com/office/powerpoint/2010/main" val="198929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689B3A-001E-05E4-DA2F-A249ADE2D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B9A27B70-7C4F-37C7-4F0E-388F865FE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D1B47CD4-E5EF-80DF-B987-31396C7960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8794243F-A3F4-CB83-67E7-F339DE1DD8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E29E6-7377-6388-76E5-A44F760E0E2C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..</a:t>
            </a:r>
          </a:p>
        </p:txBody>
      </p:sp>
    </p:spTree>
    <p:extLst>
      <p:ext uri="{BB962C8B-B14F-4D97-AF65-F5344CB8AC3E}">
        <p14:creationId xmlns:p14="http://schemas.microsoft.com/office/powerpoint/2010/main" val="217298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1BF9E-3D5E-4E10-4A79-8A3F9BA9B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22653925-DCD4-C05D-C9E4-CA5EA89A3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648E409-D3E6-C9B7-22B2-935E3D4FDD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58B28A67-F329-6E72-4AAB-8F1E9A545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964D0F-7889-58BA-FA77-0E65D4F830DC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32416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AB8CC-B6A5-B9E6-23E4-AABF0E627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A2A19FD-60A8-D32C-A3BC-893586F152EB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0024F2-9579-58DE-0041-163F33F7F261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But...</a:t>
            </a:r>
          </a:p>
        </p:txBody>
      </p:sp>
    </p:spTree>
    <p:extLst>
      <p:ext uri="{BB962C8B-B14F-4D97-AF65-F5344CB8AC3E}">
        <p14:creationId xmlns:p14="http://schemas.microsoft.com/office/powerpoint/2010/main" val="19815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A3EEA-7D2C-B346-C92C-A86F08672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F2C14E51-DE4C-D7B5-1F9B-0C37BFA7B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EE9E4B68-7109-12BA-DED9-C5FE3C2F20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9C429B7D-BE9C-9E50-1127-A5B84FD8E0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DFD7C7-E909-71CA-0994-28A1D5FE31B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  <a:r>
              <a:rPr lang="en-GB" sz="3200" dirty="0" err="1">
                <a:latin typeface="Raspoutine Classic" panose="02010503050001050505" pitchFamily="50" charset="0"/>
              </a:rPr>
              <a:t>heeeey</a:t>
            </a:r>
            <a:r>
              <a:rPr lang="en-GB" sz="3200" dirty="0">
                <a:latin typeface="Raspoutine Classic" panose="02010503050001050505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237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4A3BA-EF1F-7A6C-58D7-CD397C840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91753E1-052C-AD23-085B-92B06279A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13013F91-8DF0-2401-7C55-C2E190BBB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cat&#10;&#10;AI-generated content may be incorrect.">
            <a:extLst>
              <a:ext uri="{FF2B5EF4-FFF2-40B4-BE49-F238E27FC236}">
                <a16:creationId xmlns:a16="http://schemas.microsoft.com/office/drawing/2014/main" id="{83F41DBE-5930-6835-9B67-E0FFDCE6A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7DE1F9-3180-AB81-DC27-AEB8A9FB8A2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…I don’t like that look…</a:t>
            </a:r>
          </a:p>
        </p:txBody>
      </p:sp>
    </p:spTree>
    <p:extLst>
      <p:ext uri="{BB962C8B-B14F-4D97-AF65-F5344CB8AC3E}">
        <p14:creationId xmlns:p14="http://schemas.microsoft.com/office/powerpoint/2010/main" val="39803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3439E-EB7C-5598-6774-AFF93CC02D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7DC7F7C-4988-28C0-2381-1B7F93B525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7995A68C-C723-62BF-F4D7-83381461C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F3237003-E2D4-0247-25E0-4AD3500918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9520F5-046A-C8A8-9D6D-200312233D9F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Oh come on, I haven’t even said anything yet!</a:t>
            </a:r>
          </a:p>
        </p:txBody>
      </p:sp>
    </p:spTree>
    <p:extLst>
      <p:ext uri="{BB962C8B-B14F-4D97-AF65-F5344CB8AC3E}">
        <p14:creationId xmlns:p14="http://schemas.microsoft.com/office/powerpoint/2010/main" val="66479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61F3A-6E29-374B-56F7-046BE1FE0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8261C5AE-9ECF-FF29-9154-06810D707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E37FDA82-BFD0-6F05-7581-ACA6BC0E4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661A294B-FAC0-FB4E-9417-0186FBD931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07D607-7463-482E-6E46-01810AC3AB30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Come with me to meet them! I bet that they’ll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love you!</a:t>
            </a:r>
          </a:p>
        </p:txBody>
      </p:sp>
    </p:spTree>
    <p:extLst>
      <p:ext uri="{BB962C8B-B14F-4D97-AF65-F5344CB8AC3E}">
        <p14:creationId xmlns:p14="http://schemas.microsoft.com/office/powerpoint/2010/main" val="2877094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9A4D8-E08F-7F8C-6046-E0C8F7616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3EBC4EF-1E26-D05B-F834-DAAF258C7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955444DA-16C4-3802-4DB4-C536EF22D3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3FB67F48-200E-6F16-EEFE-61330E995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19DF28-1191-4026-5589-BCECD7CE3BB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Maybe a fresh face is what we need!</a:t>
            </a:r>
          </a:p>
        </p:txBody>
      </p:sp>
    </p:spTree>
    <p:extLst>
      <p:ext uri="{BB962C8B-B14F-4D97-AF65-F5344CB8AC3E}">
        <p14:creationId xmlns:p14="http://schemas.microsoft.com/office/powerpoint/2010/main" val="920686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00613-17DC-E6CB-2DAC-903952E4A9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B9E9F29-8515-47E6-B4FC-0EA1F9EF0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310B72FF-2CCD-3D13-BDDB-7EAC5FB74E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115A3793-3E75-BCE8-596C-917FF9029E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174553-CADF-BCF3-B87D-E7E4EE41D73C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Well… I can’t exactly play any instruments… but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guess I count as a decent writer..</a:t>
            </a:r>
          </a:p>
        </p:txBody>
      </p:sp>
    </p:spTree>
    <p:extLst>
      <p:ext uri="{BB962C8B-B14F-4D97-AF65-F5344CB8AC3E}">
        <p14:creationId xmlns:p14="http://schemas.microsoft.com/office/powerpoint/2010/main" val="201990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B2E517-BEC0-8379-C18F-CD8C37EBB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CCFB250-6835-56FF-5B09-56219CAFA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62491628-B0F6-9044-CCC1-0B6D6AF98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59789F97-8BDD-74BE-C455-5C1B2ACC7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031439-3E74-A77C-7B6F-0C2DD6E5775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Her face twisted into a smile again, a chuckle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escaping her throat.</a:t>
            </a:r>
          </a:p>
        </p:txBody>
      </p:sp>
    </p:spTree>
    <p:extLst>
      <p:ext uri="{BB962C8B-B14F-4D97-AF65-F5344CB8AC3E}">
        <p14:creationId xmlns:p14="http://schemas.microsoft.com/office/powerpoint/2010/main" val="102893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979024-2BE1-FE36-F628-439BD36CB3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7B350796-4A48-001B-E931-6AAD1961D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B9A768DE-008D-B3B2-E451-BF780C0D2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3" name="Picture 2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36C87BD9-6599-868C-1632-D0F9C5DDC8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FFFD4D-629B-1BDF-4FC5-8FA9C4C86FB8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Something tells me I’ve gotten myself into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something I can’t get out of here…</a:t>
            </a:r>
          </a:p>
        </p:txBody>
      </p:sp>
    </p:spTree>
    <p:extLst>
      <p:ext uri="{BB962C8B-B14F-4D97-AF65-F5344CB8AC3E}">
        <p14:creationId xmlns:p14="http://schemas.microsoft.com/office/powerpoint/2010/main" val="2837424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38F91-069C-BA94-3322-B3AC1E08A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703959-D94F-DF07-9294-7F9D4DA7067B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931740"/>
      </p:ext>
    </p:extLst>
  </p:cSld>
  <p:clrMapOvr>
    <a:masterClrMapping/>
  </p:clrMapOvr>
  <p:transition spd="slow">
    <p:wip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6A807E0-C492-F0A7-606D-6D7C86853B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2FFB188D-AF42-CCDE-75F7-006A39F0FB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14175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BFE46-3A03-5FA9-CC06-9CA4F0593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94756A-19FD-1F5D-A09D-5DBBB82F1F94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212384-44D3-358F-AC10-EB1607D438C4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Seems like even the after life likes to taunt me.</a:t>
            </a:r>
          </a:p>
        </p:txBody>
      </p:sp>
    </p:spTree>
    <p:extLst>
      <p:ext uri="{BB962C8B-B14F-4D97-AF65-F5344CB8AC3E}">
        <p14:creationId xmlns:p14="http://schemas.microsoft.com/office/powerpoint/2010/main" val="277484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2C861-D33E-60C2-FFBB-762A32DC04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2B58C1E-08C9-5408-A6A2-18AC856C33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D985D194-35B2-9A41-9292-01219613C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701B75-42C8-7D09-2F7C-72AD729FB298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Soon enough, I found myself in a University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I’ve never heard of.</a:t>
            </a:r>
          </a:p>
        </p:txBody>
      </p:sp>
    </p:spTree>
    <p:extLst>
      <p:ext uri="{BB962C8B-B14F-4D97-AF65-F5344CB8AC3E}">
        <p14:creationId xmlns:p14="http://schemas.microsoft.com/office/powerpoint/2010/main" val="115961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E7FCC6-8934-196F-12B5-9D73499DD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98D4AF8-F097-EF4D-78E6-293FA24CC0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DE4BC24C-D981-84D6-4275-D9EE3CB18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AE5907-3057-B6CC-7587-AB7FD09A175D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Visp dragged me through the campus as literally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as she could, forcing my hand to become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corporeal somehow..</a:t>
            </a:r>
          </a:p>
        </p:txBody>
      </p:sp>
    </p:spTree>
    <p:extLst>
      <p:ext uri="{BB962C8B-B14F-4D97-AF65-F5344CB8AC3E}">
        <p14:creationId xmlns:p14="http://schemas.microsoft.com/office/powerpoint/2010/main" val="296511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EBBFD3-B2BE-4E8F-D2D5-315DA0C37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7FF09C52-92D3-771A-0B7D-0DAE749F7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BE91E53-13B7-9E38-7D77-B726F53EE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3D37CE-4EE9-B6EF-9765-C1387861278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need to ask how on earth she did that…</a:t>
            </a:r>
          </a:p>
        </p:txBody>
      </p:sp>
    </p:spTree>
    <p:extLst>
      <p:ext uri="{BB962C8B-B14F-4D97-AF65-F5344CB8AC3E}">
        <p14:creationId xmlns:p14="http://schemas.microsoft.com/office/powerpoint/2010/main" val="61149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9017B-C188-601E-3622-EAE2BABBAE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5FEC4C66-E196-3217-64DF-1A0F96546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921A0BEF-BBE7-A1EA-1E52-A1D3B5575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154EB2-CE60-812E-3909-3D949EF97FB6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Soon enough we were in the music block the sound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of lively drums coming from one of the studios,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accompanied by a low, smooth bass line…</a:t>
            </a:r>
          </a:p>
        </p:txBody>
      </p:sp>
    </p:spTree>
    <p:extLst>
      <p:ext uri="{BB962C8B-B14F-4D97-AF65-F5344CB8AC3E}">
        <p14:creationId xmlns:p14="http://schemas.microsoft.com/office/powerpoint/2010/main" val="1988816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D0724-850F-756B-7EFB-E86CF5CC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47A2D54-64C9-4113-3929-73936C6AF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8C80BDDE-AF82-4B2C-FFA7-AA4A807BB9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D2CA46D-8CAC-5F56-1168-3D2EB8273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9CFCFC-E5B6-6283-6423-523EF4BFB1EB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Hey, they’re already practicing!</a:t>
            </a:r>
          </a:p>
        </p:txBody>
      </p:sp>
    </p:spTree>
    <p:extLst>
      <p:ext uri="{BB962C8B-B14F-4D97-AF65-F5344CB8AC3E}">
        <p14:creationId xmlns:p14="http://schemas.microsoft.com/office/powerpoint/2010/main" val="36724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DDFCC8-4E9C-D80C-9220-69FEA101C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0402E6E-9EF9-7F4A-FBEE-2AC363D43C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DFEB602A-4E38-9912-03D3-487C6C3E3A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D17E638B-8A76-B5BB-BC2C-07853C66FF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0C4A02-DD00-57D8-3245-15F17BB6C38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Well whatever… I’m sure they won’t mind a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minor interruption.</a:t>
            </a:r>
          </a:p>
        </p:txBody>
      </p:sp>
    </p:spTree>
    <p:extLst>
      <p:ext uri="{BB962C8B-B14F-4D97-AF65-F5344CB8AC3E}">
        <p14:creationId xmlns:p14="http://schemas.microsoft.com/office/powerpoint/2010/main" val="404356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A5DF-6021-054E-760D-399D4A765E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FED8F0B-ACF9-DBF0-5152-AC3FAF163B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A43A47F0-8C12-A339-4893-B19663E2C3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FAF2FD8-76A7-CF71-423B-070ED62D2599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She scans her keycard, opening it with a flourish not long after.</a:t>
            </a:r>
          </a:p>
        </p:txBody>
      </p:sp>
    </p:spTree>
    <p:extLst>
      <p:ext uri="{BB962C8B-B14F-4D97-AF65-F5344CB8AC3E}">
        <p14:creationId xmlns:p14="http://schemas.microsoft.com/office/powerpoint/2010/main" val="2715305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90C411-8998-88A3-5C43-9B3510A5B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51AE47C-071A-45F6-2C43-C96A2512A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58FA68B-7859-EC97-5BE8-D1A10D735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815"/>
          <a:stretch/>
        </p:blipFill>
        <p:spPr>
          <a:xfrm>
            <a:off x="3635000" y="0"/>
            <a:ext cx="8557000" cy="6858000"/>
          </a:xfrm>
          <a:prstGeom prst="rect">
            <a:avLst/>
          </a:prstGeom>
        </p:spPr>
      </p:pic>
      <p:pic>
        <p:nvPicPr>
          <p:cNvPr id="12" name="Picture 1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12FD5EAC-172D-8B56-C9E6-201EEF7ED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5"/>
          <a:stretch/>
        </p:blipFill>
        <p:spPr>
          <a:xfrm>
            <a:off x="-59266" y="0"/>
            <a:ext cx="9529846" cy="6858000"/>
          </a:xfrm>
          <a:prstGeom prst="rect">
            <a:avLst/>
          </a:prstGeom>
        </p:spPr>
      </p:pic>
      <p:pic>
        <p:nvPicPr>
          <p:cNvPr id="6" name="Picture 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6511651F-A6FA-1271-56F7-2CE1142C53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F5E7A6-91B5-9E23-56E8-F0E75A505B0B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…the guys inside look a little startled by her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sudden entrance.</a:t>
            </a:r>
          </a:p>
        </p:txBody>
      </p:sp>
    </p:spTree>
    <p:extLst>
      <p:ext uri="{BB962C8B-B14F-4D97-AF65-F5344CB8AC3E}">
        <p14:creationId xmlns:p14="http://schemas.microsoft.com/office/powerpoint/2010/main" val="2775385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E8A80-1481-2D5D-7386-C95FD6098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2EB3C4A-28ED-5F5D-6A78-B0CEAFDEF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69F7B4AF-5B2F-42E7-45F0-6059DF3ECB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86F4B14-47C2-7E41-BE7D-278C718097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07D3A7-2CF7-EC00-EAAC-313513BFBC2C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We’ve got company!</a:t>
            </a:r>
          </a:p>
        </p:txBody>
      </p:sp>
    </p:spTree>
    <p:extLst>
      <p:ext uri="{BB962C8B-B14F-4D97-AF65-F5344CB8AC3E}">
        <p14:creationId xmlns:p14="http://schemas.microsoft.com/office/powerpoint/2010/main" val="264731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E9963-4268-2A4A-DCDE-012B82B86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7622358-733D-9B30-27FD-78AAA406D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81A64364-AE79-995A-25E6-7C6E56F39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D777B0BC-C1BA-990B-3B53-F0DE8C3F1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5CC115-A3C6-E8C4-A8CB-BFE78E56CC0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Woah, Visp! Way to make an entrance!</a:t>
            </a:r>
          </a:p>
        </p:txBody>
      </p:sp>
    </p:spTree>
    <p:extLst>
      <p:ext uri="{BB962C8B-B14F-4D97-AF65-F5344CB8AC3E}">
        <p14:creationId xmlns:p14="http://schemas.microsoft.com/office/powerpoint/2010/main" val="14930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23AB4-D978-0AEB-FE37-76C503729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CEE6934-A585-79E4-231D-FEDBCE4BD606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9107DD-85DD-F758-0615-8BA8C697BD30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Waking up.. Looking down at myself..</a:t>
            </a:r>
          </a:p>
        </p:txBody>
      </p:sp>
    </p:spTree>
    <p:extLst>
      <p:ext uri="{BB962C8B-B14F-4D97-AF65-F5344CB8AC3E}">
        <p14:creationId xmlns:p14="http://schemas.microsoft.com/office/powerpoint/2010/main" val="206010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A17DD-46E2-238A-BF05-23778DC8B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AFF76C3-506E-7C22-7874-EFA787EEA6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91F9C392-5BC6-AA5F-A70A-48DD44BDE8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885DDF1-AE97-2EEF-90EB-1FE502D39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BB12D7-17C4-263E-F28F-5D8997B44791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Hehe, sorry! And sorry I didn’t give an ETA…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I’ve got someone you should both meet!</a:t>
            </a:r>
          </a:p>
        </p:txBody>
      </p:sp>
    </p:spTree>
    <p:extLst>
      <p:ext uri="{BB962C8B-B14F-4D97-AF65-F5344CB8AC3E}">
        <p14:creationId xmlns:p14="http://schemas.microsoft.com/office/powerpoint/2010/main" val="375489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841B60-011F-2CF0-DD84-0E9DD3246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59ED0C33-246A-1A18-259C-86D174198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51C62FCB-3671-8475-FBE5-BC0BD2707F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90AE4FDB-9668-980B-1E76-87A89261A3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141AF9-C933-BDD4-F751-A38A8CB0E71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Ooh.. Some fresh meat, huh?</a:t>
            </a:r>
          </a:p>
        </p:txBody>
      </p:sp>
    </p:spTree>
    <p:extLst>
      <p:ext uri="{BB962C8B-B14F-4D97-AF65-F5344CB8AC3E}">
        <p14:creationId xmlns:p14="http://schemas.microsoft.com/office/powerpoint/2010/main" val="42145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74DF0F-3097-6586-15FE-3DAFD8BB8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14ED560-0162-6D32-8D66-4ED5DEA4A0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4ECAA5FE-FE9F-A550-6B4A-10A8386AE0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27BAE8CD-673C-FB3E-B188-0C19AFCCF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7"/>
          <a:stretch/>
        </p:blipFill>
        <p:spPr>
          <a:xfrm>
            <a:off x="0" y="3790223"/>
            <a:ext cx="12191999" cy="3067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8FCD70-C959-0E79-110D-6F361C9F74B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Or.. Wait, maybe I shouldn’t say that..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Ghosts don’t really have flesh do they..?</a:t>
            </a:r>
          </a:p>
        </p:txBody>
      </p:sp>
    </p:spTree>
    <p:extLst>
      <p:ext uri="{BB962C8B-B14F-4D97-AF65-F5344CB8AC3E}">
        <p14:creationId xmlns:p14="http://schemas.microsoft.com/office/powerpoint/2010/main" val="3047623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12C04-8E3A-658F-C195-21C5A8351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882EA8F-B0DE-3595-464C-38C1535EB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E96EDBE6-89ED-3081-CD01-862EC46A7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376A24FD-AC0D-95DA-6661-1BE2AC0160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67"/>
          <a:stretch/>
        </p:blipFill>
        <p:spPr>
          <a:xfrm>
            <a:off x="0" y="3790223"/>
            <a:ext cx="12191999" cy="30677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C2317F4-15E7-7CD2-719B-BFAA5ACF2C8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Hah! Imagine that.. A ghost with skin..-</a:t>
            </a:r>
          </a:p>
        </p:txBody>
      </p:sp>
    </p:spTree>
    <p:extLst>
      <p:ext uri="{BB962C8B-B14F-4D97-AF65-F5344CB8AC3E}">
        <p14:creationId xmlns:p14="http://schemas.microsoft.com/office/powerpoint/2010/main" val="298165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AF7E-5664-BFFC-97CB-E846C03DA8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24B43EA-48A2-66FA-6DE7-7BE52F4E4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E52C362E-271C-38D4-5F27-7F218A21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A6071ECD-071F-2636-ED8B-E29CF5CB0C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842983-1BEA-ABF0-29D4-CEB60FB119C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werewolf in front of me babbled on for a little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longer.. Much like Visp, he sure knows how to talk..</a:t>
            </a:r>
          </a:p>
        </p:txBody>
      </p:sp>
    </p:spTree>
    <p:extLst>
      <p:ext uri="{BB962C8B-B14F-4D97-AF65-F5344CB8AC3E}">
        <p14:creationId xmlns:p14="http://schemas.microsoft.com/office/powerpoint/2010/main" val="3418327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6AD1C8-3E2F-2B9B-8938-F88AC523C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56CBC0F-8031-E26D-CE13-14D17D80D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1A9CF888-E5CA-13FE-E1DB-9FE5090D0D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29C1C717-C418-53B6-5810-EFA12D4121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4707D2-AC1A-7A87-83C7-4EA2D8E6C343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With even less of a filter.</a:t>
            </a:r>
          </a:p>
        </p:txBody>
      </p:sp>
    </p:spTree>
    <p:extLst>
      <p:ext uri="{BB962C8B-B14F-4D97-AF65-F5344CB8AC3E}">
        <p14:creationId xmlns:p14="http://schemas.microsoft.com/office/powerpoint/2010/main" val="1485716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30A89-2788-5171-D056-438FA8757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CFE7308-304F-364E-B9E1-6BD349934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F4C93AB0-D489-D435-3767-31D4A5F8B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5FD5C5AE-DEE9-CB93-F4D8-95630A074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744E3D-2F6E-2830-34EE-34EFB58CC0A8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 was hard for me to take my focus off of him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honestly.. But I soon landed on the other person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in the room.</a:t>
            </a:r>
          </a:p>
        </p:txBody>
      </p:sp>
    </p:spTree>
    <p:extLst>
      <p:ext uri="{BB962C8B-B14F-4D97-AF65-F5344CB8AC3E}">
        <p14:creationId xmlns:p14="http://schemas.microsoft.com/office/powerpoint/2010/main" val="82794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38A0B1-EE18-63E4-0CB7-02CFF2DE6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5D5D33C-0CA9-D03D-AC8D-74710A0CF2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78B69BD4-71C3-74EB-8A89-777BDAC5AB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D485867C-02FC-B9EC-4938-C4C3BC12F8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C0486-96D0-DA3F-3DC3-DAD4A501E34E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Tall… moody… frankly kind of scary…</a:t>
            </a:r>
          </a:p>
        </p:txBody>
      </p:sp>
    </p:spTree>
    <p:extLst>
      <p:ext uri="{BB962C8B-B14F-4D97-AF65-F5344CB8AC3E}">
        <p14:creationId xmlns:p14="http://schemas.microsoft.com/office/powerpoint/2010/main" val="79683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D4100-1ED3-AFF4-5EB1-D3E852E8A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5E345C1D-97AF-A106-589A-0478E01AA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2578CAC7-4230-6C62-381E-6C808F5E9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252EE5B6-13FC-1F9A-5414-140D82E8F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6D3A8D-E94F-2668-AB7F-7B23A649CE30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 has pins in his arms… and it looks like some of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his skin isn’t even his own…</a:t>
            </a:r>
          </a:p>
        </p:txBody>
      </p:sp>
    </p:spTree>
    <p:extLst>
      <p:ext uri="{BB962C8B-B14F-4D97-AF65-F5344CB8AC3E}">
        <p14:creationId xmlns:p14="http://schemas.microsoft.com/office/powerpoint/2010/main" val="24395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2A26C9-6BCF-75DC-0F9D-E236F5A0D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55C4F68-7049-BC35-F8F4-1C8A05AFAB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DD5E22F8-1D76-2F63-7D1A-5E17B1413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CCFD015C-090A-71E4-1C38-C2F216BD6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2F2087-812A-43F4-7FA7-C473F0AE86A6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 a presence…</a:t>
            </a:r>
          </a:p>
        </p:txBody>
      </p:sp>
    </p:spTree>
    <p:extLst>
      <p:ext uri="{BB962C8B-B14F-4D97-AF65-F5344CB8AC3E}">
        <p14:creationId xmlns:p14="http://schemas.microsoft.com/office/powerpoint/2010/main" val="207208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07D91-58FF-77B8-6342-D186BBD4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828AFB0-B068-5041-4154-E5438ACD9DD0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AB53FD-0937-2506-5DF7-9B7B474270A8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..Not seeing myself.</a:t>
            </a:r>
          </a:p>
        </p:txBody>
      </p:sp>
    </p:spTree>
    <p:extLst>
      <p:ext uri="{BB962C8B-B14F-4D97-AF65-F5344CB8AC3E}">
        <p14:creationId xmlns:p14="http://schemas.microsoft.com/office/powerpoint/2010/main" val="289653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0113A5-7003-5560-8C82-93A6481EF1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46654D6-FCBF-FAFB-7645-9AD0302603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51D16E62-FF17-F211-DED1-1FF7CB0AD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0487F303-6767-B2CB-1594-1CACDE57B0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1"/>
          <a:stretch/>
        </p:blipFill>
        <p:spPr>
          <a:xfrm>
            <a:off x="0" y="3804183"/>
            <a:ext cx="12191999" cy="30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C184F1-F9DA-CCB8-D703-21843800605C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857808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C75A2-185B-76DB-C4F5-3F25A4D47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97EB9E6B-A704-BFE8-0737-6988C616F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9835FFB1-CEFA-94C5-DB07-0F3CEF05D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08332801-399E-F3DD-4A24-D52601ACD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1"/>
          <a:stretch/>
        </p:blipFill>
        <p:spPr>
          <a:xfrm>
            <a:off x="0" y="3804183"/>
            <a:ext cx="12191999" cy="30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69E575-A67E-6888-9C6F-83128882292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2133950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5A331-C3A3-035B-6BB2-02D4841BC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FBA1F72-0725-6F93-FCCD-C93B0BDBF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D2990C93-BC44-C187-2025-974AFE14E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icture 5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E6D5FCA1-A604-4B47-759A-E3514364D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1"/>
          <a:stretch/>
        </p:blipFill>
        <p:spPr>
          <a:xfrm>
            <a:off x="0" y="3804183"/>
            <a:ext cx="12191999" cy="30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D002A4-EB29-A648-1F72-55822E6B12FF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……hi.</a:t>
            </a:r>
          </a:p>
        </p:txBody>
      </p:sp>
    </p:spTree>
    <p:extLst>
      <p:ext uri="{BB962C8B-B14F-4D97-AF65-F5344CB8AC3E}">
        <p14:creationId xmlns:p14="http://schemas.microsoft.com/office/powerpoint/2010/main" val="196029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423EF-E2DD-CC06-CD30-2E5C10AB1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0DABBEE-ADD9-485D-5B12-E1287B6C4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628EDECA-568C-F55C-38CB-C63624C95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1345C6E9-A228-B7E8-86E5-E67674BB13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AE293E-3939-12F9-B7D6-CC98A29233B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…Hi… Sorry for interrupting your practice…</a:t>
            </a:r>
          </a:p>
        </p:txBody>
      </p:sp>
    </p:spTree>
    <p:extLst>
      <p:ext uri="{BB962C8B-B14F-4D97-AF65-F5344CB8AC3E}">
        <p14:creationId xmlns:p14="http://schemas.microsoft.com/office/powerpoint/2010/main" val="22108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B6981-6B32-F089-0876-F0D802069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92E2D0E1-0EAA-E154-42A3-F466403F3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3B3B799C-250B-4510-DC07-5D8AB4A07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B5A5DB75-B618-5208-54E2-F76F89C001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1"/>
          <a:stretch/>
        </p:blipFill>
        <p:spPr>
          <a:xfrm>
            <a:off x="0" y="3804183"/>
            <a:ext cx="12191999" cy="30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F18398-D737-0446-C7D9-A5F9A55D5CE3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…you’re not interrupting.</a:t>
            </a:r>
          </a:p>
        </p:txBody>
      </p:sp>
    </p:spTree>
    <p:extLst>
      <p:ext uri="{BB962C8B-B14F-4D97-AF65-F5344CB8AC3E}">
        <p14:creationId xmlns:p14="http://schemas.microsoft.com/office/powerpoint/2010/main" val="334513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A2C37-F80A-EBA4-91C4-6D5FE1F17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9A0DDABC-4DC5-47B5-54E7-5FD23FE52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94D55F3E-D291-E2CD-F107-14A4ACB327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A506CEEF-61F0-429F-7FCA-639E24D15C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90F0A4-8306-1C5B-8FD5-82C8EE023F5F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Well his voice is nice to listen to… I wonder if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he’s a singer.</a:t>
            </a:r>
          </a:p>
        </p:txBody>
      </p:sp>
    </p:spTree>
    <p:extLst>
      <p:ext uri="{BB962C8B-B14F-4D97-AF65-F5344CB8AC3E}">
        <p14:creationId xmlns:p14="http://schemas.microsoft.com/office/powerpoint/2010/main" val="207873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9EA34-F69E-27DD-EDEC-09BB6F129F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9AF4637-1663-1C45-B56F-58415EA635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E644C162-5A2B-B63D-5AF0-F163DBE19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71480B37-BF68-55B2-C68F-44CE6A047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8E013-C225-5D71-95E5-1964423F020B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So, Visp! Who’s your friend?</a:t>
            </a:r>
          </a:p>
        </p:txBody>
      </p:sp>
    </p:spTree>
    <p:extLst>
      <p:ext uri="{BB962C8B-B14F-4D97-AF65-F5344CB8AC3E}">
        <p14:creationId xmlns:p14="http://schemas.microsoft.com/office/powerpoint/2010/main" val="324977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689D7-B950-C3AD-629A-90F273BC8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B778D8B-8853-62EA-59C0-E4D4148DEE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8B2C93E-9BB2-AFA4-752D-BD669793F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1E72468A-E175-77CE-866C-8AC02E9F0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2BCDC-B753-8FDC-329A-BEE98B18F5B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Oh-! This is the ghoul I mentioned like… 3 weeks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ago? Helped ‘</a:t>
            </a:r>
            <a:r>
              <a:rPr lang="en-GB" sz="3200" dirty="0" err="1">
                <a:latin typeface="Raspoutine Classic" panose="02010503050001050505" pitchFamily="50" charset="0"/>
              </a:rPr>
              <a:t>em</a:t>
            </a:r>
            <a:r>
              <a:rPr lang="en-GB" sz="3200" dirty="0">
                <a:latin typeface="Raspoutine Classic" panose="02010503050001050505" pitchFamily="50" charset="0"/>
              </a:rPr>
              <a:t> to move into their new place!</a:t>
            </a:r>
          </a:p>
        </p:txBody>
      </p:sp>
    </p:spTree>
    <p:extLst>
      <p:ext uri="{BB962C8B-B14F-4D97-AF65-F5344CB8AC3E}">
        <p14:creationId xmlns:p14="http://schemas.microsoft.com/office/powerpoint/2010/main" val="4199615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01648-41B6-6CF9-313C-121B352CCD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5B12C1E-211A-6703-09AC-B3FDD8ABF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C6958C0-DA20-76A4-3553-6EA7AD3D66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736A2C8-A724-42BE-24F5-F525168041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67605B-29BB-1E8B-221D-86EE7012AA41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They managed to keep it from me that they’re a bit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of a poet, so I brought them along!</a:t>
            </a:r>
          </a:p>
        </p:txBody>
      </p:sp>
    </p:spTree>
    <p:extLst>
      <p:ext uri="{BB962C8B-B14F-4D97-AF65-F5344CB8AC3E}">
        <p14:creationId xmlns:p14="http://schemas.microsoft.com/office/powerpoint/2010/main" val="1130712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314876-7CE7-73D3-11E0-5E675BD55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C43C4F2-0912-0886-AFBA-791C5633B9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3AC41A6D-FA49-616E-807B-2D598BCCB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7D0B8592-B5B0-2703-EABA-12B5DCCD80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7DDDC7-BCF9-6400-7D68-0573B7F1790B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never said that…</a:t>
            </a:r>
          </a:p>
        </p:txBody>
      </p:sp>
    </p:spTree>
    <p:extLst>
      <p:ext uri="{BB962C8B-B14F-4D97-AF65-F5344CB8AC3E}">
        <p14:creationId xmlns:p14="http://schemas.microsoft.com/office/powerpoint/2010/main" val="29629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6B555-1DF2-BF42-4412-D38DE4F54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E8AB6A-F676-35D8-B13B-AAADE7D1E626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9F3B8A-2341-CE19-EDCD-824C0933F3C5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That was the strangest part.</a:t>
            </a:r>
          </a:p>
        </p:txBody>
      </p:sp>
    </p:spTree>
    <p:extLst>
      <p:ext uri="{BB962C8B-B14F-4D97-AF65-F5344CB8AC3E}">
        <p14:creationId xmlns:p14="http://schemas.microsoft.com/office/powerpoint/2010/main" val="118623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24D5F-A55E-2531-EC59-6A54A07417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33FA895F-5A98-189E-4DAC-AEA28C1A0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6941C57F-DDB7-91CB-8F63-A7923032D2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2DFD83E3-529D-9608-227E-B4E2B2C208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FC6BFC1-36B8-E857-A9C6-4597A79F9DB5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Ooh, so you’re a writer huh?</a:t>
            </a:r>
          </a:p>
        </p:txBody>
      </p:sp>
    </p:spTree>
    <p:extLst>
      <p:ext uri="{BB962C8B-B14F-4D97-AF65-F5344CB8AC3E}">
        <p14:creationId xmlns:p14="http://schemas.microsoft.com/office/powerpoint/2010/main" val="183276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432FB1-B39E-081F-AA40-EAEE8181F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127EAF0-B7F1-59D1-8E84-7F9ECFB3B1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5D3DC258-F91A-194F-9261-E1D0D40DE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B179D726-B702-A370-4389-EAB6438A85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3"/>
          <a:stretch/>
        </p:blipFill>
        <p:spPr>
          <a:xfrm>
            <a:off x="0" y="3734382"/>
            <a:ext cx="12191999" cy="3123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B8D7BA8-6ADF-EDA0-41E5-0EBF86F9D445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…now I see why you brought them.</a:t>
            </a:r>
          </a:p>
        </p:txBody>
      </p:sp>
    </p:spTree>
    <p:extLst>
      <p:ext uri="{BB962C8B-B14F-4D97-AF65-F5344CB8AC3E}">
        <p14:creationId xmlns:p14="http://schemas.microsoft.com/office/powerpoint/2010/main" val="37162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FB8B1-DF94-A018-089E-EC3B649E1A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552D5DF-F19D-2939-C953-DC182AB13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A81D6E4D-B2A4-0FB7-8B80-DE7965317E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EE2C9EED-0D58-1F19-A0CF-E253AD7C2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8CC9C6-C15A-88F4-0C47-6A3741EEBB48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You think they’re </a:t>
            </a:r>
            <a:r>
              <a:rPr lang="en-GB" sz="3200" dirty="0" err="1">
                <a:latin typeface="Raspoutine Classic" panose="02010503050001050505" pitchFamily="50" charset="0"/>
              </a:rPr>
              <a:t>gonna</a:t>
            </a:r>
            <a:r>
              <a:rPr lang="en-GB" sz="3200" dirty="0">
                <a:latin typeface="Raspoutine Classic" panose="02010503050001050505" pitchFamily="50" charset="0"/>
              </a:rPr>
              <a:t> be our magic ticket to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getting us to working together again, don’t you </a:t>
            </a:r>
            <a:r>
              <a:rPr lang="en-GB" sz="3200" dirty="0" err="1">
                <a:latin typeface="Raspoutine Classic" panose="02010503050001050505" pitchFamily="50" charset="0"/>
              </a:rPr>
              <a:t>Vispy</a:t>
            </a:r>
            <a:r>
              <a:rPr lang="en-GB" sz="3200" dirty="0">
                <a:latin typeface="Raspoutine Classic" panose="02010503050001050505" pitchFamily="5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649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BE7F43-DC3A-DD58-AF2A-988FE4BD1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2C254A0-21C0-89EE-D9DD-0DA343A350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0CFFC85-491D-5F80-3888-831C33B84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CD13659A-25EE-C35C-220C-116A18797C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56B0E-8965-0FE0-6CD2-1A5FE61AE6E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  <a:r>
              <a:rPr lang="en-GB" sz="3200" dirty="0" err="1">
                <a:latin typeface="Raspoutine Classic" panose="02010503050001050505" pitchFamily="50" charset="0"/>
              </a:rPr>
              <a:t>Whaaaaat</a:t>
            </a:r>
            <a:r>
              <a:rPr lang="en-GB" sz="3200" dirty="0">
                <a:latin typeface="Raspoutine Classic" panose="02010503050001050505" pitchFamily="50" charset="0"/>
              </a:rPr>
              <a:t>?!</a:t>
            </a:r>
          </a:p>
        </p:txBody>
      </p:sp>
    </p:spTree>
    <p:extLst>
      <p:ext uri="{BB962C8B-B14F-4D97-AF65-F5344CB8AC3E}">
        <p14:creationId xmlns:p14="http://schemas.microsoft.com/office/powerpoint/2010/main" val="1430131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4F76A-1B76-CB54-8B72-5D6AC615D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523AB85-3108-5FBA-DBF4-8D031829F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red hair&#10;&#10;AI-generated content may be incorrect.">
            <a:extLst>
              <a:ext uri="{FF2B5EF4-FFF2-40B4-BE49-F238E27FC236}">
                <a16:creationId xmlns:a16="http://schemas.microsoft.com/office/drawing/2014/main" id="{9736F20B-46B6-F338-72AB-2D67CABB5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B66BDAF1-6E91-DECE-DD25-D82C268787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187044-DBE9-2DEB-124F-1FF670B5C6F2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…yeah okay you got me… </a:t>
            </a:r>
          </a:p>
        </p:txBody>
      </p:sp>
    </p:spTree>
    <p:extLst>
      <p:ext uri="{BB962C8B-B14F-4D97-AF65-F5344CB8AC3E}">
        <p14:creationId xmlns:p14="http://schemas.microsoft.com/office/powerpoint/2010/main" val="3976034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D418E-532B-7349-ADDF-9E8A09E49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13AF407-37C2-4756-4F03-3E0FFEAB6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red hair&#10;&#10;AI-generated content may be incorrect.">
            <a:extLst>
              <a:ext uri="{FF2B5EF4-FFF2-40B4-BE49-F238E27FC236}">
                <a16:creationId xmlns:a16="http://schemas.microsoft.com/office/drawing/2014/main" id="{8F960DCD-84DA-6BEC-7685-41A4C7D3F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51803F29-E88F-2B4C-17A3-CAFBA9F0F5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92A3B6-5EBA-0DB3-47FC-2ED0BAC257B1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But- look. I really think this one might work!</a:t>
            </a:r>
          </a:p>
        </p:txBody>
      </p:sp>
    </p:spTree>
    <p:extLst>
      <p:ext uri="{BB962C8B-B14F-4D97-AF65-F5344CB8AC3E}">
        <p14:creationId xmlns:p14="http://schemas.microsoft.com/office/powerpoint/2010/main" val="13651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29284-C039-C36E-87ED-72F7B0A80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9569D52-18FB-6BFE-C271-658C14DE7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red hair&#10;&#10;AI-generated content may be incorrect.">
            <a:extLst>
              <a:ext uri="{FF2B5EF4-FFF2-40B4-BE49-F238E27FC236}">
                <a16:creationId xmlns:a16="http://schemas.microsoft.com/office/drawing/2014/main" id="{4CE2F74F-72A8-FA7B-5D19-2597A14D0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0E6EBAD0-381C-202A-40D6-A345501FEB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88ABB4-04B7-4598-541F-47C54E326E17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 should at least give them a chance right?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mean, what’s the worst that could </a:t>
            </a:r>
            <a:r>
              <a:rPr lang="en-GB" sz="3200" dirty="0" err="1">
                <a:latin typeface="Raspoutine Classic" panose="02010503050001050505" pitchFamily="50" charset="0"/>
              </a:rPr>
              <a:t>happ</a:t>
            </a:r>
            <a:r>
              <a:rPr lang="en-GB" sz="3200" dirty="0">
                <a:latin typeface="Raspoutine Classic" panose="02010503050001050505" pitchFamily="50" charset="0"/>
              </a:rPr>
              <a:t>-!</a:t>
            </a:r>
          </a:p>
        </p:txBody>
      </p:sp>
    </p:spTree>
    <p:extLst>
      <p:ext uri="{BB962C8B-B14F-4D97-AF65-F5344CB8AC3E}">
        <p14:creationId xmlns:p14="http://schemas.microsoft.com/office/powerpoint/2010/main" val="75334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0190B-2209-639F-5EEE-4DFD3CC0D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E466B0E-89FD-B96A-5706-A66E1EE2A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A00BEF1C-631E-748A-5AC7-5C9A787EE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6" name="Picture 5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7A994D57-D1E0-7F36-3C0D-881175AF93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71"/>
          <a:stretch/>
        </p:blipFill>
        <p:spPr>
          <a:xfrm>
            <a:off x="0" y="3804183"/>
            <a:ext cx="12191999" cy="30538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B1F1C6-22A5-56E1-D822-5CFE603CE44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…they completely tear the band apart?</a:t>
            </a:r>
          </a:p>
        </p:txBody>
      </p:sp>
    </p:spTree>
    <p:extLst>
      <p:ext uri="{BB962C8B-B14F-4D97-AF65-F5344CB8AC3E}">
        <p14:creationId xmlns:p14="http://schemas.microsoft.com/office/powerpoint/2010/main" val="251760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22B36-A8C9-0EAA-3F18-BAA8BA20F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B7E4E11-C4ED-2348-911E-45C6EF18B9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2FA6FA2A-AFA1-0489-F4B0-B13C2D79D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619D1B36-F503-47B5-C30B-45CDEC039C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84AFCD-2D02-8622-C3E1-210F7D5AA59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VINCE!! You can’t just say that!</a:t>
            </a:r>
          </a:p>
        </p:txBody>
      </p:sp>
    </p:spTree>
    <p:extLst>
      <p:ext uri="{BB962C8B-B14F-4D97-AF65-F5344CB8AC3E}">
        <p14:creationId xmlns:p14="http://schemas.microsoft.com/office/powerpoint/2010/main" val="347144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F00A4-8616-12E8-E124-E12888D15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451A31F0-2A82-704A-A0F0-434FD0CA8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1C6E14CE-EFFD-42F5-E74D-111A7A1863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9" name="Picture 8" descr="A cartoon of a question mark&#10;&#10;AI-generated content may be incorrect.">
            <a:extLst>
              <a:ext uri="{FF2B5EF4-FFF2-40B4-BE49-F238E27FC236}">
                <a16:creationId xmlns:a16="http://schemas.microsoft.com/office/drawing/2014/main" id="{1152D7F5-E0BE-07CA-5EA8-794A159E7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53"/>
          <a:stretch/>
        </p:blipFill>
        <p:spPr>
          <a:xfrm>
            <a:off x="0" y="3734382"/>
            <a:ext cx="12191999" cy="31236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B5B189-D9DF-EA5D-0883-B4A9380B3FC0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…I mean he might have a point…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The other third parties you’ve brought along didn’t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exactly work out..</a:t>
            </a:r>
          </a:p>
        </p:txBody>
      </p:sp>
    </p:spTree>
    <p:extLst>
      <p:ext uri="{BB962C8B-B14F-4D97-AF65-F5344CB8AC3E}">
        <p14:creationId xmlns:p14="http://schemas.microsoft.com/office/powerpoint/2010/main" val="378193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CE076-A5ED-FEBF-826F-25BF74095F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8D1643-C0E4-1121-A5A6-428F5E6DFD50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9BD39C-D760-746D-B7EE-CBB3327F00C7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 thought the afterlife would be like those stories you hear.</a:t>
            </a:r>
          </a:p>
        </p:txBody>
      </p:sp>
    </p:spTree>
    <p:extLst>
      <p:ext uri="{BB962C8B-B14F-4D97-AF65-F5344CB8AC3E}">
        <p14:creationId xmlns:p14="http://schemas.microsoft.com/office/powerpoint/2010/main" val="142695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76750-08E0-059D-A9C4-418F59A3C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EF83DB51-DA26-76F7-930A-C1274AB4E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88984187-6A22-976C-E162-904E18360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509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A4DD8D0-A9CB-1536-9450-D0E5BC1496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92DE11-F82D-2B6A-E1A1-18729FF492B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Rowan, I’m telling you, this one’s </a:t>
            </a:r>
            <a:r>
              <a:rPr lang="en-GB" sz="3200" dirty="0" err="1">
                <a:latin typeface="Raspoutine Classic" panose="02010503050001050505" pitchFamily="50" charset="0"/>
              </a:rPr>
              <a:t>gonna</a:t>
            </a:r>
            <a:r>
              <a:rPr lang="en-GB" sz="3200" dirty="0">
                <a:latin typeface="Raspoutine Classic" panose="02010503050001050505" pitchFamily="50" charset="0"/>
              </a:rPr>
              <a:t> be the one!</a:t>
            </a:r>
          </a:p>
        </p:txBody>
      </p:sp>
    </p:spTree>
    <p:extLst>
      <p:ext uri="{BB962C8B-B14F-4D97-AF65-F5344CB8AC3E}">
        <p14:creationId xmlns:p14="http://schemas.microsoft.com/office/powerpoint/2010/main" val="2762771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281BE5-F23D-B590-AC6B-6C8D74CB9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BDF7509-BB82-1E6F-7070-78D4C5CFB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red hair&#10;&#10;AI-generated content may be incorrect.">
            <a:extLst>
              <a:ext uri="{FF2B5EF4-FFF2-40B4-BE49-F238E27FC236}">
                <a16:creationId xmlns:a16="http://schemas.microsoft.com/office/drawing/2014/main" id="{9D207F76-C098-8DAD-05D0-5788C64A07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CA9C95B7-A0A4-30CD-53D7-B81C14A50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B8652-4CD9-D486-D2F1-D76B6ADB5BBE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They’re cute, they’ve got good fashion sense, AND!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They can be our </a:t>
            </a:r>
            <a:r>
              <a:rPr lang="en-GB" sz="3200" b="1" dirty="0">
                <a:latin typeface="Raspoutine Classic" panose="02010503050001050505" pitchFamily="50" charset="0"/>
              </a:rPr>
              <a:t>literal ghost writer!</a:t>
            </a:r>
            <a:endParaRPr lang="en-GB" sz="3200" dirty="0">
              <a:latin typeface="Raspoutine Classic" panose="02010503050001050505" pitchFamily="50" charset="0"/>
            </a:endParaRPr>
          </a:p>
          <a:p>
            <a:r>
              <a:rPr lang="en-GB" sz="3200" dirty="0">
                <a:latin typeface="Raspoutine Classic" panose="02010503050001050505" pitchFamily="50" charset="0"/>
              </a:rPr>
              <a:t>How funny would that be?</a:t>
            </a:r>
          </a:p>
        </p:txBody>
      </p:sp>
    </p:spTree>
    <p:extLst>
      <p:ext uri="{BB962C8B-B14F-4D97-AF65-F5344CB8AC3E}">
        <p14:creationId xmlns:p14="http://schemas.microsoft.com/office/powerpoint/2010/main" val="318062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811D9-94FB-E29F-F492-74C2BB2D6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CD3BE4D-D253-2EAA-D32F-B4FE27A33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6935B7A8-07AC-499B-4692-4A72CA2D3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1104EAD2-DF43-1B16-C1F9-615C29F47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E599CB-0B52-12B7-FDF4-BA879F60208C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…and you trust them because of </a:t>
            </a:r>
            <a:r>
              <a:rPr lang="en-GB" sz="3200" b="1" dirty="0">
                <a:latin typeface="Raspoutine Classic" panose="02010503050001050505" pitchFamily="50" charset="0"/>
              </a:rPr>
              <a:t>that?</a:t>
            </a:r>
            <a:endParaRPr lang="en-GB" sz="3200" dirty="0">
              <a:latin typeface="Raspoutine Classic" panose="02010503050001050505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33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DF334-A9B5-A5F0-0BF2-8B6C06EB9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62525C9-54E4-C19C-6154-48A34B770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396AED33-FE70-B2FC-FBE5-444F3AAC4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D7251EAC-8F8F-2EA1-FBF8-1619990B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88A6AE-D887-2E37-0D27-81B0B9DF4A00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…well… it is pretty funny at least.</a:t>
            </a:r>
          </a:p>
        </p:txBody>
      </p:sp>
    </p:spTree>
    <p:extLst>
      <p:ext uri="{BB962C8B-B14F-4D97-AF65-F5344CB8AC3E}">
        <p14:creationId xmlns:p14="http://schemas.microsoft.com/office/powerpoint/2010/main" val="3098337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C5FFB-987B-8AEB-A6DE-87DE62DEE7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70D7F9C9-B925-3D8C-1A9D-204A84DDA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4CDD5D93-E021-2923-93B1-5BAE6CA5B8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4157C289-B525-4A04-B7F5-8DB1C3AAF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9F8F87-E157-81CD-DA6B-E35899FA72DF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Plus, it would lighten up the load on all of us if we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have some help on board who knows what they’re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doing.</a:t>
            </a:r>
          </a:p>
        </p:txBody>
      </p:sp>
    </p:spTree>
    <p:extLst>
      <p:ext uri="{BB962C8B-B14F-4D97-AF65-F5344CB8AC3E}">
        <p14:creationId xmlns:p14="http://schemas.microsoft.com/office/powerpoint/2010/main" val="3493515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86EAA-91C7-C20D-FD93-4B2DD8962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F8068B0-BCAE-E6C8-D82B-27D5B9EF1D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507689C9-7123-0064-55D3-B27B94FB5E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6473D4B7-1FCD-FE66-8DC2-A859DD5BF8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B3FBDE-6D6C-7E27-DFA4-81752FCD9337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It’s not like we’d be the only band leaving the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decisions to someone who’s technically not a member.</a:t>
            </a:r>
          </a:p>
        </p:txBody>
      </p:sp>
    </p:spTree>
    <p:extLst>
      <p:ext uri="{BB962C8B-B14F-4D97-AF65-F5344CB8AC3E}">
        <p14:creationId xmlns:p14="http://schemas.microsoft.com/office/powerpoint/2010/main" val="9974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C4DA6A-BC1C-AF33-2F2A-17D14A9507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351FE31E-8257-195C-6E77-4C1F9A472A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777CA1DE-4FC2-D2E8-0C67-F6DA273E5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44587140-5216-7111-71F9-007A4F9B16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C7419A-3454-A074-DCDD-47B2D6DE6FA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Rowan gets it! C’mon, even you can admit you’re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tired of having to rack your brain!</a:t>
            </a:r>
          </a:p>
        </p:txBody>
      </p:sp>
    </p:spTree>
    <p:extLst>
      <p:ext uri="{BB962C8B-B14F-4D97-AF65-F5344CB8AC3E}">
        <p14:creationId xmlns:p14="http://schemas.microsoft.com/office/powerpoint/2010/main" val="60415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212ECE-AF27-120F-9B18-DE4872576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19CAEA9-40E4-807E-5C7E-51D647FEF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9E7251E8-41D7-95C6-9E64-B464F1674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12460A9A-78FF-FAD9-C68A-E8405CF95D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F11388-35FB-0037-9DB0-0B7D8FE828D3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4036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B3A81-C299-690D-F015-2177BB3D0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3C38AF76-282E-B406-D87C-3C10A5B4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&#10;&#10;AI-generated content may be incorrect.">
            <a:extLst>
              <a:ext uri="{FF2B5EF4-FFF2-40B4-BE49-F238E27FC236}">
                <a16:creationId xmlns:a16="http://schemas.microsoft.com/office/drawing/2014/main" id="{A5DF1002-E958-CF31-7F34-086E442D8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D11F7BAF-9A55-22CE-1069-31CEB0173F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CD08B4-169A-3A33-518F-599E0922164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…unlike you, I quite like using my brain.</a:t>
            </a:r>
          </a:p>
        </p:txBody>
      </p:sp>
    </p:spTree>
    <p:extLst>
      <p:ext uri="{BB962C8B-B14F-4D97-AF65-F5344CB8AC3E}">
        <p14:creationId xmlns:p14="http://schemas.microsoft.com/office/powerpoint/2010/main" val="31078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FDC216-E4CE-83FB-5DBA-78026B0FE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1206159-64B9-0E40-81A2-5FE3A0A2B7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red hair&#10;&#10;AI-generated content may be incorrect.">
            <a:extLst>
              <a:ext uri="{FF2B5EF4-FFF2-40B4-BE49-F238E27FC236}">
                <a16:creationId xmlns:a16="http://schemas.microsoft.com/office/drawing/2014/main" id="{DB82E64D-A0D2-8157-C2AF-049BA6CA9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7D6F7B52-AC2F-B726-F97C-0F9B730B5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5F5514-C0F5-5697-3913-2977CB4C7CA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  <a:r>
              <a:rPr lang="en-GB" sz="3200" dirty="0" err="1">
                <a:latin typeface="Raspoutine Classic" panose="02010503050001050505" pitchFamily="50" charset="0"/>
              </a:rPr>
              <a:t>theeeen</a:t>
            </a:r>
            <a:r>
              <a:rPr lang="en-GB" sz="3200" dirty="0">
                <a:latin typeface="Raspoutine Classic" panose="02010503050001050505" pitchFamily="50" charset="0"/>
              </a:rPr>
              <a:t>… why don’t you work </a:t>
            </a:r>
            <a:r>
              <a:rPr lang="en-GB" sz="3200" dirty="0" err="1">
                <a:latin typeface="Raspoutine Classic" panose="02010503050001050505" pitchFamily="50" charset="0"/>
              </a:rPr>
              <a:t>togeth</a:t>
            </a:r>
            <a:r>
              <a:rPr lang="en-GB" sz="3200" dirty="0">
                <a:latin typeface="Raspoutine Classic" panose="02010503050001050505" pitchFamily="50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6143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B0341-0C1E-BAFC-18BD-643F52C54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F836E2-4F97-573F-2C89-F287486CFF60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893F2-E094-A723-9AD4-7C2AB96F8A2C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You know.. Either you’re greeted by angels..</a:t>
            </a:r>
          </a:p>
        </p:txBody>
      </p:sp>
    </p:spTree>
    <p:extLst>
      <p:ext uri="{BB962C8B-B14F-4D97-AF65-F5344CB8AC3E}">
        <p14:creationId xmlns:p14="http://schemas.microsoft.com/office/powerpoint/2010/main" val="358109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62B40E-45DF-1C16-11AD-C7C38444F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C55E291-81B6-A338-0149-9BEF57A4B9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0D7DB3CD-1D1F-311A-25FD-3770CCB24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61E495D3-BDB6-532C-DCC1-CF671023C5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DDC494-7122-868D-3C59-18498474880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No.</a:t>
            </a:r>
          </a:p>
        </p:txBody>
      </p:sp>
    </p:spTree>
    <p:extLst>
      <p:ext uri="{BB962C8B-B14F-4D97-AF65-F5344CB8AC3E}">
        <p14:creationId xmlns:p14="http://schemas.microsoft.com/office/powerpoint/2010/main" val="317407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F8763-2627-A05F-5F8F-9DA927262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4964AEB-CE42-326B-75EE-5DBB14F9B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B5C3521A-E8ED-C388-55A4-A95C84912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623E3FB5-A1F4-64F2-0D66-F2BC746C4F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BCE238-CD78-7825-3833-54EEF8988D6D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…aha… as harsh as always, Vin.</a:t>
            </a:r>
          </a:p>
        </p:txBody>
      </p:sp>
    </p:spTree>
    <p:extLst>
      <p:ext uri="{BB962C8B-B14F-4D97-AF65-F5344CB8AC3E}">
        <p14:creationId xmlns:p14="http://schemas.microsoft.com/office/powerpoint/2010/main" val="17427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436E90-0D7A-2D65-86D3-2F76C5480F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94FD1136-C321-AC8E-69D9-4C38ADE111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9124AF9A-48D2-CC67-63F7-B7824B8BE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7F5120F0-E8D8-0440-3E7B-2045D9D788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BB35E4-2751-59F0-7053-41FAC61B42AC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Don’t take it personally, Vince has always been a bit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of a loner. </a:t>
            </a:r>
            <a:r>
              <a:rPr lang="en-GB" sz="3200" dirty="0" err="1">
                <a:latin typeface="Raspoutine Classic" panose="02010503050001050505" pitchFamily="50" charset="0"/>
              </a:rPr>
              <a:t>Ain’t</a:t>
            </a:r>
            <a:r>
              <a:rPr lang="en-GB" sz="3200" dirty="0">
                <a:latin typeface="Raspoutine Classic" panose="02010503050001050505" pitchFamily="50" charset="0"/>
              </a:rPr>
              <a:t> that right, bud?</a:t>
            </a:r>
          </a:p>
        </p:txBody>
      </p:sp>
    </p:spTree>
    <p:extLst>
      <p:ext uri="{BB962C8B-B14F-4D97-AF65-F5344CB8AC3E}">
        <p14:creationId xmlns:p14="http://schemas.microsoft.com/office/powerpoint/2010/main" val="237693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23944-74EE-6D7D-517C-086424452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E00402A2-7E54-F1B6-DCF6-E018F60547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his arms crossed&#10;&#10;AI-generated content may be incorrect.">
            <a:extLst>
              <a:ext uri="{FF2B5EF4-FFF2-40B4-BE49-F238E27FC236}">
                <a16:creationId xmlns:a16="http://schemas.microsoft.com/office/drawing/2014/main" id="{CBF6AF48-9D13-B9E2-EC0C-932EC857FB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BD466F19-4FF2-2897-4F4D-947758611F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F3CE04-7B27-E0D1-B052-E1B1DE1F3A2F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…I told you to stop calling me that.</a:t>
            </a:r>
          </a:p>
        </p:txBody>
      </p:sp>
    </p:spTree>
    <p:extLst>
      <p:ext uri="{BB962C8B-B14F-4D97-AF65-F5344CB8AC3E}">
        <p14:creationId xmlns:p14="http://schemas.microsoft.com/office/powerpoint/2010/main" val="3722238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F5A45-0887-74A8-FCBE-030ADD3E63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4E23151-EBBF-AABA-35A3-BB53FCE6D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39CCB88E-C995-647E-0050-EAE5C314F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662386DD-D02A-F8CA-33F1-E65276B05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8095D9-1340-6B32-0228-38D7CF49C83F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C’mon Vinny, this is all riding on you!</a:t>
            </a:r>
          </a:p>
        </p:txBody>
      </p:sp>
    </p:spTree>
    <p:extLst>
      <p:ext uri="{BB962C8B-B14F-4D97-AF65-F5344CB8AC3E}">
        <p14:creationId xmlns:p14="http://schemas.microsoft.com/office/powerpoint/2010/main" val="370036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E5443-84AA-C696-844A-419897C77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0E84E196-3528-F55E-7C58-1D2703947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ECE143C3-8C01-EF3D-E342-E3028C737D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0C16973-6684-20F7-C58C-B3D085D5B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F7AFC-86FE-CE5F-8B78-4D36677D0C2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 really do need all of the help that we can get!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think it’s best if we give them a chance!</a:t>
            </a:r>
          </a:p>
        </p:txBody>
      </p:sp>
    </p:spTree>
    <p:extLst>
      <p:ext uri="{BB962C8B-B14F-4D97-AF65-F5344CB8AC3E}">
        <p14:creationId xmlns:p14="http://schemas.microsoft.com/office/powerpoint/2010/main" val="601642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B04118-6C03-D94B-4345-02DC6EA91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858A295-0631-7FB8-987A-D18EA4E9F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&#10;&#10;AI-generated content may be incorrect.">
            <a:extLst>
              <a:ext uri="{FF2B5EF4-FFF2-40B4-BE49-F238E27FC236}">
                <a16:creationId xmlns:a16="http://schemas.microsoft.com/office/drawing/2014/main" id="{83777ECC-AC2E-81CB-D9FA-4BB2AFB4C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F52C4F99-321C-5E9C-650E-ABFD0A968E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10FBD-E2EA-2454-FE02-7230B7425E3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30552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25FB6-6833-70D6-52EC-93C7D0E6B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93F62FF-D04A-A8F2-000F-DD1553730D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&#10;&#10;AI-generated content may be incorrect.">
            <a:extLst>
              <a:ext uri="{FF2B5EF4-FFF2-40B4-BE49-F238E27FC236}">
                <a16:creationId xmlns:a16="http://schemas.microsoft.com/office/drawing/2014/main" id="{5EBCBDC1-23AC-DA48-FD7D-58089BF424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2FAB90F2-FA0D-96EE-AB0F-18815D49A2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D8FC27-F453-03F1-BE9E-249AA7BE1332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…if everything goes to hell because of this, I’m not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coming back to practice.</a:t>
            </a:r>
          </a:p>
        </p:txBody>
      </p:sp>
    </p:spTree>
    <p:extLst>
      <p:ext uri="{BB962C8B-B14F-4D97-AF65-F5344CB8AC3E}">
        <p14:creationId xmlns:p14="http://schemas.microsoft.com/office/powerpoint/2010/main" val="2660697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C663F-4B42-D4FA-58FE-2CE3D0E53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505C5BB4-E5E6-D27E-D034-CA2342330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B280869D-E354-B726-42EE-24C62751A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0F08D87E-F173-8113-E05A-C0D5435A7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F4357-87B5-B765-1405-B005EE43AF1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Yeeeeees</a:t>
            </a:r>
            <a:r>
              <a:rPr lang="en-GB" sz="3200" dirty="0">
                <a:latin typeface="Raspoutine Classic" panose="02010503050001050505" pitchFamily="50" charset="0"/>
              </a:rPr>
              <a:t>!!! </a:t>
            </a:r>
            <a:r>
              <a:rPr lang="en-GB" sz="3200" dirty="0" err="1">
                <a:latin typeface="Raspoutine Classic" panose="02010503050001050505" pitchFamily="50" charset="0"/>
              </a:rPr>
              <a:t>Oooh</a:t>
            </a:r>
            <a:r>
              <a:rPr lang="en-GB" sz="3200" dirty="0">
                <a:latin typeface="Raspoutine Classic" panose="02010503050001050505" pitchFamily="50" charset="0"/>
              </a:rPr>
              <a:t>, thank you Vin! I really do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love you sometimes!</a:t>
            </a:r>
          </a:p>
        </p:txBody>
      </p:sp>
    </p:spTree>
    <p:extLst>
      <p:ext uri="{BB962C8B-B14F-4D97-AF65-F5344CB8AC3E}">
        <p14:creationId xmlns:p14="http://schemas.microsoft.com/office/powerpoint/2010/main" val="364973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2BF6D-6543-B148-451F-884181C0A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F6E1B4CE-C8E7-7FC3-415E-CCCA6DB16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&#10;&#10;AI-generated content may be incorrect.">
            <a:extLst>
              <a:ext uri="{FF2B5EF4-FFF2-40B4-BE49-F238E27FC236}">
                <a16:creationId xmlns:a16="http://schemas.microsoft.com/office/drawing/2014/main" id="{01C50330-6B6D-FB65-AC85-22886C8672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 talking&#10;&#10;AI-generated content may be incorrect.">
            <a:extLst>
              <a:ext uri="{FF2B5EF4-FFF2-40B4-BE49-F238E27FC236}">
                <a16:creationId xmlns:a16="http://schemas.microsoft.com/office/drawing/2014/main" id="{E87063D2-A3CB-236A-4112-1CF48B95A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23"/>
          <a:stretch/>
        </p:blipFill>
        <p:spPr>
          <a:xfrm>
            <a:off x="-2" y="3615718"/>
            <a:ext cx="12192004" cy="32422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436559-DD84-7B1F-C0E6-DD9904BAD64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Gh</a:t>
            </a:r>
            <a:r>
              <a:rPr lang="en-GB" sz="3200" dirty="0">
                <a:latin typeface="Raspoutine Classic" panose="02010503050001050505" pitchFamily="50" charset="0"/>
              </a:rPr>
              <a:t>-!</a:t>
            </a:r>
          </a:p>
        </p:txBody>
      </p:sp>
    </p:spTree>
    <p:extLst>
      <p:ext uri="{BB962C8B-B14F-4D97-AF65-F5344CB8AC3E}">
        <p14:creationId xmlns:p14="http://schemas.microsoft.com/office/powerpoint/2010/main" val="910384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11190-9446-8CF4-6273-5D72ACE35A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67C1358-EEAA-2E67-B8A0-6B5F705F5512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B799C3-8540-8FA8-9A4E-8C1DD23F5E0A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Or thrown southern to be taunted for all eternity..</a:t>
            </a:r>
          </a:p>
        </p:txBody>
      </p:sp>
    </p:spTree>
    <p:extLst>
      <p:ext uri="{BB962C8B-B14F-4D97-AF65-F5344CB8AC3E}">
        <p14:creationId xmlns:p14="http://schemas.microsoft.com/office/powerpoint/2010/main" val="33168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D2429-8CFA-CB33-1F57-4C122BF81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B05870D-6ACB-1098-7110-09E38FA46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E180D2E0-D109-627D-A98B-A6F04AEB8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86BFA4-5441-2D3D-8BC5-A6E8EFA81DA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Visp basically throws herself onto Vince, the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mash-up monster looking less than thrilled.</a:t>
            </a:r>
          </a:p>
        </p:txBody>
      </p:sp>
    </p:spTree>
    <p:extLst>
      <p:ext uri="{BB962C8B-B14F-4D97-AF65-F5344CB8AC3E}">
        <p14:creationId xmlns:p14="http://schemas.microsoft.com/office/powerpoint/2010/main" val="22829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35D58-A0CC-98E6-AC88-B95771DC70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814718F-54EC-B354-4689-CA568D38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77D91B2E-281B-21BB-48A7-04362C147D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58F143A-8531-CD7F-D812-91BE6C3EF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A7ED1-3D68-DB7C-EFB0-055DBC956BE4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As that’s going on, Rowan approaches me from behind the drumkit.</a:t>
            </a:r>
          </a:p>
        </p:txBody>
      </p:sp>
    </p:spTree>
    <p:extLst>
      <p:ext uri="{BB962C8B-B14F-4D97-AF65-F5344CB8AC3E}">
        <p14:creationId xmlns:p14="http://schemas.microsoft.com/office/powerpoint/2010/main" val="2917685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6096B9-92AC-CB85-F4B3-6A86891FB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27C3B69C-97E2-4465-E02F-FF9DFD108D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22DB73F3-2966-E236-A17B-32C8C1EED2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77522599-5626-E9AB-1045-984300CFB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B15DE7-6D4A-2ED6-4AC3-9731D3CABEB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So, you’re a bit of a lyricist huh?</a:t>
            </a:r>
          </a:p>
        </p:txBody>
      </p:sp>
    </p:spTree>
    <p:extLst>
      <p:ext uri="{BB962C8B-B14F-4D97-AF65-F5344CB8AC3E}">
        <p14:creationId xmlns:p14="http://schemas.microsoft.com/office/powerpoint/2010/main" val="183281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1D44B-7348-9319-E33D-84787F1ECE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8C983A9F-6A55-8134-9CC0-1ED76F1CC0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E8935E3D-DCA1-E2B3-DDB1-20F5F56E7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cat&#10;&#10;AI-generated content may be incorrect.">
            <a:extLst>
              <a:ext uri="{FF2B5EF4-FFF2-40B4-BE49-F238E27FC236}">
                <a16:creationId xmlns:a16="http://schemas.microsoft.com/office/drawing/2014/main" id="{FB0A2D4E-DD53-8647-D130-3DDCE68826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2F3207E-60D6-084B-B653-72728BCA3C4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wouldn’t say that…</a:t>
            </a:r>
          </a:p>
        </p:txBody>
      </p:sp>
    </p:spTree>
    <p:extLst>
      <p:ext uri="{BB962C8B-B14F-4D97-AF65-F5344CB8AC3E}">
        <p14:creationId xmlns:p14="http://schemas.microsoft.com/office/powerpoint/2010/main" val="205451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405A2E-1C89-F32D-67A8-631D7F4AE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B363F5A9-97EF-A9AC-459A-7A8C40F3BC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6C04421D-AB0E-7FEB-0FB3-D7CD2DB706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cat&#10;&#10;AI-generated content may be incorrect.">
            <a:extLst>
              <a:ext uri="{FF2B5EF4-FFF2-40B4-BE49-F238E27FC236}">
                <a16:creationId xmlns:a16="http://schemas.microsoft.com/office/drawing/2014/main" id="{9DCECAB7-F03D-40BF-0FF4-C0F6A8E77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BC4DB7-DE27-D24A-110F-DA1EFF3187F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I’d say I’m just a half decent writer.</a:t>
            </a:r>
          </a:p>
        </p:txBody>
      </p:sp>
    </p:spTree>
    <p:extLst>
      <p:ext uri="{BB962C8B-B14F-4D97-AF65-F5344CB8AC3E}">
        <p14:creationId xmlns:p14="http://schemas.microsoft.com/office/powerpoint/2010/main" val="351524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FD7F6-6C04-2D10-7EC8-654112C02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7AD0EB0-100D-B0A3-0BF0-EE996B0806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0C1FB412-DAE5-975A-34BA-2EA6DEE24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cat&#10;&#10;AI-generated content may be incorrect.">
            <a:extLst>
              <a:ext uri="{FF2B5EF4-FFF2-40B4-BE49-F238E27FC236}">
                <a16:creationId xmlns:a16="http://schemas.microsoft.com/office/drawing/2014/main" id="{47073CBD-C871-38FB-73B8-A7420B3A33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93DB1B-0D5D-0E55-CF7A-E39986BB8A46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Not to brag- did pretty well in my GCE’s.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(ghostly certificates of education)</a:t>
            </a:r>
          </a:p>
        </p:txBody>
      </p:sp>
    </p:spTree>
    <p:extLst>
      <p:ext uri="{BB962C8B-B14F-4D97-AF65-F5344CB8AC3E}">
        <p14:creationId xmlns:p14="http://schemas.microsoft.com/office/powerpoint/2010/main" val="2058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DBE89-28AD-29FE-E8AC-A7F3B72A0B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0D6963B-57C0-47E2-A641-F4BB8D24C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7641DAC5-4787-3BD7-0634-1DDCD44A4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FE8FBD46-D00A-30C6-E708-18DC4499D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7A2DD9-CD71-A823-FA0D-0E0FE2681DC1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Hah! Nice one. Might as well use it before you lose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it right?</a:t>
            </a:r>
          </a:p>
        </p:txBody>
      </p:sp>
    </p:spTree>
    <p:extLst>
      <p:ext uri="{BB962C8B-B14F-4D97-AF65-F5344CB8AC3E}">
        <p14:creationId xmlns:p14="http://schemas.microsoft.com/office/powerpoint/2010/main" val="413671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D4DBF-3045-0759-A843-9C9CAA7600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FA0F3395-C64F-5E45-E715-9004C04C8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6B1C4949-1AE9-A4D9-8F3C-DCB934998F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03847979-E86D-EE0A-4E69-8595B879B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4485F85-91E9-42A7-11CF-129EEDF4535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It’s nice having someone new here honestly..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Get’s a little stuffy with just those two all the time.</a:t>
            </a:r>
          </a:p>
        </p:txBody>
      </p:sp>
    </p:spTree>
    <p:extLst>
      <p:ext uri="{BB962C8B-B14F-4D97-AF65-F5344CB8AC3E}">
        <p14:creationId xmlns:p14="http://schemas.microsoft.com/office/powerpoint/2010/main" val="142043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1F9861-F56F-4859-855C-C8B3B663D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60E5E920-F58A-9F32-EEEF-BB5883021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1AE9B384-FAD0-5E45-2616-D1049572D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cat&#10;&#10;AI-generated content may be incorrect.">
            <a:extLst>
              <a:ext uri="{FF2B5EF4-FFF2-40B4-BE49-F238E27FC236}">
                <a16:creationId xmlns:a16="http://schemas.microsoft.com/office/drawing/2014/main" id="{DB2D04D9-17E3-E22A-6B2A-455891A1B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3A3065-3149-DA5F-E7CF-8565DF4AFAD7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Yeah, Visp told me you guys have been clashing…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guess now I can see why.</a:t>
            </a:r>
          </a:p>
        </p:txBody>
      </p:sp>
    </p:spTree>
    <p:extLst>
      <p:ext uri="{BB962C8B-B14F-4D97-AF65-F5344CB8AC3E}">
        <p14:creationId xmlns:p14="http://schemas.microsoft.com/office/powerpoint/2010/main" val="10582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EFB27-03AA-C191-EE32-61F00A761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0C673A2-3EBC-51F1-1EC7-6F913B5BB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DFF825B1-78C0-AEFD-D3F8-FCD4F2189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33731E33-BCE6-35FD-66EE-8A760A9FF5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AC8246-AF7A-FB58-28D0-8462E732F2E9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Yeah, don’t get me wrong, these guys are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basically like my family.</a:t>
            </a:r>
          </a:p>
        </p:txBody>
      </p:sp>
    </p:spTree>
    <p:extLst>
      <p:ext uri="{BB962C8B-B14F-4D97-AF65-F5344CB8AC3E}">
        <p14:creationId xmlns:p14="http://schemas.microsoft.com/office/powerpoint/2010/main" val="3565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D021B-8633-8572-4F63-C2E227127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5229C43-0C41-276F-61FC-4628B222D1B9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C18075-2E5E-6001-7B36-37EB3509DA58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But no.</a:t>
            </a:r>
          </a:p>
        </p:txBody>
      </p:sp>
    </p:spTree>
    <p:extLst>
      <p:ext uri="{BB962C8B-B14F-4D97-AF65-F5344CB8AC3E}">
        <p14:creationId xmlns:p14="http://schemas.microsoft.com/office/powerpoint/2010/main" val="370622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4CF0B-0FEE-A89E-3F2D-0E65357A96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1F9B64D8-9ACD-EA37-04A9-CE5D8E422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F01F0AD8-6AAA-F443-C4FD-0B0A551451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E5C7BC14-BDE3-5F84-3653-27ACA9909C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C6B9AB-43DB-3BAA-531C-F96FEE5D546F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But </a:t>
            </a:r>
            <a:r>
              <a:rPr lang="en-GB" sz="3200" dirty="0" err="1">
                <a:latin typeface="Raspoutine Classic" panose="02010503050001050505" pitchFamily="50" charset="0"/>
              </a:rPr>
              <a:t>y’know</a:t>
            </a:r>
            <a:r>
              <a:rPr lang="en-GB" sz="3200" dirty="0">
                <a:latin typeface="Raspoutine Classic" panose="02010503050001050505" pitchFamily="50" charset="0"/>
              </a:rPr>
              <a:t>… family gets strained.</a:t>
            </a:r>
          </a:p>
        </p:txBody>
      </p:sp>
    </p:spTree>
    <p:extLst>
      <p:ext uri="{BB962C8B-B14F-4D97-AF65-F5344CB8AC3E}">
        <p14:creationId xmlns:p14="http://schemas.microsoft.com/office/powerpoint/2010/main" val="23410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7FB70-F067-2B0E-249D-DC451FE7E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0C326884-8E47-A5AD-A13A-53DFC1C06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C3A4C746-B423-27C2-6E0F-CE3EDC42FB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DC658DBC-CAE7-34C6-8D72-AE4E8C11BE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07E079-8361-D645-4A67-739F2B95BAF2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 could all do with someone fresh on the team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who will actually take it seriously…</a:t>
            </a:r>
          </a:p>
        </p:txBody>
      </p:sp>
    </p:spTree>
    <p:extLst>
      <p:ext uri="{BB962C8B-B14F-4D97-AF65-F5344CB8AC3E}">
        <p14:creationId xmlns:p14="http://schemas.microsoft.com/office/powerpoint/2010/main" val="13428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7D8E3B-C084-288E-B701-D44628341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09AA8BF-C488-9DFA-DD3C-53A17F64C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C3239840-1751-4385-C89F-84C70EE06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4174B450-6A84-4FFC-B838-47545C99C9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A09220-3985-F485-478F-4537BEA3E266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So… honestly? I’d really appreciate it if you could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give us a shot.</a:t>
            </a:r>
          </a:p>
        </p:txBody>
      </p:sp>
    </p:spTree>
    <p:extLst>
      <p:ext uri="{BB962C8B-B14F-4D97-AF65-F5344CB8AC3E}">
        <p14:creationId xmlns:p14="http://schemas.microsoft.com/office/powerpoint/2010/main" val="249939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3B35D-54D1-3113-932C-7DA2624220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7FB4520E-54B2-2CA5-A77D-1466259243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8E43B40F-0023-C513-31F3-015E53358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9377B9BC-A441-181E-B7FA-AA2C492422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9154C8-F7FD-237D-121E-1C88BDF4EDC3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Here. You’ve already got </a:t>
            </a:r>
            <a:r>
              <a:rPr lang="en-GB" sz="3200" dirty="0" err="1">
                <a:latin typeface="Raspoutine Classic" panose="02010503050001050505" pitchFamily="50" charset="0"/>
              </a:rPr>
              <a:t>Visp’s</a:t>
            </a:r>
            <a:r>
              <a:rPr lang="en-GB" sz="3200" dirty="0">
                <a:latin typeface="Raspoutine Classic" panose="02010503050001050505" pitchFamily="50" charset="0"/>
              </a:rPr>
              <a:t> number right?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Here’s mine.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Shoot me a message later if you want, yeah?</a:t>
            </a:r>
          </a:p>
        </p:txBody>
      </p:sp>
    </p:spTree>
    <p:extLst>
      <p:ext uri="{BB962C8B-B14F-4D97-AF65-F5344CB8AC3E}">
        <p14:creationId xmlns:p14="http://schemas.microsoft.com/office/powerpoint/2010/main" val="3376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A621D-7F6C-005C-DD27-C670666B0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0005147E-E8C3-57B3-7D7B-1F9CE82B0F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7C0F855C-19CE-0242-AC4C-337224F8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44FA63C0-0E27-A300-8A49-01C9527B2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07911-E456-6D32-150E-791BBFDFF5C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Doesn’t have to be about the band…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If you just </a:t>
            </a:r>
            <a:r>
              <a:rPr lang="en-GB" sz="3200" dirty="0" err="1">
                <a:latin typeface="Raspoutine Classic" panose="02010503050001050505" pitchFamily="50" charset="0"/>
              </a:rPr>
              <a:t>wanna</a:t>
            </a:r>
            <a:r>
              <a:rPr lang="en-GB" sz="3200" dirty="0">
                <a:latin typeface="Raspoutine Classic" panose="02010503050001050505" pitchFamily="50" charset="0"/>
              </a:rPr>
              <a:t> talk that’s cool too.</a:t>
            </a:r>
          </a:p>
        </p:txBody>
      </p:sp>
    </p:spTree>
    <p:extLst>
      <p:ext uri="{BB962C8B-B14F-4D97-AF65-F5344CB8AC3E}">
        <p14:creationId xmlns:p14="http://schemas.microsoft.com/office/powerpoint/2010/main" val="242689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E311E8-34B0-635F-2FD4-D8CAEA3FE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5C4F6F85-8152-CCBF-39D5-37D08BF1B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CE6FA2F4-6BCA-C20A-FC6C-1A28CF2B75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9C43E02-7D34-C4A2-CE28-460F51C142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9F3DAE-0549-E5AB-7350-F19592EA8429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Rowan flashes me a toothy grin.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Looks like he’s doing his best to cash in on the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slacking off part.</a:t>
            </a:r>
          </a:p>
        </p:txBody>
      </p:sp>
    </p:spTree>
    <p:extLst>
      <p:ext uri="{BB962C8B-B14F-4D97-AF65-F5344CB8AC3E}">
        <p14:creationId xmlns:p14="http://schemas.microsoft.com/office/powerpoint/2010/main" val="231931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30BFCE-45E7-B4D5-7FEA-39E27B6285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3D4111DB-79ED-22BC-65D7-541A56187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A9A0B8A7-D81A-840C-7729-CABD26F25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639B4FEB-E796-F5CC-63D6-74FF470A1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AEDA8FE-4AF2-840F-6DAF-FDCC96E26E0B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give it to him… it’s pretty convincing.</a:t>
            </a:r>
          </a:p>
        </p:txBody>
      </p:sp>
    </p:spTree>
    <p:extLst>
      <p:ext uri="{BB962C8B-B14F-4D97-AF65-F5344CB8AC3E}">
        <p14:creationId xmlns:p14="http://schemas.microsoft.com/office/powerpoint/2010/main" val="63581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209EC-4615-7867-1EEC-E9465B5539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EFD00FCA-79FA-B458-F55A-3255A670B9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FAEEF6DB-2549-4E74-1576-60252C9E1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FB1ABBCB-5D6F-55D5-F966-5B45D0A8A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8B8E7F-56BB-49EC-B566-8572442CF2A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…guess this means I’ve got until later to make my decision.</a:t>
            </a:r>
          </a:p>
        </p:txBody>
      </p:sp>
    </p:spTree>
    <p:extLst>
      <p:ext uri="{BB962C8B-B14F-4D97-AF65-F5344CB8AC3E}">
        <p14:creationId xmlns:p14="http://schemas.microsoft.com/office/powerpoint/2010/main" val="2434372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063E73-265E-2D47-CC80-1BA9882205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00CF16C6-9543-A6FF-5397-040B4ABF0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A8337486-D1BB-0065-CE52-8E344E217B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9E0021A1-BF1D-245B-CE6A-95A8EC1DCF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FBFD370-E36B-A147-15D3-8FC4A207D3CB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Anyway, why don’t you sit and listen to us jam for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 while? </a:t>
            </a:r>
          </a:p>
        </p:txBody>
      </p:sp>
    </p:spTree>
    <p:extLst>
      <p:ext uri="{BB962C8B-B14F-4D97-AF65-F5344CB8AC3E}">
        <p14:creationId xmlns:p14="http://schemas.microsoft.com/office/powerpoint/2010/main" val="317666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FFFC3-1D05-6240-BCB7-0670760F2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FF55ACD0-B2F8-03E1-015F-541592B67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9DFEF6FA-1E9F-B3CA-B178-8B51E83FA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3C7D9F6B-B769-F71C-FFF1-9A09292F69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7F5CF7-3455-0050-739D-25ACBC222F60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Might as  well see </a:t>
            </a:r>
            <a:r>
              <a:rPr lang="en-GB" sz="3200" b="1" dirty="0">
                <a:latin typeface="Raspoutine Classic" panose="02010503050001050505" pitchFamily="50" charset="0"/>
              </a:rPr>
              <a:t>and</a:t>
            </a:r>
            <a:r>
              <a:rPr lang="en-GB" sz="3200" dirty="0">
                <a:latin typeface="Raspoutine Classic" panose="02010503050001050505" pitchFamily="50" charset="0"/>
              </a:rPr>
              <a:t> hear what you’re getting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yourself into, right?</a:t>
            </a:r>
          </a:p>
        </p:txBody>
      </p:sp>
    </p:spTree>
    <p:extLst>
      <p:ext uri="{BB962C8B-B14F-4D97-AF65-F5344CB8AC3E}">
        <p14:creationId xmlns:p14="http://schemas.microsoft.com/office/powerpoint/2010/main" val="254215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6598-3182-50EC-8FB4-FF9CFD9E54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cartoon characters&#10;&#10;AI-generated content may be incorrect.">
            <a:extLst>
              <a:ext uri="{FF2B5EF4-FFF2-40B4-BE49-F238E27FC236}">
                <a16:creationId xmlns:a16="http://schemas.microsoft.com/office/drawing/2014/main" id="{FA571A56-204C-CAD1-E11A-42AD78EA4E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72" y="-5590498"/>
            <a:ext cx="10945653" cy="7739242"/>
          </a:xfrm>
          <a:prstGeom prst="rect">
            <a:avLst/>
          </a:prstGeom>
        </p:spPr>
      </p:pic>
      <p:pic>
        <p:nvPicPr>
          <p:cNvPr id="7" name="Picture 6" descr="A logo with stars on a black background&#10;&#10;AI-generated content may be incorrect.">
            <a:extLst>
              <a:ext uri="{FF2B5EF4-FFF2-40B4-BE49-F238E27FC236}">
                <a16:creationId xmlns:a16="http://schemas.microsoft.com/office/drawing/2014/main" id="{72AE8109-1612-FBA6-E4D1-0AE1E4981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597" y="-864087"/>
            <a:ext cx="8845464" cy="4975573"/>
          </a:xfrm>
          <a:prstGeom prst="rect">
            <a:avLst/>
          </a:prstGeom>
        </p:spPr>
      </p:pic>
      <p:pic>
        <p:nvPicPr>
          <p:cNvPr id="3" name="Picture 2" descr="A black background with white letters&#10;&#10;AI-generated content may be incorrect.">
            <a:hlinkClick r:id="rId4" action="ppaction://hlinksldjump"/>
            <a:extLst>
              <a:ext uri="{FF2B5EF4-FFF2-40B4-BE49-F238E27FC236}">
                <a16:creationId xmlns:a16="http://schemas.microsoft.com/office/drawing/2014/main" id="{73F50723-DD20-94CD-2508-E27E7F4F9A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39" y="2475199"/>
            <a:ext cx="3203774" cy="1482078"/>
          </a:xfrm>
          <a:prstGeom prst="rect">
            <a:avLst/>
          </a:prstGeom>
        </p:spPr>
      </p:pic>
      <p:pic>
        <p:nvPicPr>
          <p:cNvPr id="6" name="Picture 5" descr="A close-up of a black background&#10;&#10;AI-generated content may be incorrect.">
            <a:extLst>
              <a:ext uri="{FF2B5EF4-FFF2-40B4-BE49-F238E27FC236}">
                <a16:creationId xmlns:a16="http://schemas.microsoft.com/office/drawing/2014/main" id="{7E8D8B0F-897F-07E9-AB05-022934A2ED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739" y="3610844"/>
            <a:ext cx="5677677" cy="1345776"/>
          </a:xfrm>
          <a:prstGeom prst="rect">
            <a:avLst/>
          </a:prstGeom>
        </p:spPr>
      </p:pic>
      <p:pic>
        <p:nvPicPr>
          <p:cNvPr id="10" name="Picture 9" descr="A black background with white letters&#10;&#10;AI-generated content may be incorrect.">
            <a:extLst>
              <a:ext uri="{FF2B5EF4-FFF2-40B4-BE49-F238E27FC236}">
                <a16:creationId xmlns:a16="http://schemas.microsoft.com/office/drawing/2014/main" id="{60A68984-D070-DCFE-695F-71248D530C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39" y="4442548"/>
            <a:ext cx="4881584" cy="1649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373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 advClick="0">
        <p159:morph option="byObject"/>
      </p:transition>
    </mc:Choice>
    <mc:Fallback xmlns="">
      <p:transition spd="slow" advClick="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475A5-49C3-1A44-6AC2-64E2DA6195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D6F673-6F73-BE4A-CB6C-BA9990B7BD49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CA1F4E-AEF8-0117-37FF-82B35448869D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Even ghosts have to live a normal life once more.</a:t>
            </a:r>
          </a:p>
        </p:txBody>
      </p:sp>
    </p:spTree>
    <p:extLst>
      <p:ext uri="{BB962C8B-B14F-4D97-AF65-F5344CB8AC3E}">
        <p14:creationId xmlns:p14="http://schemas.microsoft.com/office/powerpoint/2010/main" val="417997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A46590-DD57-FD8F-03FE-CA0043CE17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A473FBC9-268B-76A3-142F-9F15E9C05D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5DB28550-7789-DF2A-0D43-4C2057614C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A6B9CEAD-7A64-9217-9AC5-67831E6932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92716D-7871-5D62-85E7-15206DEF2F4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Just don’t judge the lyrics too hard, ‘kay?</a:t>
            </a:r>
          </a:p>
        </p:txBody>
      </p:sp>
    </p:spTree>
    <p:extLst>
      <p:ext uri="{BB962C8B-B14F-4D97-AF65-F5344CB8AC3E}">
        <p14:creationId xmlns:p14="http://schemas.microsoft.com/office/powerpoint/2010/main" val="40936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734A77-595C-CC1B-4B88-85EC7ECC6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D2BE3026-5FE7-D847-56F6-684AC08B2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FCABA246-1672-DFAA-F3A5-55E5D218CA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1998" cy="6857999"/>
          </a:xfrm>
          <a:prstGeom prst="rect">
            <a:avLst/>
          </a:prstGeom>
        </p:spPr>
      </p:pic>
      <p:pic>
        <p:nvPicPr>
          <p:cNvPr id="4" name="Picture 3" descr="A cartoon of a person&#10;&#10;AI-generated content may be incorrect.">
            <a:extLst>
              <a:ext uri="{FF2B5EF4-FFF2-40B4-BE49-F238E27FC236}">
                <a16:creationId xmlns:a16="http://schemas.microsoft.com/office/drawing/2014/main" id="{986BC000-F644-C685-B589-645F48E25A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885"/>
          <a:stretch/>
        </p:blipFill>
        <p:spPr>
          <a:xfrm>
            <a:off x="-2" y="3078247"/>
            <a:ext cx="12191998" cy="37797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6A92411-8317-9167-9231-1FA4065F8B4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It’s hard finding stuff that sounds good that’s not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all just flowery nonsense.</a:t>
            </a:r>
          </a:p>
        </p:txBody>
      </p:sp>
    </p:spTree>
    <p:extLst>
      <p:ext uri="{BB962C8B-B14F-4D97-AF65-F5344CB8AC3E}">
        <p14:creationId xmlns:p14="http://schemas.microsoft.com/office/powerpoint/2010/main" val="176074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866D2-59B9-8002-9974-B5D9EF6D75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person in a room with speakers and a blue wall&#10;&#10;AI-generated content may be incorrect.">
            <a:extLst>
              <a:ext uri="{FF2B5EF4-FFF2-40B4-BE49-F238E27FC236}">
                <a16:creationId xmlns:a16="http://schemas.microsoft.com/office/drawing/2014/main" id="{EB854A9B-8DDD-9012-A106-AD341A184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long hair&#10;&#10;AI-generated content may be incorrect.">
            <a:extLst>
              <a:ext uri="{FF2B5EF4-FFF2-40B4-BE49-F238E27FC236}">
                <a16:creationId xmlns:a16="http://schemas.microsoft.com/office/drawing/2014/main" id="{E57D7AE9-5CC7-A973-3554-2BC60AC7B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cartoon of a cat&#10;&#10;AI-generated content may be incorrect.">
            <a:extLst>
              <a:ext uri="{FF2B5EF4-FFF2-40B4-BE49-F238E27FC236}">
                <a16:creationId xmlns:a16="http://schemas.microsoft.com/office/drawing/2014/main" id="{DD7FFA26-855B-0F24-1855-C2ADED84F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E32AD6-E789-E17F-2B2E-8BAF95292D4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Sure, that’ll be fun.</a:t>
            </a:r>
          </a:p>
        </p:txBody>
      </p:sp>
    </p:spTree>
    <p:extLst>
      <p:ext uri="{BB962C8B-B14F-4D97-AF65-F5344CB8AC3E}">
        <p14:creationId xmlns:p14="http://schemas.microsoft.com/office/powerpoint/2010/main" val="4160882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C3CE4F-61B6-7871-45B3-E2D087025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8A4EC6-1E0E-8B24-A506-B6ECE19F246F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4BFBCB1D-EA02-2F8F-007E-96A449A71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649868"/>
      </p:ext>
    </p:extLst>
  </p:cSld>
  <p:clrMapOvr>
    <a:masterClrMapping/>
  </p:clrMapOvr>
  <p:transition spd="slow">
    <p:wipe/>
  </p:transition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BE27EB-9439-AC78-4385-F0AA1C0C4F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E6F5C69-2EA1-4E1A-9825-99A8E7CC0CBC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CCBFF7A8-7C41-45C1-EE4A-3B77AC240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799E5F-9CA9-3C61-13CB-68F249632274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decided to stick around for about an hour before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calling it a night.</a:t>
            </a:r>
          </a:p>
        </p:txBody>
      </p:sp>
    </p:spTree>
    <p:extLst>
      <p:ext uri="{BB962C8B-B14F-4D97-AF65-F5344CB8AC3E}">
        <p14:creationId xmlns:p14="http://schemas.microsoft.com/office/powerpoint/2010/main" val="22596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A9E5C0-6645-F477-0391-A7DCE753A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8D1D61-6478-B3C9-EB37-D6D6DE27D288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69C51E1C-2F75-558B-5954-9E7A78BE3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2298689-0596-E921-F825-3EF551E722B9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Honestly they didn’t sound bad at all…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They’ve got the skill, that’s for sure.</a:t>
            </a:r>
          </a:p>
        </p:txBody>
      </p:sp>
    </p:spTree>
    <p:extLst>
      <p:ext uri="{BB962C8B-B14F-4D97-AF65-F5344CB8AC3E}">
        <p14:creationId xmlns:p14="http://schemas.microsoft.com/office/powerpoint/2010/main" val="1411042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D9D2F-6D4E-6024-4881-37C210ED6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CBC9C6-A9CF-8AD7-7DDA-19ADF6C4EEF2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462B706F-160E-2994-BB69-DA27CCDDB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C9B195-3FC4-B7C5-5780-D0E9E9CC9CE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It’s be a shame for them to fall apart…</a:t>
            </a:r>
          </a:p>
        </p:txBody>
      </p:sp>
    </p:spTree>
    <p:extLst>
      <p:ext uri="{BB962C8B-B14F-4D97-AF65-F5344CB8AC3E}">
        <p14:creationId xmlns:p14="http://schemas.microsoft.com/office/powerpoint/2010/main" val="182385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93DFD9-5627-69BF-603E-0548506BF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E0ABD8E-990B-C067-48BC-BE8A7A85BA6D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E6C72DA9-CCBE-6845-5279-25EE5EDB0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DB75F8-D8F0-583C-86A9-06F8A082EA5B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need to do my best here!</a:t>
            </a:r>
          </a:p>
        </p:txBody>
      </p:sp>
    </p:spTree>
    <p:extLst>
      <p:ext uri="{BB962C8B-B14F-4D97-AF65-F5344CB8AC3E}">
        <p14:creationId xmlns:p14="http://schemas.microsoft.com/office/powerpoint/2010/main" val="101853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FECFD1CE-3FB4-8CAD-15A5-042DB5814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AC01BD7D-07E3-9165-4753-CC79DB2E1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CCF9D7-874F-CB19-B931-17B63E2C4F4C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managed to get home safely.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Though as soon as I was in, I feel my phone buzz.</a:t>
            </a:r>
          </a:p>
        </p:txBody>
      </p:sp>
    </p:spTree>
    <p:extLst>
      <p:ext uri="{BB962C8B-B14F-4D97-AF65-F5344CB8AC3E}">
        <p14:creationId xmlns:p14="http://schemas.microsoft.com/office/powerpoint/2010/main" val="3654151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82A93-E53B-ED36-3793-C237637249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BE21793C-AAB3-5E60-586E-9B9B8D04E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CD3C66A2-427B-02D8-74B2-46D882F3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3"/>
          <a:stretch/>
        </p:blipFill>
        <p:spPr>
          <a:xfrm>
            <a:off x="-59266" y="4222992"/>
            <a:ext cx="12251266" cy="26350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34F490-A30B-BB61-EA86-B57D012A46F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..that feels purposeful somehow.</a:t>
            </a:r>
          </a:p>
        </p:txBody>
      </p:sp>
    </p:spTree>
    <p:extLst>
      <p:ext uri="{BB962C8B-B14F-4D97-AF65-F5344CB8AC3E}">
        <p14:creationId xmlns:p14="http://schemas.microsoft.com/office/powerpoint/2010/main" val="178397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294014D3-22EF-A705-C9DB-65D4CD170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88984BB-2D00-BBE4-5056-1B557E98BF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920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4E78A7-AE16-3F46-89A6-4C127DAA62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A4A14107-5CB5-F173-B761-F3DD1FEAB3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B038A08-BC4B-33A1-458E-461588F61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5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21066-5CBA-C90A-7654-DA7D9F9B5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5A123601-FD01-4986-A32E-6C40C78BB1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5AB2B8C-F6FE-0B0E-637B-7153D2810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0C4A6607-DD44-96CF-2533-2B090332DB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11699502" y="2767980"/>
            <a:ext cx="3581842" cy="3171643"/>
          </a:xfrm>
          <a:prstGeom prst="rect">
            <a:avLst/>
          </a:prstGeom>
        </p:spPr>
      </p:pic>
      <p:pic>
        <p:nvPicPr>
          <p:cNvPr id="7" name="Picture 6" descr="A cartoon of a child with patches on his face&#10;&#10;AI-generated content may be incorrect.">
            <a:extLst>
              <a:ext uri="{FF2B5EF4-FFF2-40B4-BE49-F238E27FC236}">
                <a16:creationId xmlns:a16="http://schemas.microsoft.com/office/drawing/2014/main" id="{ADB676F5-3EE3-5071-7020-97F3D765A1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8"/>
          <a:stretch/>
        </p:blipFill>
        <p:spPr>
          <a:xfrm>
            <a:off x="11718209" y="136098"/>
            <a:ext cx="3544428" cy="2975776"/>
          </a:xfrm>
          <a:prstGeom prst="rect">
            <a:avLst/>
          </a:prstGeom>
        </p:spPr>
      </p:pic>
      <p:pic>
        <p:nvPicPr>
          <p:cNvPr id="8" name="Picture 7" descr="A cartoon of a child&#10;&#10;AI-generated content may be incorrect.">
            <a:extLst>
              <a:ext uri="{FF2B5EF4-FFF2-40B4-BE49-F238E27FC236}">
                <a16:creationId xmlns:a16="http://schemas.microsoft.com/office/drawing/2014/main" id="{240BE4A2-7D59-178C-A496-43CA2ABC4F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DAADDE2E-131D-3C9A-27D0-7CBD99C23A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425149"/>
            <a:ext cx="7595105" cy="1319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900C8A-2418-4985-2300-435E87130457}"/>
              </a:ext>
            </a:extLst>
          </p:cNvPr>
          <p:cNvSpPr txBox="1"/>
          <p:nvPr/>
        </p:nvSpPr>
        <p:spPr>
          <a:xfrm>
            <a:off x="3176499" y="5546164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New group chat to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welcome our new friend!</a:t>
            </a:r>
          </a:p>
        </p:txBody>
      </p:sp>
    </p:spTree>
    <p:extLst>
      <p:ext uri="{BB962C8B-B14F-4D97-AF65-F5344CB8AC3E}">
        <p14:creationId xmlns:p14="http://schemas.microsoft.com/office/powerpoint/2010/main" val="2290435207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B59D2-3F6A-E597-5D9B-260D7B2DA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69A492EE-7FF5-66BC-C84C-F7B4EB6DE2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3DD7118-B1B1-4F7E-2BF1-D0BAF4148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427BE2FF-9F35-8C54-0F0A-847D69B471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3220165"/>
            <a:ext cx="1686472" cy="1752018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FBA55AE4-A12F-DF09-DEB7-2B9096AE42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718390" y="4892224"/>
            <a:ext cx="2475791" cy="2192259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8515EADB-FFDE-B1FC-3CEB-F7E64709C2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425149"/>
            <a:ext cx="7595105" cy="1319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BC3CA65-69AA-7765-7341-22272415B793}"/>
              </a:ext>
            </a:extLst>
          </p:cNvPr>
          <p:cNvSpPr txBox="1"/>
          <p:nvPr/>
        </p:nvSpPr>
        <p:spPr>
          <a:xfrm>
            <a:off x="3176499" y="579238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!</a:t>
            </a:r>
          </a:p>
        </p:txBody>
      </p:sp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02B10E98-2D21-283E-DF5E-ACBC4F3656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12624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20F65B-9C1E-088C-E29C-2D319F09A564}"/>
              </a:ext>
            </a:extLst>
          </p:cNvPr>
          <p:cNvSpPr txBox="1"/>
          <p:nvPr/>
        </p:nvSpPr>
        <p:spPr>
          <a:xfrm>
            <a:off x="3176499" y="3733639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New group chat to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welcome our new friend!</a:t>
            </a:r>
          </a:p>
        </p:txBody>
      </p:sp>
    </p:spTree>
    <p:extLst>
      <p:ext uri="{BB962C8B-B14F-4D97-AF65-F5344CB8AC3E}">
        <p14:creationId xmlns:p14="http://schemas.microsoft.com/office/powerpoint/2010/main" val="3934645492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D0D3E2-7632-5F59-96BF-77FD3810A8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D24F1A19-2980-D514-33A2-A44B62009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0C34A3-799F-814A-60DF-3E7151EA2B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3DA66817-290E-B15D-C0A2-5CAC5BABC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718390" y="3071371"/>
            <a:ext cx="2475791" cy="2192259"/>
          </a:xfrm>
          <a:prstGeom prst="rect">
            <a:avLst/>
          </a:prstGeom>
        </p:spPr>
      </p:pic>
      <p:pic>
        <p:nvPicPr>
          <p:cNvPr id="7" name="Picture 6" descr="A cartoon of a child with patches on his face&#10;&#10;AI-generated content may be incorrect.">
            <a:extLst>
              <a:ext uri="{FF2B5EF4-FFF2-40B4-BE49-F238E27FC236}">
                <a16:creationId xmlns:a16="http://schemas.microsoft.com/office/drawing/2014/main" id="{75770F01-EBBC-1813-41A7-9860A60DF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8"/>
          <a:stretch/>
        </p:blipFill>
        <p:spPr>
          <a:xfrm>
            <a:off x="721025" y="4966516"/>
            <a:ext cx="2455474" cy="2061529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FC8BD29A-F47E-D972-40DE-8512ABAA18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04296"/>
            <a:ext cx="7595105" cy="1319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E589EE-263B-A122-CA6F-F87846EB188F}"/>
              </a:ext>
            </a:extLst>
          </p:cNvPr>
          <p:cNvSpPr txBox="1"/>
          <p:nvPr/>
        </p:nvSpPr>
        <p:spPr>
          <a:xfrm>
            <a:off x="3176499" y="3971532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!</a:t>
            </a:r>
          </a:p>
        </p:txBody>
      </p:sp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E7C6D32-D5A8-8115-59E1-8E7C459814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34898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FEC60EE-1E5F-5A61-948C-35A718775CAF}"/>
              </a:ext>
            </a:extLst>
          </p:cNvPr>
          <p:cNvSpPr txBox="1"/>
          <p:nvPr/>
        </p:nvSpPr>
        <p:spPr>
          <a:xfrm>
            <a:off x="3176499" y="2055913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New group chat to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welcome our new friend!</a:t>
            </a:r>
          </a:p>
        </p:txBody>
      </p:sp>
      <p:pic>
        <p:nvPicPr>
          <p:cNvPr id="8" name="Picture 7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BEB35F03-9831-CFAA-7D87-4A683FAA42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367108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F9A7B6-7511-1622-AB63-F819B28B0C95}"/>
              </a:ext>
            </a:extLst>
          </p:cNvPr>
          <p:cNvSpPr txBox="1"/>
          <p:nvPr/>
        </p:nvSpPr>
        <p:spPr>
          <a:xfrm>
            <a:off x="3176499" y="5734344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?!</a:t>
            </a: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8223E680-57F1-AFF5-6817-0026C2C685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095367" y="1401598"/>
            <a:ext cx="1686472" cy="17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872463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A1E383-51DC-E923-2EDF-1897AD29B3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CA075275-B940-2969-944F-A777E61156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2E9781-163D-16B3-4F56-4E5ACD638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1FBBAB7D-E939-4564-1B2C-91DE409A39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710866" y="1498392"/>
            <a:ext cx="2475791" cy="2192259"/>
          </a:xfrm>
          <a:prstGeom prst="rect">
            <a:avLst/>
          </a:prstGeom>
        </p:spPr>
      </p:pic>
      <p:pic>
        <p:nvPicPr>
          <p:cNvPr id="7" name="Picture 6" descr="A cartoon of a child with patches on his face&#10;&#10;AI-generated content may be incorrect.">
            <a:extLst>
              <a:ext uri="{FF2B5EF4-FFF2-40B4-BE49-F238E27FC236}">
                <a16:creationId xmlns:a16="http://schemas.microsoft.com/office/drawing/2014/main" id="{4C82D06E-2466-E460-338C-2CCA8E840D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8"/>
          <a:stretch/>
        </p:blipFill>
        <p:spPr>
          <a:xfrm>
            <a:off x="686014" y="3145718"/>
            <a:ext cx="2455474" cy="2061529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80411937-66A2-56A1-2D43-1219489692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04296"/>
            <a:ext cx="7595105" cy="1319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D553ED9-72CB-0ACB-4D26-9B6B2D6D3D83}"/>
              </a:ext>
            </a:extLst>
          </p:cNvPr>
          <p:cNvSpPr txBox="1"/>
          <p:nvPr/>
        </p:nvSpPr>
        <p:spPr>
          <a:xfrm>
            <a:off x="3176499" y="3971532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?!</a:t>
            </a:r>
          </a:p>
        </p:txBody>
      </p:sp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E827265-833E-2AB4-07D9-78F49B3DA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34898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5C79BD-0398-F3E4-ED40-6B58B39858AA}"/>
              </a:ext>
            </a:extLst>
          </p:cNvPr>
          <p:cNvSpPr txBox="1"/>
          <p:nvPr/>
        </p:nvSpPr>
        <p:spPr>
          <a:xfrm>
            <a:off x="3176499" y="230169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Woop</a:t>
            </a:r>
            <a:r>
              <a:rPr lang="en-GB" sz="3200" dirty="0">
                <a:latin typeface="Raspoutine Classic" panose="02010503050001050505" pitchFamily="50" charset="0"/>
              </a:rPr>
              <a:t>!</a:t>
            </a:r>
          </a:p>
        </p:txBody>
      </p:sp>
      <p:pic>
        <p:nvPicPr>
          <p:cNvPr id="8" name="Picture 7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78E299FC-5CF0-A9EC-22C3-F4C6A19BCB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367108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585B8D-86B0-5B4A-C1D1-FB617B2F983D}"/>
              </a:ext>
            </a:extLst>
          </p:cNvPr>
          <p:cNvSpPr txBox="1"/>
          <p:nvPr/>
        </p:nvSpPr>
        <p:spPr>
          <a:xfrm>
            <a:off x="3176499" y="5488123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Let’s do our best starting tomorrow!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Meet at 6 like always!</a:t>
            </a: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B79F08CC-0139-A833-5271-6B0E703D22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067880" y="4988271"/>
            <a:ext cx="1686472" cy="17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236518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A3638E-5A1C-15D3-829B-E436B4283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98AD1E85-AF43-5CD6-570A-EF490AF3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BF127CC-D0F4-8C67-7749-5450AE2EB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5C07B1C1-C7CC-96E0-6974-9BE786B13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700708" y="4887522"/>
            <a:ext cx="2475791" cy="2192259"/>
          </a:xfrm>
          <a:prstGeom prst="rect">
            <a:avLst/>
          </a:prstGeom>
        </p:spPr>
      </p:pic>
      <p:pic>
        <p:nvPicPr>
          <p:cNvPr id="7" name="Picture 6" descr="A cartoon of a child with patches on his face&#10;&#10;AI-generated content may be incorrect.">
            <a:extLst>
              <a:ext uri="{FF2B5EF4-FFF2-40B4-BE49-F238E27FC236}">
                <a16:creationId xmlns:a16="http://schemas.microsoft.com/office/drawing/2014/main" id="{CDD2077C-2663-2CE9-7E94-E90416E0D1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8"/>
          <a:stretch/>
        </p:blipFill>
        <p:spPr>
          <a:xfrm>
            <a:off x="690902" y="1377159"/>
            <a:ext cx="2455474" cy="2061529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136663DB-84C2-30AF-B9F2-4E9A5369B9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04296"/>
            <a:ext cx="7595105" cy="13192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79353F-93B9-D508-81E3-89BE35BAAB1B}"/>
              </a:ext>
            </a:extLst>
          </p:cNvPr>
          <p:cNvSpPr txBox="1"/>
          <p:nvPr/>
        </p:nvSpPr>
        <p:spPr>
          <a:xfrm>
            <a:off x="3193845" y="3720932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Let’s do our best starting tomorrow!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Meet at 6 like always!</a:t>
            </a:r>
          </a:p>
        </p:txBody>
      </p:sp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FA457393-FC91-647C-F5F2-D8523BCFAE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34898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5680D73-0150-A7D1-D648-C7C27E787F0E}"/>
              </a:ext>
            </a:extLst>
          </p:cNvPr>
          <p:cNvSpPr txBox="1"/>
          <p:nvPr/>
        </p:nvSpPr>
        <p:spPr>
          <a:xfrm>
            <a:off x="3176499" y="230169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?!</a:t>
            </a:r>
          </a:p>
        </p:txBody>
      </p:sp>
      <p:pic>
        <p:nvPicPr>
          <p:cNvPr id="8" name="Picture 7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1580A34-F547-2B14-9646-8B1D2EED0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367108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FF99169-95AD-1F58-6D62-3FBFCC63C2EE}"/>
              </a:ext>
            </a:extLst>
          </p:cNvPr>
          <p:cNvSpPr txBox="1"/>
          <p:nvPr/>
        </p:nvSpPr>
        <p:spPr>
          <a:xfrm>
            <a:off x="3176498" y="5734344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Sounds good! See you tomorrow!</a:t>
            </a: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E2CDBA7C-5916-9988-BD2D-F464915776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075403" y="3254147"/>
            <a:ext cx="1686472" cy="17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987553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55CB5-1755-A2EB-B1E4-36F6DA02B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1904DE27-BD41-5D1F-ACDB-F10509703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99E6FBF-06D2-02A9-D76A-5A598DA73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at with ears&#10;&#10;AI-generated content may be incorrect.">
            <a:extLst>
              <a:ext uri="{FF2B5EF4-FFF2-40B4-BE49-F238E27FC236}">
                <a16:creationId xmlns:a16="http://schemas.microsoft.com/office/drawing/2014/main" id="{70A9993D-4DE3-07BB-C10F-45579CB91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391"/>
          <a:stretch/>
        </p:blipFill>
        <p:spPr>
          <a:xfrm>
            <a:off x="680391" y="3212225"/>
            <a:ext cx="2475791" cy="2192259"/>
          </a:xfrm>
          <a:prstGeom prst="rect">
            <a:avLst/>
          </a:prstGeom>
        </p:spPr>
      </p:pic>
      <p:pic>
        <p:nvPicPr>
          <p:cNvPr id="7" name="Picture 6" descr="A cartoon of a child with patches on his face&#10;&#10;AI-generated content may be incorrect.">
            <a:extLst>
              <a:ext uri="{FF2B5EF4-FFF2-40B4-BE49-F238E27FC236}">
                <a16:creationId xmlns:a16="http://schemas.microsoft.com/office/drawing/2014/main" id="{B937EFF3-3A67-BB0C-9D10-71DEFE83F2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638"/>
          <a:stretch/>
        </p:blipFill>
        <p:spPr>
          <a:xfrm>
            <a:off x="700708" y="4923545"/>
            <a:ext cx="2455474" cy="2061529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E5BAE939-AC66-9B6D-EADB-8684E8FD89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04296"/>
            <a:ext cx="7595105" cy="1319249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780D242-19B7-05E5-FD33-F9302C9BE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34898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D34572-9D6D-CCF9-5A6E-41A5B5BE0CA1}"/>
              </a:ext>
            </a:extLst>
          </p:cNvPr>
          <p:cNvSpPr txBox="1"/>
          <p:nvPr/>
        </p:nvSpPr>
        <p:spPr>
          <a:xfrm>
            <a:off x="3176498" y="2055913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Let’s do our best starting tomorrow!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Meet at 6 like always!</a:t>
            </a:r>
          </a:p>
        </p:txBody>
      </p:sp>
      <p:pic>
        <p:nvPicPr>
          <p:cNvPr id="8" name="Picture 7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B93FE976-47C4-2C22-99EA-C3D33E4D3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367108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0EA189-F050-3318-B3B5-275782C998EC}"/>
              </a:ext>
            </a:extLst>
          </p:cNvPr>
          <p:cNvSpPr txBox="1"/>
          <p:nvPr/>
        </p:nvSpPr>
        <p:spPr>
          <a:xfrm>
            <a:off x="3156182" y="396239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Sounds good! See you tomorrow!</a:t>
            </a:r>
          </a:p>
        </p:txBody>
      </p:sp>
      <p:pic>
        <p:nvPicPr>
          <p:cNvPr id="2" name="Picture 1" descr="A cartoon of a child&#10;&#10;AI-generated content may be incorrect.">
            <a:extLst>
              <a:ext uri="{FF2B5EF4-FFF2-40B4-BE49-F238E27FC236}">
                <a16:creationId xmlns:a16="http://schemas.microsoft.com/office/drawing/2014/main" id="{664108B5-1529-7841-EC46-F202D40DA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092732" y="1572357"/>
            <a:ext cx="1686472" cy="17520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604F2D8-BB64-9C08-057D-336E02E0D3E3}"/>
              </a:ext>
            </a:extLst>
          </p:cNvPr>
          <p:cNvSpPr txBox="1"/>
          <p:nvPr/>
        </p:nvSpPr>
        <p:spPr>
          <a:xfrm>
            <a:off x="3156182" y="575281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Got it.</a:t>
            </a:r>
          </a:p>
        </p:txBody>
      </p:sp>
    </p:spTree>
    <p:extLst>
      <p:ext uri="{BB962C8B-B14F-4D97-AF65-F5344CB8AC3E}">
        <p14:creationId xmlns:p14="http://schemas.microsoft.com/office/powerpoint/2010/main" val="3101809336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F358C6-C88C-1F4B-2829-3541B27BA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DB47AC2-699D-7C76-EEBD-8475F332A688}"/>
              </a:ext>
            </a:extLst>
          </p:cNvPr>
          <p:cNvSpPr/>
          <p:nvPr/>
        </p:nvSpPr>
        <p:spPr>
          <a:xfrm>
            <a:off x="-533400" y="-634999"/>
            <a:ext cx="13157199" cy="82380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51F43DE0-CB43-734E-7E97-7FF70126FC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95" y="919657"/>
            <a:ext cx="7641607" cy="3237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485436-D399-6FEC-E04E-FEAA291D4C83}"/>
              </a:ext>
            </a:extLst>
          </p:cNvPr>
          <p:cNvSpPr txBox="1"/>
          <p:nvPr/>
        </p:nvSpPr>
        <p:spPr>
          <a:xfrm>
            <a:off x="4965699" y="3606800"/>
            <a:ext cx="226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Prologue</a:t>
            </a:r>
          </a:p>
        </p:txBody>
      </p:sp>
      <p:pic>
        <p:nvPicPr>
          <p:cNvPr id="2" name="Picture 1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FAF3B40B-5368-2F92-6B0A-80DE2D12B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8603" y="760303"/>
            <a:ext cx="8057436" cy="35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4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E3129-64AA-A603-606D-229FE1E808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DCAB77B-FBCE-7FDB-131B-F97DC818C038}"/>
              </a:ext>
            </a:extLst>
          </p:cNvPr>
          <p:cNvSpPr/>
          <p:nvPr/>
        </p:nvSpPr>
        <p:spPr>
          <a:xfrm>
            <a:off x="-533400" y="-634999"/>
            <a:ext cx="13157199" cy="82380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6C29DECE-B48F-22AB-62EF-77482BAF99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08984" y="919657"/>
            <a:ext cx="7641607" cy="3237476"/>
          </a:xfrm>
          <a:prstGeom prst="rect">
            <a:avLst/>
          </a:prstGeom>
        </p:spPr>
      </p:pic>
      <p:pic>
        <p:nvPicPr>
          <p:cNvPr id="5" name="Picture 4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9B0276F4-5E9C-02A2-1691-CC505E36A6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555" y="760303"/>
            <a:ext cx="8057436" cy="35561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C18C5A-9299-7796-2A45-134962FFDADD}"/>
              </a:ext>
            </a:extLst>
          </p:cNvPr>
          <p:cNvSpPr txBox="1"/>
          <p:nvPr/>
        </p:nvSpPr>
        <p:spPr>
          <a:xfrm>
            <a:off x="3490686" y="3606800"/>
            <a:ext cx="51235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Raavi" panose="020B0502040204020203" pitchFamily="34" charset="0"/>
                <a:cs typeface="Raavi" panose="020B0502040204020203" pitchFamily="34" charset="0"/>
              </a:rPr>
              <a:t>Good luck, Newbie!</a:t>
            </a:r>
          </a:p>
        </p:txBody>
      </p:sp>
    </p:spTree>
    <p:extLst>
      <p:ext uri="{BB962C8B-B14F-4D97-AF65-F5344CB8AC3E}">
        <p14:creationId xmlns:p14="http://schemas.microsoft.com/office/powerpoint/2010/main" val="24908119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92259-3513-81DC-E0BE-9EB39C561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03B9D1EA-DD2A-A3F4-975D-D945ADB1C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4FC74EAD-EA78-D229-3F98-2FF163596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C56D56-6825-5196-F75A-DC0B82C9726A}"/>
              </a:ext>
            </a:extLst>
          </p:cNvPr>
          <p:cNvSpPr txBox="1"/>
          <p:nvPr/>
        </p:nvSpPr>
        <p:spPr>
          <a:xfrm>
            <a:off x="1405467" y="4834467"/>
            <a:ext cx="4178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BEEP </a:t>
            </a:r>
            <a:r>
              <a:rPr lang="en-GB" sz="3200" dirty="0" err="1">
                <a:latin typeface="Raspoutine Classic" panose="02010503050001050505" pitchFamily="50" charset="0"/>
              </a:rPr>
              <a:t>BEEP</a:t>
            </a:r>
            <a:r>
              <a:rPr lang="en-GB" sz="3200" dirty="0">
                <a:latin typeface="Raspoutine Classic" panose="02010503050001050505" pitchFamily="50" charset="0"/>
              </a:rPr>
              <a:t>. BEEP </a:t>
            </a:r>
            <a:r>
              <a:rPr lang="en-GB" sz="3200" dirty="0" err="1">
                <a:latin typeface="Raspoutine Classic" panose="02010503050001050505" pitchFamily="50" charset="0"/>
              </a:rPr>
              <a:t>BEEP</a:t>
            </a:r>
            <a:r>
              <a:rPr lang="en-GB" sz="3200" dirty="0">
                <a:latin typeface="Raspoutine Classic" panose="02010503050001050505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65380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07FF01-20B1-9D54-AFE8-570E2A27A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20CAF491-12FD-D680-F517-2A6C86AC38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F272F0C3-C337-FA9A-40BB-41823DD5F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C44A3DB-49B2-470D-E3BC-C14E77F2533E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Ghosts still have to wake up to blaring alarms too..</a:t>
            </a:r>
          </a:p>
        </p:txBody>
      </p:sp>
    </p:spTree>
    <p:extLst>
      <p:ext uri="{BB962C8B-B14F-4D97-AF65-F5344CB8AC3E}">
        <p14:creationId xmlns:p14="http://schemas.microsoft.com/office/powerpoint/2010/main" val="178350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4E8178-0086-24EC-A8BC-4CC6AE31F3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6EA39B13-19D4-D90E-F23A-17CFA3D74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311FF771-B548-F37A-64A0-409BBA1780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BD7DE26-A442-C0AF-9BE4-FE0A8B70AC2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alarm on your phone is silenced, silence lulling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back into the room.</a:t>
            </a:r>
          </a:p>
        </p:txBody>
      </p:sp>
    </p:spTree>
    <p:extLst>
      <p:ext uri="{BB962C8B-B14F-4D97-AF65-F5344CB8AC3E}">
        <p14:creationId xmlns:p14="http://schemas.microsoft.com/office/powerpoint/2010/main" val="400098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96D257-44E2-0EA9-3269-D6046034F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7E4FFC94-3F1E-ACD1-C2C3-C120CC669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1202488D-AE32-2679-76CE-0ABF65E39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6F7AAE-A632-05FE-6096-4FC8D71DBF8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weather never seems to change much here..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The wind is always blowing loudly past the window.</a:t>
            </a:r>
          </a:p>
        </p:txBody>
      </p:sp>
    </p:spTree>
    <p:extLst>
      <p:ext uri="{BB962C8B-B14F-4D97-AF65-F5344CB8AC3E}">
        <p14:creationId xmlns:p14="http://schemas.microsoft.com/office/powerpoint/2010/main" val="27692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3013B4-6B4B-0AF8-A667-29C4DA4C1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418B6DA1-E72B-5DCF-46E2-A16178F4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965B72D9-0284-AEBF-B7E2-6D066383D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E2A938-243A-8A63-A09F-0FC20EB5EF8E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curtains are flung open, revealing the car-park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of the building you found yourself in since your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sudden move.</a:t>
            </a:r>
          </a:p>
        </p:txBody>
      </p:sp>
    </p:spTree>
    <p:extLst>
      <p:ext uri="{BB962C8B-B14F-4D97-AF65-F5344CB8AC3E}">
        <p14:creationId xmlns:p14="http://schemas.microsoft.com/office/powerpoint/2010/main" val="385522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3FFDB-C4EB-2330-16C5-03D70DBE59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4EF25ED1-6304-0A7C-5C33-511D68A16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E5B2C863-44A9-BE38-7D58-FD881107E9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26AE30-7C89-BF3A-89EA-101AA770FBB4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It’s been weird to adjust.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But considering you’re dead, it’s made it hard to care.</a:t>
            </a:r>
          </a:p>
        </p:txBody>
      </p:sp>
    </p:spTree>
    <p:extLst>
      <p:ext uri="{BB962C8B-B14F-4D97-AF65-F5344CB8AC3E}">
        <p14:creationId xmlns:p14="http://schemas.microsoft.com/office/powerpoint/2010/main" val="2204345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D6054D-C145-C04A-548E-8EBBBB62E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2944426A-23C6-3AB2-5690-7888A0F1E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150FFC8E-DD7D-6357-AD2D-86CA77A297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113BEA-B903-D413-1FAF-3B8F391B395E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You’ve made a couple friends around town though.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One being.. Well.</a:t>
            </a:r>
          </a:p>
        </p:txBody>
      </p:sp>
    </p:spTree>
    <p:extLst>
      <p:ext uri="{BB962C8B-B14F-4D97-AF65-F5344CB8AC3E}">
        <p14:creationId xmlns:p14="http://schemas.microsoft.com/office/powerpoint/2010/main" val="1060303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CE417-0DB7-21D2-0DF5-ECC0BF9BD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277FE6C8-77CA-C13A-53CD-33881A74E1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7D2396A-449E-05B6-F0FA-940065552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7E0834A-FCE9-4D02-2E5E-B91AD0F013C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 little eccentric.</a:t>
            </a:r>
          </a:p>
        </p:txBody>
      </p:sp>
    </p:spTree>
    <p:extLst>
      <p:ext uri="{BB962C8B-B14F-4D97-AF65-F5344CB8AC3E}">
        <p14:creationId xmlns:p14="http://schemas.microsoft.com/office/powerpoint/2010/main" val="96326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D29723-111B-B2E2-868F-ED546733D1C0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740AA-AB69-EEFA-6F8E-24BD5FF35D7A}"/>
              </a:ext>
            </a:extLst>
          </p:cNvPr>
          <p:cNvSpPr txBox="1"/>
          <p:nvPr/>
        </p:nvSpPr>
        <p:spPr>
          <a:xfrm>
            <a:off x="381000" y="4529666"/>
            <a:ext cx="86233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Hello! Welcome to the Mon*</a:t>
            </a:r>
            <a:r>
              <a:rPr lang="en-GB" sz="3200" dirty="0" err="1">
                <a:solidFill>
                  <a:schemeClr val="bg1"/>
                </a:solidFill>
              </a:rPr>
              <a:t>Starz</a:t>
            </a:r>
            <a:r>
              <a:rPr lang="en-GB" sz="3200" dirty="0">
                <a:solidFill>
                  <a:schemeClr val="bg1"/>
                </a:solidFill>
              </a:rPr>
              <a:t> Day 0 demo!</a:t>
            </a:r>
          </a:p>
        </p:txBody>
      </p:sp>
    </p:spTree>
    <p:extLst>
      <p:ext uri="{BB962C8B-B14F-4D97-AF65-F5344CB8AC3E}">
        <p14:creationId xmlns:p14="http://schemas.microsoft.com/office/powerpoint/2010/main" val="27149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613DD-E02F-762A-8D17-305E89566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D9D272DE-7541-3CFB-C18D-5467EFF8A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92CB42A-2462-406E-3CDC-1722B5C0D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A7073CC-591F-5588-CFB4-56DA6DD3C8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249075"/>
            <a:ext cx="7595105" cy="1319249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268BFBD2-C451-D09A-ABE4-121AF2F66C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7E5687-51C1-F049-FB5F-7AC9FB002334}"/>
              </a:ext>
            </a:extLst>
          </p:cNvPr>
          <p:cNvSpPr txBox="1"/>
          <p:nvPr/>
        </p:nvSpPr>
        <p:spPr>
          <a:xfrm>
            <a:off x="3136743" y="5616311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</a:t>
            </a:r>
            <a:r>
              <a:rPr lang="en-GB" sz="3200" dirty="0" err="1">
                <a:latin typeface="Raspoutine Classic" panose="02010503050001050505" pitchFamily="50" charset="0"/>
              </a:rPr>
              <a:t>Gooood</a:t>
            </a:r>
            <a:r>
              <a:rPr lang="en-GB" sz="3200" dirty="0">
                <a:latin typeface="Raspoutine Classic" panose="02010503050001050505" pitchFamily="50" charset="0"/>
              </a:rPr>
              <a:t> morning! :D</a:t>
            </a:r>
          </a:p>
        </p:txBody>
      </p:sp>
    </p:spTree>
    <p:extLst>
      <p:ext uri="{BB962C8B-B14F-4D97-AF65-F5344CB8AC3E}">
        <p14:creationId xmlns:p14="http://schemas.microsoft.com/office/powerpoint/2010/main" val="256445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41E3CA-25CB-9910-1CC1-CAD890E60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E2C31595-087B-DC60-CD9F-C74FAFAD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7CB711-604C-4777-B9CF-9C0D1C2A46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B583C493-9D11-2DDE-62E8-5F3C59F3C5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249075"/>
            <a:ext cx="7595105" cy="1319249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CB3D051A-2925-D918-97D8-5A6A3B416B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06A261-6D0C-1F7A-6370-14EFF62A4069}"/>
              </a:ext>
            </a:extLst>
          </p:cNvPr>
          <p:cNvSpPr txBox="1"/>
          <p:nvPr/>
        </p:nvSpPr>
        <p:spPr>
          <a:xfrm>
            <a:off x="3136743" y="5383701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Okay, listen, I found a cute café! Wanna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come with?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8A30A4CD-304B-8BBD-0F91-9797EC1408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82814"/>
            <a:ext cx="7595105" cy="131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D3652D-8B50-4065-BDA0-5A951C71D7A0}"/>
              </a:ext>
            </a:extLst>
          </p:cNvPr>
          <p:cNvSpPr txBox="1"/>
          <p:nvPr/>
        </p:nvSpPr>
        <p:spPr>
          <a:xfrm>
            <a:off x="3136743" y="4050050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</a:t>
            </a:r>
            <a:r>
              <a:rPr lang="en-GB" sz="3200" dirty="0" err="1">
                <a:latin typeface="Raspoutine Classic" panose="02010503050001050505" pitchFamily="50" charset="0"/>
              </a:rPr>
              <a:t>Gooood</a:t>
            </a:r>
            <a:r>
              <a:rPr lang="en-GB" sz="3200" dirty="0">
                <a:latin typeface="Raspoutine Classic" panose="02010503050001050505" pitchFamily="50" charset="0"/>
              </a:rPr>
              <a:t> morning! :D</a:t>
            </a:r>
          </a:p>
        </p:txBody>
      </p:sp>
    </p:spTree>
    <p:extLst>
      <p:ext uri="{BB962C8B-B14F-4D97-AF65-F5344CB8AC3E}">
        <p14:creationId xmlns:p14="http://schemas.microsoft.com/office/powerpoint/2010/main" val="8167902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C89AA-E5E2-4180-D07A-5F0AD25AF6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7296333C-1B21-E646-AA40-D13D5DC93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F5979E2-F15C-6AE9-BD88-7E582C01C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76B9D32D-EAE0-6457-5FBC-2B126266B8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671559"/>
            <a:ext cx="7595105" cy="1319249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89633477-F653-63AA-310F-38DDA0694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1EDDE2-2A03-7458-8159-A068AB6AD848}"/>
              </a:ext>
            </a:extLst>
          </p:cNvPr>
          <p:cNvSpPr txBox="1"/>
          <p:nvPr/>
        </p:nvSpPr>
        <p:spPr>
          <a:xfrm>
            <a:off x="3136743" y="3806185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Okay, listen, I found a cute café! Wanna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come with?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B38F5E3-19D5-519B-49F7-64E034CF7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2105298"/>
            <a:ext cx="7595105" cy="131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08CF7F-8DA6-8A3C-8AD8-B4C7F6EAA9FD}"/>
              </a:ext>
            </a:extLst>
          </p:cNvPr>
          <p:cNvSpPr txBox="1"/>
          <p:nvPr/>
        </p:nvSpPr>
        <p:spPr>
          <a:xfrm>
            <a:off x="3136743" y="2472534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</a:t>
            </a:r>
            <a:r>
              <a:rPr lang="en-GB" sz="3200" dirty="0" err="1">
                <a:latin typeface="Raspoutine Classic" panose="02010503050001050505" pitchFamily="50" charset="0"/>
              </a:rPr>
              <a:t>Gooood</a:t>
            </a:r>
            <a:r>
              <a:rPr lang="en-GB" sz="3200" dirty="0">
                <a:latin typeface="Raspoutine Classic" panose="02010503050001050505" pitchFamily="50" charset="0"/>
              </a:rPr>
              <a:t> morning! :D</a:t>
            </a:r>
          </a:p>
        </p:txBody>
      </p:sp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9C471770-519B-7F31-D0BD-7F2050F3F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172297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9B8A14-7D8A-2E1C-E0AE-03CA92263FA9}"/>
              </a:ext>
            </a:extLst>
          </p:cNvPr>
          <p:cNvSpPr txBox="1"/>
          <p:nvPr/>
        </p:nvSpPr>
        <p:spPr>
          <a:xfrm>
            <a:off x="3136743" y="552984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</p:spTree>
    <p:extLst>
      <p:ext uri="{BB962C8B-B14F-4D97-AF65-F5344CB8AC3E}">
        <p14:creationId xmlns:p14="http://schemas.microsoft.com/office/powerpoint/2010/main" val="35961210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9EB49-F3AB-3B73-7EA6-E1BBBB54D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8A5DF78A-77A0-75E6-DF73-682289A8C1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7A7F02D-C58A-D903-0E54-3226AF4AF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0DE1B0BB-4F07-B251-038D-F39D0356B5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2359294"/>
            <a:ext cx="7595105" cy="1319249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B1B1FBE5-C917-DC8D-64F5-57F4FA79C3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540454-22AF-96E6-A4E9-D2E9BC774B30}"/>
              </a:ext>
            </a:extLst>
          </p:cNvPr>
          <p:cNvSpPr txBox="1"/>
          <p:nvPr/>
        </p:nvSpPr>
        <p:spPr>
          <a:xfrm>
            <a:off x="3136743" y="2493920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Okay, listen, I found a cute café! Wanna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come with?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CD84128-267F-8093-F86E-055ACB9618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4"/>
          <a:stretch/>
        </p:blipFill>
        <p:spPr>
          <a:xfrm>
            <a:off x="2799521" y="1109844"/>
            <a:ext cx="7595105" cy="1002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FCEB8D-E3F4-D390-16C9-EC51A2CC6522}"/>
              </a:ext>
            </a:extLst>
          </p:cNvPr>
          <p:cNvSpPr txBox="1"/>
          <p:nvPr/>
        </p:nvSpPr>
        <p:spPr>
          <a:xfrm>
            <a:off x="3136743" y="116026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Hey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hey</a:t>
            </a:r>
            <a:r>
              <a:rPr lang="en-GB" sz="3200" dirty="0">
                <a:latin typeface="Raspoutine Classic" panose="02010503050001050505" pitchFamily="50" charset="0"/>
              </a:rPr>
              <a:t>! </a:t>
            </a:r>
            <a:r>
              <a:rPr lang="en-GB" sz="3200" dirty="0" err="1">
                <a:latin typeface="Raspoutine Classic" panose="02010503050001050505" pitchFamily="50" charset="0"/>
              </a:rPr>
              <a:t>Gooood</a:t>
            </a:r>
            <a:r>
              <a:rPr lang="en-GB" sz="3200" dirty="0">
                <a:latin typeface="Raspoutine Classic" panose="02010503050001050505" pitchFamily="50" charset="0"/>
              </a:rPr>
              <a:t> morning! :D</a:t>
            </a:r>
          </a:p>
        </p:txBody>
      </p:sp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3EF7BEC-9FD5-5F1F-F91C-7644EBACE7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860032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2479EC-9C52-D5BF-AFB1-0E359DB0DAAF}"/>
              </a:ext>
            </a:extLst>
          </p:cNvPr>
          <p:cNvSpPr txBox="1"/>
          <p:nvPr/>
        </p:nvSpPr>
        <p:spPr>
          <a:xfrm>
            <a:off x="3136743" y="4217578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714EEBA-6E68-6031-1B3E-96AB673E60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315386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790A9A-368B-190D-D618-81C0FA5F4FF4}"/>
              </a:ext>
            </a:extLst>
          </p:cNvPr>
          <p:cNvSpPr txBox="1"/>
          <p:nvPr/>
        </p:nvSpPr>
        <p:spPr>
          <a:xfrm>
            <a:off x="3136743" y="5672932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</p:spTree>
    <p:extLst>
      <p:ext uri="{BB962C8B-B14F-4D97-AF65-F5344CB8AC3E}">
        <p14:creationId xmlns:p14="http://schemas.microsoft.com/office/powerpoint/2010/main" val="33289245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201E-7162-980F-07D0-35652E8E5C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E5154B14-089A-FC9B-8892-712A9DBD5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7604D4E-B269-F4B8-F3F4-00ADB05F9D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F1B074A2-D2B1-D24F-C66F-B5662507A6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/>
          <a:stretch/>
        </p:blipFill>
        <p:spPr>
          <a:xfrm>
            <a:off x="2799521" y="1109844"/>
            <a:ext cx="7595105" cy="1144756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EB73EABC-676E-08E2-94F9-8813ECCE4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3A48FF-11D3-18F9-A301-072010203B0E}"/>
              </a:ext>
            </a:extLst>
          </p:cNvPr>
          <p:cNvSpPr txBox="1"/>
          <p:nvPr/>
        </p:nvSpPr>
        <p:spPr>
          <a:xfrm>
            <a:off x="3136743" y="106997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Okay, listen, I found a cute café! Wanna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come with?</a:t>
            </a:r>
          </a:p>
        </p:txBody>
      </p:sp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F1FB274-12AE-9B63-EDE0-3A828E344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2436089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A8629F-852B-89DB-E0D7-A73D351254BB}"/>
              </a:ext>
            </a:extLst>
          </p:cNvPr>
          <p:cNvSpPr txBox="1"/>
          <p:nvPr/>
        </p:nvSpPr>
        <p:spPr>
          <a:xfrm>
            <a:off x="3136743" y="279363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07218EB-EE30-646B-41F4-482228013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891443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644DC5-6475-A871-3A52-0ED2F3E4AC80}"/>
              </a:ext>
            </a:extLst>
          </p:cNvPr>
          <p:cNvSpPr txBox="1"/>
          <p:nvPr/>
        </p:nvSpPr>
        <p:spPr>
          <a:xfrm>
            <a:off x="3136743" y="424898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3165BD74-D9C2-AFB9-64D2-DD8D989734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425149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AAAFBB7-B58A-236A-8219-232807A9805D}"/>
              </a:ext>
            </a:extLst>
          </p:cNvPr>
          <p:cNvSpPr txBox="1"/>
          <p:nvPr/>
        </p:nvSpPr>
        <p:spPr>
          <a:xfrm>
            <a:off x="3136743" y="578269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</p:spTree>
    <p:extLst>
      <p:ext uri="{BB962C8B-B14F-4D97-AF65-F5344CB8AC3E}">
        <p14:creationId xmlns:p14="http://schemas.microsoft.com/office/powerpoint/2010/main" val="33237092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4DD23-E2C0-AE9A-025B-CDE81DB6EF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785F8CF6-0E23-A0BE-AB7B-E33184FF1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A7F3632-2AAB-1646-B44E-41E0669A4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10E0D392-830B-B52A-012D-4043220A84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7E43E7BC-132F-E1F8-5F10-E016FA1300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8"/>
          <a:stretch/>
        </p:blipFill>
        <p:spPr>
          <a:xfrm>
            <a:off x="2799521" y="1109844"/>
            <a:ext cx="7595105" cy="10051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43DCDE-9418-2820-5B0D-4EDDE66182BA}"/>
              </a:ext>
            </a:extLst>
          </p:cNvPr>
          <p:cNvSpPr txBox="1"/>
          <p:nvPr/>
        </p:nvSpPr>
        <p:spPr>
          <a:xfrm>
            <a:off x="3136743" y="115329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687531A-1D33-BAE5-5DBC-46B1135A84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2251107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75B3C7-0F63-A4E3-89AD-75514944A1BA}"/>
              </a:ext>
            </a:extLst>
          </p:cNvPr>
          <p:cNvSpPr txBox="1"/>
          <p:nvPr/>
        </p:nvSpPr>
        <p:spPr>
          <a:xfrm>
            <a:off x="3136743" y="260865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ACF88A0-72F9-76C5-5B64-91A20674EF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784813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B40F4F9-CDBA-3571-9952-F8B331B56A0A}"/>
              </a:ext>
            </a:extLst>
          </p:cNvPr>
          <p:cNvSpPr txBox="1"/>
          <p:nvPr/>
        </p:nvSpPr>
        <p:spPr>
          <a:xfrm>
            <a:off x="3136743" y="414235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EE1C64B2-A71A-E351-5974-D8ADCE8EC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247147"/>
            <a:ext cx="7595105" cy="13192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A03984-C5A6-7E09-9CF4-856E8EFC071E}"/>
              </a:ext>
            </a:extLst>
          </p:cNvPr>
          <p:cNvSpPr txBox="1"/>
          <p:nvPr/>
        </p:nvSpPr>
        <p:spPr>
          <a:xfrm>
            <a:off x="3136743" y="560469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Pretty please?</a:t>
            </a:r>
          </a:p>
        </p:txBody>
      </p:sp>
      <p:pic>
        <p:nvPicPr>
          <p:cNvPr id="16" name="Picture 15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B10C4823-8A10-2F64-5FE4-D735B5961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3C384CF-AF42-DA9B-8DF5-CE1FF68F8C8A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Geez… Seems like they have unlimited texts in the afterlife too…</a:t>
            </a:r>
          </a:p>
        </p:txBody>
      </p:sp>
    </p:spTree>
    <p:extLst>
      <p:ext uri="{BB962C8B-B14F-4D97-AF65-F5344CB8AC3E}">
        <p14:creationId xmlns:p14="http://schemas.microsoft.com/office/powerpoint/2010/main" val="34603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B3C54-DAFE-E8ED-9BD0-75533C4B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08BAF9C8-F22F-D0BD-E1B4-478C05A58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EDAF2CA-0931-EF91-AAB6-3B856C0E45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6" name="Picture 5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1475DF83-CC3B-711D-B48A-7CD6127FA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26"/>
          <a:stretch/>
        </p:blipFill>
        <p:spPr>
          <a:xfrm>
            <a:off x="2799521" y="1109844"/>
            <a:ext cx="7595105" cy="1144756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2AA3F5A3-1BBD-68C3-9E7B-FB4051120C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5032690"/>
            <a:ext cx="1686472" cy="17520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4825B7-D3CC-076C-4F17-BA23B0E37220}"/>
              </a:ext>
            </a:extLst>
          </p:cNvPr>
          <p:cNvSpPr txBox="1"/>
          <p:nvPr/>
        </p:nvSpPr>
        <p:spPr>
          <a:xfrm>
            <a:off x="3136743" y="106997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Okay, listen, I found a cute café! Wanna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come with?</a:t>
            </a:r>
          </a:p>
        </p:txBody>
      </p:sp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598654B-572F-AC0C-1EE0-F6BF91CE65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2436089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1D7B44-A1A4-D8E9-9D45-EF95527E2B52}"/>
              </a:ext>
            </a:extLst>
          </p:cNvPr>
          <p:cNvSpPr txBox="1"/>
          <p:nvPr/>
        </p:nvSpPr>
        <p:spPr>
          <a:xfrm>
            <a:off x="3136743" y="279363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42E20A80-689C-84A9-C480-6ADF73BEF4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891443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214E59-E0C3-F624-25FC-CDCCED276EBA}"/>
              </a:ext>
            </a:extLst>
          </p:cNvPr>
          <p:cNvSpPr txBox="1"/>
          <p:nvPr/>
        </p:nvSpPr>
        <p:spPr>
          <a:xfrm>
            <a:off x="3136743" y="424898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2EF71B94-045D-BE55-E194-85B68BC604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5425149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47DEC9C-D5A5-3E5F-3D6C-AC34E90DB3A7}"/>
              </a:ext>
            </a:extLst>
          </p:cNvPr>
          <p:cNvSpPr txBox="1"/>
          <p:nvPr/>
        </p:nvSpPr>
        <p:spPr>
          <a:xfrm>
            <a:off x="3136743" y="578269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2" name="Picture 1" descr="A black and grey object with a black background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DF71F4CB-739F-2139-3EB9-A5C3D1FE16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-1" y="963262"/>
            <a:ext cx="12191999" cy="1731078"/>
          </a:xfrm>
          <a:prstGeom prst="rect">
            <a:avLst/>
          </a:prstGeom>
        </p:spPr>
      </p:pic>
      <p:pic>
        <p:nvPicPr>
          <p:cNvPr id="4" name="Picture 3" descr="A black and grey object with a black background&#10;&#10;AI-generated content may be incorrect.">
            <a:hlinkClick r:id="rId8" action="ppaction://hlinksldjump"/>
            <a:extLst>
              <a:ext uri="{FF2B5EF4-FFF2-40B4-BE49-F238E27FC236}">
                <a16:creationId xmlns:a16="http://schemas.microsoft.com/office/drawing/2014/main" id="{10A564E5-C1D8-1B83-AE8D-CAC17DBB9C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0" y="2504712"/>
            <a:ext cx="12191999" cy="1731078"/>
          </a:xfrm>
          <a:prstGeom prst="rect">
            <a:avLst/>
          </a:prstGeom>
        </p:spPr>
      </p:pic>
      <p:pic>
        <p:nvPicPr>
          <p:cNvPr id="15" name="Picture 14" descr="A black and grey object with a black background&#10;&#10;AI-generated content may be incorrect.">
            <a:hlinkClick r:id="rId9" action="ppaction://hlinksldjump"/>
            <a:extLst>
              <a:ext uri="{FF2B5EF4-FFF2-40B4-BE49-F238E27FC236}">
                <a16:creationId xmlns:a16="http://schemas.microsoft.com/office/drawing/2014/main" id="{6E2A8E28-A495-E984-4492-E185939CB3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0" y="4046162"/>
            <a:ext cx="12191999" cy="173107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D4E5C21-64FB-B23A-68C5-956E7E4B83AE}"/>
              </a:ext>
            </a:extLst>
          </p:cNvPr>
          <p:cNvSpPr txBox="1"/>
          <p:nvPr/>
        </p:nvSpPr>
        <p:spPr>
          <a:xfrm>
            <a:off x="3629679" y="1623597"/>
            <a:ext cx="4932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I just woke up…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86B765-6C50-1D1C-EE7E-40127AA6BBDA}"/>
              </a:ext>
            </a:extLst>
          </p:cNvPr>
          <p:cNvSpPr txBox="1"/>
          <p:nvPr/>
        </p:nvSpPr>
        <p:spPr>
          <a:xfrm>
            <a:off x="4737190" y="3172677"/>
            <a:ext cx="271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Who is this…?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4748E5-9597-F1CE-09E4-7FA88D7513EF}"/>
              </a:ext>
            </a:extLst>
          </p:cNvPr>
          <p:cNvSpPr txBox="1"/>
          <p:nvPr/>
        </p:nvSpPr>
        <p:spPr>
          <a:xfrm>
            <a:off x="3912570" y="4719944"/>
            <a:ext cx="4366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[Ignore the messages] </a:t>
            </a:r>
          </a:p>
        </p:txBody>
      </p:sp>
    </p:spTree>
    <p:extLst>
      <p:ext uri="{BB962C8B-B14F-4D97-AF65-F5344CB8AC3E}">
        <p14:creationId xmlns:p14="http://schemas.microsoft.com/office/powerpoint/2010/main" val="1227400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A2A85-F943-0A64-C290-3B8E51DC0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F114615B-081F-FC47-206A-BCB6FADBA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775A8FD-B3C2-F1A3-6519-C27C3FBF2E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4E196C2B-4376-627E-6260-3D1808102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3113149"/>
            <a:ext cx="1686472" cy="1752018"/>
          </a:xfrm>
          <a:prstGeom prst="rect">
            <a:avLst/>
          </a:prstGeom>
        </p:spPr>
      </p:pic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3C1741C-7B4F-7EE9-BAEC-285CB22A0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9"/>
          <a:stretch/>
        </p:blipFill>
        <p:spPr>
          <a:xfrm>
            <a:off x="2799521" y="1086980"/>
            <a:ext cx="7595105" cy="748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C0CBE9-1832-8CA9-6DB4-89F7B69C8692}"/>
              </a:ext>
            </a:extLst>
          </p:cNvPr>
          <p:cNvSpPr txBox="1"/>
          <p:nvPr/>
        </p:nvSpPr>
        <p:spPr>
          <a:xfrm>
            <a:off x="3136743" y="97879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D8E80E43-61B3-F078-D553-672927A64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71902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AD4D07-9091-8938-1B16-E90CEFF7D2EA}"/>
              </a:ext>
            </a:extLst>
          </p:cNvPr>
          <p:cNvSpPr txBox="1"/>
          <p:nvPr/>
        </p:nvSpPr>
        <p:spPr>
          <a:xfrm>
            <a:off x="3136743" y="2329448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B1E0DA87-6C6A-5886-145A-136A7F949B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505608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0145EF-8373-DACE-BFC4-864FF9F58544}"/>
              </a:ext>
            </a:extLst>
          </p:cNvPr>
          <p:cNvSpPr txBox="1"/>
          <p:nvPr/>
        </p:nvSpPr>
        <p:spPr>
          <a:xfrm>
            <a:off x="3136743" y="3863154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FE556B2E-C762-A5E1-49CF-87FA8D88D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5119043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CF2B562-60A9-28FC-7548-D038DE58CF56}"/>
              </a:ext>
            </a:extLst>
          </p:cNvPr>
          <p:cNvSpPr txBox="1"/>
          <p:nvPr/>
        </p:nvSpPr>
        <p:spPr>
          <a:xfrm>
            <a:off x="3254242" y="546178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Give me an hour. I just woke up</a:t>
            </a:r>
          </a:p>
        </p:txBody>
      </p:sp>
    </p:spTree>
    <p:extLst>
      <p:ext uri="{BB962C8B-B14F-4D97-AF65-F5344CB8AC3E}">
        <p14:creationId xmlns:p14="http://schemas.microsoft.com/office/powerpoint/2010/main" val="37827912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3C9CF-004C-95E2-FD91-47F9E036A5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CF752E8B-87A5-5721-5990-4DACB3F6C6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6E67B4-C965-D5D8-1B57-F716EBF2B1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63FDB9A9-3D5F-1FC7-A20B-39468CB215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4921007"/>
            <a:ext cx="1686472" cy="1752018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2146CD9F-2B8D-6E8B-DCA2-10AE61342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7"/>
          <a:stretch/>
        </p:blipFill>
        <p:spPr>
          <a:xfrm>
            <a:off x="2799521" y="1102864"/>
            <a:ext cx="7595105" cy="331563"/>
          </a:xfrm>
          <a:prstGeom prst="rect">
            <a:avLst/>
          </a:prstGeom>
        </p:spPr>
      </p:pic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033E1129-A27D-4FF1-1DF8-951039330B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648884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CF48231-E3EC-A682-6BD6-4C1B1CE9E403}"/>
              </a:ext>
            </a:extLst>
          </p:cNvPr>
          <p:cNvSpPr txBox="1"/>
          <p:nvPr/>
        </p:nvSpPr>
        <p:spPr>
          <a:xfrm>
            <a:off x="3136743" y="2006430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0F253F8E-BF8F-C849-C9AB-C1EA6018A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3262319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A20518-EB0C-B01D-4EA8-BF8F3E92501D}"/>
              </a:ext>
            </a:extLst>
          </p:cNvPr>
          <p:cNvSpPr txBox="1"/>
          <p:nvPr/>
        </p:nvSpPr>
        <p:spPr>
          <a:xfrm>
            <a:off x="3254242" y="3605061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Give me an hour. I just woke up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8A91462-BE6D-A3F2-2B11-7C61BB80BC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4832849"/>
            <a:ext cx="7595105" cy="1319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658D29-32E4-A5D1-2FBE-99B8AB7A5F21}"/>
              </a:ext>
            </a:extLst>
          </p:cNvPr>
          <p:cNvSpPr txBox="1"/>
          <p:nvPr/>
        </p:nvSpPr>
        <p:spPr>
          <a:xfrm>
            <a:off x="3254242" y="519039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Yay! Here’s the address! See you soon!</a:t>
            </a:r>
          </a:p>
        </p:txBody>
      </p:sp>
    </p:spTree>
    <p:extLst>
      <p:ext uri="{BB962C8B-B14F-4D97-AF65-F5344CB8AC3E}">
        <p14:creationId xmlns:p14="http://schemas.microsoft.com/office/powerpoint/2010/main" val="16862987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D54CB3-9853-BC17-B72B-0BE7D79BC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37D92546-29BF-8D9F-0934-CC3A6B8D8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9AB735-C6EE-79A4-3168-F6E0E6AFF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F5BB39A3-CE7F-73FA-68C4-7719A9BECB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4921007"/>
            <a:ext cx="1686472" cy="1752018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2A12445-A946-EA6E-E45F-13ED52E16B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7"/>
          <a:stretch/>
        </p:blipFill>
        <p:spPr>
          <a:xfrm>
            <a:off x="2799521" y="-286188"/>
            <a:ext cx="7595105" cy="331563"/>
          </a:xfrm>
          <a:prstGeom prst="rect">
            <a:avLst/>
          </a:prstGeom>
        </p:spPr>
      </p:pic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DD10359-9E2B-B594-ABDD-A2D51F55B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00"/>
          <a:stretch/>
        </p:blipFill>
        <p:spPr>
          <a:xfrm>
            <a:off x="2799521" y="1101508"/>
            <a:ext cx="7595105" cy="477573"/>
          </a:xfrm>
          <a:prstGeom prst="rect">
            <a:avLst/>
          </a:prstGeom>
        </p:spPr>
      </p:pic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70A6B83B-2700-9947-C8B7-48250EC013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1873267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5CB7363-AB74-2B87-EA27-6941E7CEEC1D}"/>
              </a:ext>
            </a:extLst>
          </p:cNvPr>
          <p:cNvSpPr txBox="1"/>
          <p:nvPr/>
        </p:nvSpPr>
        <p:spPr>
          <a:xfrm>
            <a:off x="3254242" y="221600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Give me an hour. I just woke up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882451A2-B7EC-750E-7382-2DB8130512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3443797"/>
            <a:ext cx="7595105" cy="1319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2664B1-80E7-C668-CA54-6A09C0E6F9D1}"/>
              </a:ext>
            </a:extLst>
          </p:cNvPr>
          <p:cNvSpPr txBox="1"/>
          <p:nvPr/>
        </p:nvSpPr>
        <p:spPr>
          <a:xfrm>
            <a:off x="3254242" y="3801343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Yay! Here’s the address! See you soon!</a:t>
            </a:r>
          </a:p>
        </p:txBody>
      </p:sp>
      <p:pic>
        <p:nvPicPr>
          <p:cNvPr id="7" name="Picture 6" descr="A white background with black border&#10;&#10;AI-generated content may be incorrect.">
            <a:hlinkClick r:id="rId7" action="ppaction://hlinksldjump"/>
            <a:extLst>
              <a:ext uri="{FF2B5EF4-FFF2-40B4-BE49-F238E27FC236}">
                <a16:creationId xmlns:a16="http://schemas.microsoft.com/office/drawing/2014/main" id="{7625F923-CC1E-EC47-284A-97A3AC21B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19" y="5137391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2F528C-4C53-E3BF-5ADD-01D8A8967965}"/>
              </a:ext>
            </a:extLst>
          </p:cNvPr>
          <p:cNvSpPr txBox="1"/>
          <p:nvPr/>
        </p:nvSpPr>
        <p:spPr>
          <a:xfrm>
            <a:off x="3254243" y="5534803"/>
            <a:ext cx="215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[Meet Visp]</a:t>
            </a:r>
          </a:p>
        </p:txBody>
      </p:sp>
    </p:spTree>
    <p:extLst>
      <p:ext uri="{BB962C8B-B14F-4D97-AF65-F5344CB8AC3E}">
        <p14:creationId xmlns:p14="http://schemas.microsoft.com/office/powerpoint/2010/main" val="1157593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0632F8-1766-7C81-08A6-52CF256767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D93728-E561-105B-6B9E-22FAD6FC8A2C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3C1AC-FA98-293E-207D-B724A1C44F1C}"/>
              </a:ext>
            </a:extLst>
          </p:cNvPr>
          <p:cNvSpPr txBox="1"/>
          <p:nvPr/>
        </p:nvSpPr>
        <p:spPr>
          <a:xfrm>
            <a:off x="237066" y="4343401"/>
            <a:ext cx="1104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What you’re about to play is essentially a tech demo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52A403-4CEA-B1A5-E9D7-2D3BCA4F84B2}"/>
              </a:ext>
            </a:extLst>
          </p:cNvPr>
          <p:cNvSpPr txBox="1"/>
          <p:nvPr/>
        </p:nvSpPr>
        <p:spPr>
          <a:xfrm>
            <a:off x="237066" y="4783668"/>
            <a:ext cx="1104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As such, some assets may appear unfinished!</a:t>
            </a:r>
          </a:p>
        </p:txBody>
      </p:sp>
    </p:spTree>
    <p:extLst>
      <p:ext uri="{BB962C8B-B14F-4D97-AF65-F5344CB8AC3E}">
        <p14:creationId xmlns:p14="http://schemas.microsoft.com/office/powerpoint/2010/main" val="310554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2DD63-8D4A-F143-67F7-0BE4374C5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57F451F8-9309-5862-097D-A0B014A25A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0784257-D76C-CB56-D357-78E8C7719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ED5A0888-50A3-AC3F-BF10-2872D8317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3113149"/>
            <a:ext cx="1686472" cy="1752018"/>
          </a:xfrm>
          <a:prstGeom prst="rect">
            <a:avLst/>
          </a:prstGeom>
        </p:spPr>
      </p:pic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267FEB2-5B3F-5D52-6BF0-19B1F81F8A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9"/>
          <a:stretch/>
        </p:blipFill>
        <p:spPr>
          <a:xfrm>
            <a:off x="2799521" y="1086980"/>
            <a:ext cx="7595105" cy="7488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6ADF90-CE48-CA4B-606B-EA78D989F5FA}"/>
              </a:ext>
            </a:extLst>
          </p:cNvPr>
          <p:cNvSpPr txBox="1"/>
          <p:nvPr/>
        </p:nvSpPr>
        <p:spPr>
          <a:xfrm>
            <a:off x="3136743" y="97879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pick you up! I’ll even pay if you want!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1825DE77-2CE1-4714-DBA9-4BF2B73D76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971902"/>
            <a:ext cx="7595105" cy="131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A110D9A-E74C-6F17-519E-252A027856AF}"/>
              </a:ext>
            </a:extLst>
          </p:cNvPr>
          <p:cNvSpPr txBox="1"/>
          <p:nvPr/>
        </p:nvSpPr>
        <p:spPr>
          <a:xfrm>
            <a:off x="3136743" y="2329448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Please?</a:t>
            </a:r>
          </a:p>
        </p:txBody>
      </p:sp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1830029-D291-B3B7-BF90-9EA539D91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3505608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56BFA00-63CA-FEC4-E946-1972C2B7DAE0}"/>
              </a:ext>
            </a:extLst>
          </p:cNvPr>
          <p:cNvSpPr txBox="1"/>
          <p:nvPr/>
        </p:nvSpPr>
        <p:spPr>
          <a:xfrm>
            <a:off x="3136743" y="3863154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7F51E771-56EC-F068-EB74-FE877A3DBB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5119043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D29002-CE60-56C6-7BB7-CCA0479B4E75}"/>
              </a:ext>
            </a:extLst>
          </p:cNvPr>
          <p:cNvSpPr txBox="1"/>
          <p:nvPr/>
        </p:nvSpPr>
        <p:spPr>
          <a:xfrm>
            <a:off x="3254242" y="5461785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…who are you again?</a:t>
            </a:r>
          </a:p>
        </p:txBody>
      </p:sp>
    </p:spTree>
    <p:extLst>
      <p:ext uri="{BB962C8B-B14F-4D97-AF65-F5344CB8AC3E}">
        <p14:creationId xmlns:p14="http://schemas.microsoft.com/office/powerpoint/2010/main" val="106592441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24351-001A-0ED7-7ECD-37306A55B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C146F2EE-EED6-9952-98B1-D4623A16BE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ECD89B8-89C9-3E72-E376-40024D970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9C5E54E2-009E-F0ED-88C6-0BA903C591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4921007"/>
            <a:ext cx="1686472" cy="1752018"/>
          </a:xfrm>
          <a:prstGeom prst="rect">
            <a:avLst/>
          </a:prstGeom>
        </p:spPr>
      </p:pic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B254F6F-F669-606C-C5AB-6D5945D37E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67"/>
          <a:stretch/>
        </p:blipFill>
        <p:spPr>
          <a:xfrm>
            <a:off x="2799521" y="1102864"/>
            <a:ext cx="7595105" cy="331563"/>
          </a:xfrm>
          <a:prstGeom prst="rect">
            <a:avLst/>
          </a:prstGeom>
        </p:spPr>
      </p:pic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191CDF23-3483-588A-822B-DC6BCEAD52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521" y="1648884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80775-E6F8-ACE5-67DF-79E40518CFF4}"/>
              </a:ext>
            </a:extLst>
          </p:cNvPr>
          <p:cNvSpPr txBox="1"/>
          <p:nvPr/>
        </p:nvSpPr>
        <p:spPr>
          <a:xfrm>
            <a:off x="3136743" y="2006430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Please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</a:t>
            </a:r>
            <a:r>
              <a:rPr lang="en-GB" sz="3200" dirty="0" err="1">
                <a:latin typeface="Raspoutine Classic" panose="02010503050001050505" pitchFamily="50" charset="0"/>
              </a:rPr>
              <a:t>please</a:t>
            </a:r>
            <a:r>
              <a:rPr lang="en-GB" sz="3200" dirty="0">
                <a:latin typeface="Raspoutine Classic" panose="02010503050001050505" pitchFamily="50" charset="0"/>
              </a:rPr>
              <a:t> !!</a:t>
            </a:r>
          </a:p>
        </p:txBody>
      </p:sp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0C9732FB-99E1-5849-D03D-117E134EDC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3262319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F96CA2A-0911-EB27-0AAA-C589BB355276}"/>
              </a:ext>
            </a:extLst>
          </p:cNvPr>
          <p:cNvSpPr txBox="1"/>
          <p:nvPr/>
        </p:nvSpPr>
        <p:spPr>
          <a:xfrm>
            <a:off x="3254242" y="3605061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…who are you again?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DDC34D65-D677-50C9-AD7F-79E7FFC64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4832849"/>
            <a:ext cx="7595105" cy="1319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3E0397-2959-EE01-915F-7A9D77B19C71}"/>
              </a:ext>
            </a:extLst>
          </p:cNvPr>
          <p:cNvSpPr txBox="1"/>
          <p:nvPr/>
        </p:nvSpPr>
        <p:spPr>
          <a:xfrm>
            <a:off x="3254242" y="4953864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What?! It’s Visp! The vampire that helped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you move in a few weeks ago!</a:t>
            </a:r>
          </a:p>
        </p:txBody>
      </p:sp>
    </p:spTree>
    <p:extLst>
      <p:ext uri="{BB962C8B-B14F-4D97-AF65-F5344CB8AC3E}">
        <p14:creationId xmlns:p14="http://schemas.microsoft.com/office/powerpoint/2010/main" val="35997468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30411-629E-629E-4F75-1394546BE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8CC5A01F-6B91-C822-0755-244314E570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68432CE-7F6E-77BF-3424-3037113B2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72205D4B-210E-4449-B695-4E17008B3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4921007"/>
            <a:ext cx="1686472" cy="1752018"/>
          </a:xfrm>
          <a:prstGeom prst="rect">
            <a:avLst/>
          </a:prstGeom>
        </p:spPr>
      </p:pic>
      <p:pic>
        <p:nvPicPr>
          <p:cNvPr id="13" name="Picture 12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AEE00DE6-5EEA-0DC6-E8C9-BDD9ADEFEF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64"/>
          <a:stretch/>
        </p:blipFill>
        <p:spPr>
          <a:xfrm>
            <a:off x="2799521" y="1102864"/>
            <a:ext cx="7595105" cy="413395"/>
          </a:xfrm>
          <a:prstGeom prst="rect">
            <a:avLst/>
          </a:prstGeom>
        </p:spPr>
      </p:pic>
      <p:pic>
        <p:nvPicPr>
          <p:cNvPr id="4" name="Picture 3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9BF1A4AF-63BF-8C30-9A94-84FB6E0626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404" y="1810445"/>
            <a:ext cx="7348095" cy="12763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BD7F830-0DD4-AB50-C062-81E21726F2B5}"/>
              </a:ext>
            </a:extLst>
          </p:cNvPr>
          <p:cNvSpPr txBox="1"/>
          <p:nvPr/>
        </p:nvSpPr>
        <p:spPr>
          <a:xfrm>
            <a:off x="3254242" y="215318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…who are you again?</a:t>
            </a:r>
          </a:p>
        </p:txBody>
      </p:sp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863951C-66C1-21C6-438E-A7A1F27FEF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3380975"/>
            <a:ext cx="7595105" cy="1319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E23B4D-7710-9B58-B46B-F8CADE6AF2CF}"/>
              </a:ext>
            </a:extLst>
          </p:cNvPr>
          <p:cNvSpPr txBox="1"/>
          <p:nvPr/>
        </p:nvSpPr>
        <p:spPr>
          <a:xfrm>
            <a:off x="3254242" y="3501990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What?! It’s Visp! The vampire that helped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you move in a few weeks ago!</a:t>
            </a:r>
          </a:p>
        </p:txBody>
      </p:sp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C40B5B59-B835-1921-AA05-69D5368A64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4954632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ECCD6B-B575-587E-435C-B3C19EF896EA}"/>
              </a:ext>
            </a:extLst>
          </p:cNvPr>
          <p:cNvSpPr txBox="1"/>
          <p:nvPr/>
        </p:nvSpPr>
        <p:spPr>
          <a:xfrm>
            <a:off x="3214688" y="5343236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can’t believe you forgot me already :’(</a:t>
            </a:r>
          </a:p>
        </p:txBody>
      </p:sp>
    </p:spTree>
    <p:extLst>
      <p:ext uri="{BB962C8B-B14F-4D97-AF65-F5344CB8AC3E}">
        <p14:creationId xmlns:p14="http://schemas.microsoft.com/office/powerpoint/2010/main" val="392113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0733A-C870-396E-DB80-48AABE9C3B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631C5FE0-193D-3874-DE9F-79F6277C4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DA0840D-B38A-F3F4-1D27-FC8BE55C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46" y="-1"/>
            <a:ext cx="12251266" cy="6891337"/>
          </a:xfrm>
          <a:prstGeom prst="rect">
            <a:avLst/>
          </a:prstGeom>
        </p:spPr>
      </p:pic>
      <p:pic>
        <p:nvPicPr>
          <p:cNvPr id="10" name="Picture 9" descr="A cartoon of a child&#10;&#10;AI-generated content may be incorrect.">
            <a:extLst>
              <a:ext uri="{FF2B5EF4-FFF2-40B4-BE49-F238E27FC236}">
                <a16:creationId xmlns:a16="http://schemas.microsoft.com/office/drawing/2014/main" id="{745EA1DB-15E2-2578-607A-069FE3925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0" t="4224" r="16219" b="45446"/>
          <a:stretch/>
        </p:blipFill>
        <p:spPr>
          <a:xfrm>
            <a:off x="1113049" y="4921007"/>
            <a:ext cx="1686472" cy="1752018"/>
          </a:xfrm>
          <a:prstGeom prst="rect">
            <a:avLst/>
          </a:prstGeom>
        </p:spPr>
      </p:pic>
      <p:pic>
        <p:nvPicPr>
          <p:cNvPr id="2" name="Picture 1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631DC5C2-3CCB-A398-8CE6-EDA44EC24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18"/>
          <a:stretch/>
        </p:blipFill>
        <p:spPr>
          <a:xfrm>
            <a:off x="2917020" y="1109844"/>
            <a:ext cx="7595105" cy="742493"/>
          </a:xfrm>
          <a:prstGeom prst="rect">
            <a:avLst/>
          </a:prstGeom>
        </p:spPr>
      </p:pic>
      <p:pic>
        <p:nvPicPr>
          <p:cNvPr id="7" name="Picture 6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FE099E0C-E102-12CF-97B0-F7B7C2819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2106745"/>
            <a:ext cx="7595105" cy="131924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9AC782-25D6-C96D-1D2C-081E25019AB9}"/>
              </a:ext>
            </a:extLst>
          </p:cNvPr>
          <p:cNvSpPr txBox="1"/>
          <p:nvPr/>
        </p:nvSpPr>
        <p:spPr>
          <a:xfrm>
            <a:off x="3214688" y="2495349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can’t believe you forgot me already :’(</a:t>
            </a:r>
          </a:p>
        </p:txBody>
      </p:sp>
      <p:pic>
        <p:nvPicPr>
          <p:cNvPr id="9" name="Picture 8" descr="A white background with black border&#10;&#10;AI-generated content may be incorrect.">
            <a:extLst>
              <a:ext uri="{FF2B5EF4-FFF2-40B4-BE49-F238E27FC236}">
                <a16:creationId xmlns:a16="http://schemas.microsoft.com/office/drawing/2014/main" id="{E7B40CC7-4965-ADA9-7B93-2C743F5B8C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20" y="3676850"/>
            <a:ext cx="7595105" cy="13192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BA5F08-99BB-7356-7F55-B818DF16C3D7}"/>
              </a:ext>
            </a:extLst>
          </p:cNvPr>
          <p:cNvSpPr txBox="1"/>
          <p:nvPr/>
        </p:nvSpPr>
        <p:spPr>
          <a:xfrm>
            <a:off x="3214688" y="3814598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Well, it’s early, we can blame that! Meet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in an hour? It’s urgent!</a:t>
            </a:r>
          </a:p>
        </p:txBody>
      </p:sp>
      <p:pic>
        <p:nvPicPr>
          <p:cNvPr id="12" name="Picture 11" descr="A white background with black border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8069B183-9919-60C3-4ABE-762F5A6FDB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019" y="5137391"/>
            <a:ext cx="7595105" cy="13192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DB365BF-8555-BE29-C572-029B8FEC3365}"/>
              </a:ext>
            </a:extLst>
          </p:cNvPr>
          <p:cNvSpPr txBox="1"/>
          <p:nvPr/>
        </p:nvSpPr>
        <p:spPr>
          <a:xfrm>
            <a:off x="3254243" y="5534803"/>
            <a:ext cx="21553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[Meet Visp]</a:t>
            </a:r>
          </a:p>
        </p:txBody>
      </p:sp>
    </p:spTree>
    <p:extLst>
      <p:ext uri="{BB962C8B-B14F-4D97-AF65-F5344CB8AC3E}">
        <p14:creationId xmlns:p14="http://schemas.microsoft.com/office/powerpoint/2010/main" val="20603764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4C9D55-9B1F-BD39-D434-8270494478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92CDF02C-A5BA-F5C5-CA2B-9DC0CC315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16" name="Picture 15" descr="A black rectangle with white text&#10;&#10;AI-generated content may be incorrect.">
            <a:extLst>
              <a:ext uri="{FF2B5EF4-FFF2-40B4-BE49-F238E27FC236}">
                <a16:creationId xmlns:a16="http://schemas.microsoft.com/office/drawing/2014/main" id="{E9EF1D88-3E62-1AA3-3B7D-70E39D3B0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94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531D0-D1D4-C8F5-0126-3E3EA45D8A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A184108B-44D1-9C90-F29F-9C595EE76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9CC4854B-6C45-0F1D-20A6-756873125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F12DAF-DF2E-7129-1380-F0A2B62538D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…the messages seem to have stopped…</a:t>
            </a:r>
          </a:p>
        </p:txBody>
      </p:sp>
    </p:spTree>
    <p:extLst>
      <p:ext uri="{BB962C8B-B14F-4D97-AF65-F5344CB8AC3E}">
        <p14:creationId xmlns:p14="http://schemas.microsoft.com/office/powerpoint/2010/main" val="8020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534B9-1321-5CF0-9750-099CC74C5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DC30E4AD-B180-B89F-9E71-9ACF6018E7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BD4E746-12E8-6A3B-1382-0F99F9FDEC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8E1BE9-2806-5C80-1645-4D0F5D31484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Maybe you can get a little more shuteye-</a:t>
            </a:r>
          </a:p>
        </p:txBody>
      </p:sp>
    </p:spTree>
    <p:extLst>
      <p:ext uri="{BB962C8B-B14F-4D97-AF65-F5344CB8AC3E}">
        <p14:creationId xmlns:p14="http://schemas.microsoft.com/office/powerpoint/2010/main" val="77724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B99AA-A6D9-1779-A764-D2CFE77660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7C9B95DA-84C4-BD66-75C9-EBC2F7438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3DB46FA-A9F0-B23D-2E5E-DD00851FE8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3C655EE-308D-054A-849B-D112D5E84911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Raspoutine Classic" panose="02010503050001050505" pitchFamily="50" charset="0"/>
              </a:rPr>
              <a:t>CRASH !!</a:t>
            </a:r>
          </a:p>
        </p:txBody>
      </p:sp>
    </p:spTree>
    <p:extLst>
      <p:ext uri="{BB962C8B-B14F-4D97-AF65-F5344CB8AC3E}">
        <p14:creationId xmlns:p14="http://schemas.microsoft.com/office/powerpoint/2010/main" val="313763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3DD61-8D13-9313-E1A6-8CE254EF0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890C26A4-82FD-6EA0-4C74-CF874C20D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7" name="Picture 6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68619723-E92D-F6B6-395D-2F7FEDF73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A6C108-0DAC-AB05-AC31-CE542F7DB862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..maybe not.</a:t>
            </a:r>
          </a:p>
        </p:txBody>
      </p:sp>
    </p:spTree>
    <p:extLst>
      <p:ext uri="{BB962C8B-B14F-4D97-AF65-F5344CB8AC3E}">
        <p14:creationId xmlns:p14="http://schemas.microsoft.com/office/powerpoint/2010/main" val="107226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F36A6C-EF44-434F-E7C7-39346DDC0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5070F927-E87A-1A00-1885-817DA7F1E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04013B8E-C8F0-3E14-81EB-CF8FBB91AD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28918" cy="6935016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68E4DA46-2B4E-F8C0-3C4C-B288C8949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C002B2-2AE7-108A-9668-0C26CFECF4B3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latin typeface="Raspoutine Classic" panose="02010503050001050505" pitchFamily="50" charset="0"/>
              </a:rPr>
              <a:t>Heeeey</a:t>
            </a:r>
            <a:r>
              <a:rPr lang="en-GB" sz="3200" dirty="0">
                <a:latin typeface="Raspoutine Classic" panose="02010503050001050505" pitchFamily="50" charset="0"/>
              </a:rPr>
              <a:t> sleepyhead!!</a:t>
            </a:r>
          </a:p>
        </p:txBody>
      </p:sp>
    </p:spTree>
    <p:extLst>
      <p:ext uri="{BB962C8B-B14F-4D97-AF65-F5344CB8AC3E}">
        <p14:creationId xmlns:p14="http://schemas.microsoft.com/office/powerpoint/2010/main" val="23668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A6585E-A7EA-679F-72CA-44C6A233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F2C403C-D27B-F742-3F77-E62374E2F00C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70D2C2-B7EF-2C77-BF6F-F9F7171B666B}"/>
              </a:ext>
            </a:extLst>
          </p:cNvPr>
          <p:cNvSpPr txBox="1"/>
          <p:nvPr/>
        </p:nvSpPr>
        <p:spPr>
          <a:xfrm>
            <a:off x="321733" y="4368799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Please keep an open mind moving forward!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92E009-A128-C976-C874-314FA2D127B6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If you find any bugs, please report them using the home screen!</a:t>
            </a:r>
          </a:p>
        </p:txBody>
      </p:sp>
    </p:spTree>
    <p:extLst>
      <p:ext uri="{BB962C8B-B14F-4D97-AF65-F5344CB8AC3E}">
        <p14:creationId xmlns:p14="http://schemas.microsoft.com/office/powerpoint/2010/main" val="17791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ED28C9-F019-026F-E847-A64C3DE0ED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ED3FF96A-9EA9-9B21-B3B5-C53466BB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B184274-FD98-CF8F-7BE8-4ADBB4C669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28918" cy="6935016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F41B43A8-69ED-640F-C74C-8ADC71B80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DA3EA6-6E16-474F-B3D4-140664377B81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What? Don’t be shocked! You left your tracking on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on your Hex Messenger!</a:t>
            </a:r>
          </a:p>
        </p:txBody>
      </p:sp>
    </p:spTree>
    <p:extLst>
      <p:ext uri="{BB962C8B-B14F-4D97-AF65-F5344CB8AC3E}">
        <p14:creationId xmlns:p14="http://schemas.microsoft.com/office/powerpoint/2010/main" val="57950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1DA5E-7D9A-92EC-B66A-4DF4F8F13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F6796283-B97B-04D2-02ED-E2C3644052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4" name="Picture 3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6459F250-ABFB-F6B8-5A1E-AE8A0595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266" cy="6891337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ED6D06B-3716-3A73-9645-3F8E8B7F3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A1642F-0116-7AA4-367C-1FD8980D6B76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might not be tech savvy, but I know how to track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people! </a:t>
            </a:r>
          </a:p>
        </p:txBody>
      </p:sp>
    </p:spTree>
    <p:extLst>
      <p:ext uri="{BB962C8B-B14F-4D97-AF65-F5344CB8AC3E}">
        <p14:creationId xmlns:p14="http://schemas.microsoft.com/office/powerpoint/2010/main" val="288765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313783-CBCD-A4D7-4A40-457BFFB46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C6DB61D2-42CF-1092-2D90-8DDB83EF9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4" name="Picture 3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FFC7079D-3C0C-C75C-4797-B7057FDD48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266" cy="6891337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3B9B54F0-1BE7-815C-5389-F09A9AF984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D4FFB3-DA43-5166-34D1-6720D58A644D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I’ve got </a:t>
            </a:r>
            <a:r>
              <a:rPr lang="en-GB" sz="3200" b="1" dirty="0">
                <a:latin typeface="Raspoutine Classic" panose="02010503050001050505" pitchFamily="50" charset="0"/>
              </a:rPr>
              <a:t>plenty </a:t>
            </a:r>
            <a:r>
              <a:rPr lang="en-GB" sz="3200" dirty="0">
                <a:latin typeface="Raspoutine Classic" panose="02010503050001050505" pitchFamily="50" charset="0"/>
              </a:rPr>
              <a:t>of experience!</a:t>
            </a:r>
          </a:p>
        </p:txBody>
      </p:sp>
    </p:spTree>
    <p:extLst>
      <p:ext uri="{BB962C8B-B14F-4D97-AF65-F5344CB8AC3E}">
        <p14:creationId xmlns:p14="http://schemas.microsoft.com/office/powerpoint/2010/main" val="299629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CDA76-C3FD-94D8-0243-19F18864D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E9751934-32A9-0631-BD59-4C77EA7CB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4" name="Picture 3" descr="A cartoon of a person with dark hair and red hair&#10;&#10;AI-generated content may be incorrect.">
            <a:extLst>
              <a:ext uri="{FF2B5EF4-FFF2-40B4-BE49-F238E27FC236}">
                <a16:creationId xmlns:a16="http://schemas.microsoft.com/office/drawing/2014/main" id="{8629D336-A4B0-C0BC-18AB-EA7D42AACD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cat&#10;&#10;AI-generated content may be incorrect.">
            <a:extLst>
              <a:ext uri="{FF2B5EF4-FFF2-40B4-BE49-F238E27FC236}">
                <a16:creationId xmlns:a16="http://schemas.microsoft.com/office/drawing/2014/main" id="{05BC828A-71F8-2DAD-D1A2-28A512027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461AE2-5C38-0E7E-2C84-78817C01C6BB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..I thought vampires needed permission to enter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someone’s home..</a:t>
            </a:r>
          </a:p>
        </p:txBody>
      </p:sp>
    </p:spTree>
    <p:extLst>
      <p:ext uri="{BB962C8B-B14F-4D97-AF65-F5344CB8AC3E}">
        <p14:creationId xmlns:p14="http://schemas.microsoft.com/office/powerpoint/2010/main" val="4201247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2BE9-D791-BAA3-D963-89C5F4726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357A8C38-4CA3-A69A-B77E-8A7635D49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5BB2AE3-26D5-6A2B-1CE9-95E959A66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FAEC78B8-4DA1-7DA4-2E8C-76D6227E1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EFEDD27-D8DF-5774-097A-8C59B6418AE0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Oh-! I have a trick for that too!</a:t>
            </a:r>
          </a:p>
        </p:txBody>
      </p:sp>
    </p:spTree>
    <p:extLst>
      <p:ext uri="{BB962C8B-B14F-4D97-AF65-F5344CB8AC3E}">
        <p14:creationId xmlns:p14="http://schemas.microsoft.com/office/powerpoint/2010/main" val="39658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808F74-E6FA-AE99-E9E6-B14CAD027B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035918C0-77A5-B5A7-76BF-799FDF46F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8233E2EF-4944-9E6A-2392-CFF2B93736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328918" cy="6935016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68D74650-6B63-8EC6-4A56-644F167E8C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1422A6-E8C1-BB49-9713-3C61EE4DEB06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Turns out if I move fast enough, it doesn’t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really affect me!</a:t>
            </a:r>
          </a:p>
        </p:txBody>
      </p:sp>
    </p:spTree>
    <p:extLst>
      <p:ext uri="{BB962C8B-B14F-4D97-AF65-F5344CB8AC3E}">
        <p14:creationId xmlns:p14="http://schemas.microsoft.com/office/powerpoint/2010/main" val="470957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11BD-B9E7-C59E-CA0C-F760475D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A2977E89-5FCE-D36F-C0E0-860F190814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4" name="Picture 3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F8768865-78AD-294A-C625-51D2FA5CF3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180ED6B9-62EF-2346-0720-3423CFE14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313A13-9916-B5E8-CC0A-6B5995F17E9E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Pretty neat, huh?</a:t>
            </a:r>
          </a:p>
        </p:txBody>
      </p:sp>
    </p:spTree>
    <p:extLst>
      <p:ext uri="{BB962C8B-B14F-4D97-AF65-F5344CB8AC3E}">
        <p14:creationId xmlns:p14="http://schemas.microsoft.com/office/powerpoint/2010/main" val="1746873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107A3-5665-6044-916D-2D2550C42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C8A692E3-F557-8066-0D8A-18301DB33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0C8D6FDC-A8DB-FA6F-1074-B6B791B543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1736B221-A89F-CCB0-1F5D-F4AC8AB6D1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CAC2DE-63A1-5075-69DC-84B5CFAD871F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Anyway, hurry that little ghost butt out of bed!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I </a:t>
            </a:r>
            <a:r>
              <a:rPr lang="en-GB" sz="3200" dirty="0" err="1">
                <a:latin typeface="Raspoutine Classic" panose="02010503050001050505" pitchFamily="50" charset="0"/>
              </a:rPr>
              <a:t>wanna</a:t>
            </a:r>
            <a:r>
              <a:rPr lang="en-GB" sz="3200" dirty="0">
                <a:latin typeface="Raspoutine Classic" panose="02010503050001050505" pitchFamily="50" charset="0"/>
              </a:rPr>
              <a:t> talk to you!</a:t>
            </a:r>
          </a:p>
        </p:txBody>
      </p:sp>
    </p:spTree>
    <p:extLst>
      <p:ext uri="{BB962C8B-B14F-4D97-AF65-F5344CB8AC3E}">
        <p14:creationId xmlns:p14="http://schemas.microsoft.com/office/powerpoint/2010/main" val="141034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45D1E-4C26-45CF-DCAF-34C2B0FCB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om with a bed and a desk&#10;&#10;AI-generated content may be incorrect.">
            <a:extLst>
              <a:ext uri="{FF2B5EF4-FFF2-40B4-BE49-F238E27FC236}">
                <a16:creationId xmlns:a16="http://schemas.microsoft.com/office/drawing/2014/main" id="{96291F82-C7F4-627E-59E1-3E4E870733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6" name="Picture 5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4100F28-1E5C-97FA-3D27-CB9A368CF8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251266" cy="6891337"/>
          </a:xfrm>
          <a:prstGeom prst="rect">
            <a:avLst/>
          </a:prstGeom>
        </p:spPr>
      </p:pic>
      <p:pic>
        <p:nvPicPr>
          <p:cNvPr id="3" name="Picture 2" descr="A cartoon of a chat bubble&#10;&#10;AI-generated content may be incorrect.">
            <a:extLst>
              <a:ext uri="{FF2B5EF4-FFF2-40B4-BE49-F238E27FC236}">
                <a16:creationId xmlns:a16="http://schemas.microsoft.com/office/drawing/2014/main" id="{F17619DA-36EF-D67A-4709-8F31F62940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9F61E1-F314-05A8-3900-046527DDB14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And before you say </a:t>
            </a:r>
            <a:r>
              <a:rPr lang="en-GB" sz="3200" b="1" dirty="0">
                <a:latin typeface="Raspoutine Classic" panose="02010503050001050505" pitchFamily="50" charset="0"/>
              </a:rPr>
              <a:t>anything</a:t>
            </a:r>
            <a:r>
              <a:rPr lang="en-GB" sz="3200" dirty="0">
                <a:latin typeface="Raspoutine Classic" panose="02010503050001050505" pitchFamily="50" charset="0"/>
              </a:rPr>
              <a:t>, it must be at a cute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cafe! All the best work is done at cute cafes!</a:t>
            </a:r>
          </a:p>
        </p:txBody>
      </p:sp>
    </p:spTree>
    <p:extLst>
      <p:ext uri="{BB962C8B-B14F-4D97-AF65-F5344CB8AC3E}">
        <p14:creationId xmlns:p14="http://schemas.microsoft.com/office/powerpoint/2010/main" val="2363680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BECAA-F57A-6F9E-72A9-DEA0E74F78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4C892AB-C871-CD7A-DF4A-3A18A456B94D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5354769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8EA8F4-2EB7-D2CE-A622-98A719D9F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0FF749B-2FCD-9997-F77E-1C6B80EA5EC1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3270B2-B51C-05F7-644B-57969A865342}"/>
              </a:ext>
            </a:extLst>
          </p:cNvPr>
          <p:cNvSpPr txBox="1"/>
          <p:nvPr/>
        </p:nvSpPr>
        <p:spPr>
          <a:xfrm>
            <a:off x="381000" y="4529666"/>
            <a:ext cx="5681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 hope you enjoy playing!</a:t>
            </a:r>
          </a:p>
        </p:txBody>
      </p:sp>
    </p:spTree>
    <p:extLst>
      <p:ext uri="{BB962C8B-B14F-4D97-AF65-F5344CB8AC3E}">
        <p14:creationId xmlns:p14="http://schemas.microsoft.com/office/powerpoint/2010/main" val="58464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A8B95075-CA1B-C96B-3AB4-7242E91EF9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9A25E56F-FD8D-0370-F54A-ED998D1CA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33" y="-33337"/>
            <a:ext cx="12251266" cy="6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6850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9BDC7-1DFF-ADCE-7FB0-35ACF13BF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4B089E0-90B1-FDE4-004E-4A5B043FD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3A6ACE81-E5B5-D2A1-BC27-6E7216337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D8F685-9FA8-3BE6-30B7-0A346E18CB12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café seemed to be pretty quiet and quaint..</a:t>
            </a:r>
          </a:p>
        </p:txBody>
      </p:sp>
    </p:spTree>
    <p:extLst>
      <p:ext uri="{BB962C8B-B14F-4D97-AF65-F5344CB8AC3E}">
        <p14:creationId xmlns:p14="http://schemas.microsoft.com/office/powerpoint/2010/main" val="312995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FAF35-A1A1-5756-6579-285E3E4EB2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0FB11162-5A9A-3579-0F21-92E0DED42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67170F4E-F494-9DB0-78B9-18844A06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230C43-A29C-B01F-1426-80E979D5122C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If nothing else, her cute café recommendations are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pretty reliable.</a:t>
            </a:r>
          </a:p>
        </p:txBody>
      </p:sp>
    </p:spTree>
    <p:extLst>
      <p:ext uri="{BB962C8B-B14F-4D97-AF65-F5344CB8AC3E}">
        <p14:creationId xmlns:p14="http://schemas.microsoft.com/office/powerpoint/2010/main" val="234930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E04D5-48EE-2486-B477-01C0B6BB0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135346D7-8C2E-77C8-21F5-EA7A4B984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22B53EAD-F32B-8D2E-F380-A7369F954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0E576D-05EE-9895-7A52-0D2FEDB8C44E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Visp had already run off ahead, ordering just about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every dessert she could fit on her tray.</a:t>
            </a:r>
          </a:p>
        </p:txBody>
      </p:sp>
    </p:spTree>
    <p:extLst>
      <p:ext uri="{BB962C8B-B14F-4D97-AF65-F5344CB8AC3E}">
        <p14:creationId xmlns:p14="http://schemas.microsoft.com/office/powerpoint/2010/main" val="340189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7185E-C940-9918-016D-D1E778B9B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7DB05095-9F41-9E29-258B-FBAB634D8D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4B789CCD-45D5-559C-B526-8D4BEA9B98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DF1015AB-419A-9E22-DDB1-A23827A15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1F36B9-E1A8-BF16-93D8-1A9602662EF9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I’ll go and grab us a seat, you go ahead and order!</a:t>
            </a:r>
          </a:p>
        </p:txBody>
      </p:sp>
    </p:spTree>
    <p:extLst>
      <p:ext uri="{BB962C8B-B14F-4D97-AF65-F5344CB8AC3E}">
        <p14:creationId xmlns:p14="http://schemas.microsoft.com/office/powerpoint/2010/main" val="10883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45D436-5B09-788F-C0C7-F2F358A25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9ED6C915-85C7-D3F7-5B7A-501EFBEEC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E3B22A4E-5680-E3A2-4FAF-F2326EA38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762AD9-3D92-D4D4-5931-35BC360F41D4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With as much vigour as ever, she moves off to grab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a booth seat.</a:t>
            </a:r>
          </a:p>
        </p:txBody>
      </p:sp>
    </p:spTree>
    <p:extLst>
      <p:ext uri="{BB962C8B-B14F-4D97-AF65-F5344CB8AC3E}">
        <p14:creationId xmlns:p14="http://schemas.microsoft.com/office/powerpoint/2010/main" val="86667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C6D61-BFA0-FB42-9E88-1A76995347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DD06A874-2E40-B3CC-9A9D-D27A568D1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272FFDCC-60A7-EC5F-DAE5-F504BA893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98EF61-1D1D-C562-5C67-8D045ED0B1F8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guess I should order something…</a:t>
            </a:r>
          </a:p>
        </p:txBody>
      </p:sp>
    </p:spTree>
    <p:extLst>
      <p:ext uri="{BB962C8B-B14F-4D97-AF65-F5344CB8AC3E}">
        <p14:creationId xmlns:p14="http://schemas.microsoft.com/office/powerpoint/2010/main" val="3177071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207DD-BE37-A23C-623D-3DDD790E4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A29D9989-8103-32D1-1AC0-B0A2F8B6B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ack and grey object with a black background&#10;&#10;AI-generated content may be incorrect.">
            <a:hlinkClick r:id="rId3" action="ppaction://hlinksldjump"/>
            <a:extLst>
              <a:ext uri="{FF2B5EF4-FFF2-40B4-BE49-F238E27FC236}">
                <a16:creationId xmlns:a16="http://schemas.microsoft.com/office/drawing/2014/main" id="{31984869-781C-7964-C3ED-EEBCD2D67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-1" y="963262"/>
            <a:ext cx="12191999" cy="1731078"/>
          </a:xfrm>
          <a:prstGeom prst="rect">
            <a:avLst/>
          </a:prstGeom>
        </p:spPr>
      </p:pic>
      <p:pic>
        <p:nvPicPr>
          <p:cNvPr id="6" name="Picture 5" descr="A black and grey object with a black background&#10;&#10;AI-generated content may be incorrect.">
            <a:hlinkClick r:id="rId5" action="ppaction://hlinksldjump"/>
            <a:extLst>
              <a:ext uri="{FF2B5EF4-FFF2-40B4-BE49-F238E27FC236}">
                <a16:creationId xmlns:a16="http://schemas.microsoft.com/office/drawing/2014/main" id="{23AB1DE8-757E-D9D2-9499-DFBB006F4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0" y="2504712"/>
            <a:ext cx="12191999" cy="1731078"/>
          </a:xfrm>
          <a:prstGeom prst="rect">
            <a:avLst/>
          </a:prstGeom>
        </p:spPr>
      </p:pic>
      <p:pic>
        <p:nvPicPr>
          <p:cNvPr id="7" name="Picture 6" descr="A black and grey object with a black background&#10;&#10;AI-generated content may be incorrect.">
            <a:hlinkClick r:id="rId6" action="ppaction://hlinksldjump"/>
            <a:extLst>
              <a:ext uri="{FF2B5EF4-FFF2-40B4-BE49-F238E27FC236}">
                <a16:creationId xmlns:a16="http://schemas.microsoft.com/office/drawing/2014/main" id="{0DE7E6A7-AB64-C361-189A-71CDAECB5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58"/>
          <a:stretch/>
        </p:blipFill>
        <p:spPr>
          <a:xfrm>
            <a:off x="0" y="4046162"/>
            <a:ext cx="12191999" cy="17310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BF3254-2908-0630-16DE-5A02BA6ACD81}"/>
              </a:ext>
            </a:extLst>
          </p:cNvPr>
          <p:cNvSpPr txBox="1"/>
          <p:nvPr/>
        </p:nvSpPr>
        <p:spPr>
          <a:xfrm>
            <a:off x="4911696" y="1623597"/>
            <a:ext cx="2368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Black Coffee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79DA3E-A7B8-9ABA-61D1-7B3477E5EEE1}"/>
              </a:ext>
            </a:extLst>
          </p:cNvPr>
          <p:cNvSpPr txBox="1"/>
          <p:nvPr/>
        </p:nvSpPr>
        <p:spPr>
          <a:xfrm>
            <a:off x="4737190" y="3172677"/>
            <a:ext cx="27176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Hot Chocolate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984FA3-C138-D753-2030-1E3CA025CDDC}"/>
              </a:ext>
            </a:extLst>
          </p:cNvPr>
          <p:cNvSpPr txBox="1"/>
          <p:nvPr/>
        </p:nvSpPr>
        <p:spPr>
          <a:xfrm>
            <a:off x="4667386" y="4719944"/>
            <a:ext cx="2857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Raspoutine Classic" panose="02010503050001050505" pitchFamily="50" charset="0"/>
              </a:rPr>
              <a:t>Sweet Iced Tea</a:t>
            </a:r>
          </a:p>
        </p:txBody>
      </p:sp>
    </p:spTree>
    <p:extLst>
      <p:ext uri="{BB962C8B-B14F-4D97-AF65-F5344CB8AC3E}">
        <p14:creationId xmlns:p14="http://schemas.microsoft.com/office/powerpoint/2010/main" val="362214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3A495B-0616-95E9-0D79-470803937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F453FF82-4814-67D1-C90B-9BE827F8EA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E167A576-3563-BE18-852B-CF53DEE18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A9834F-68A2-F8BA-D1FB-B98AB219C09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Yeah.. A coffee sounds good right now.</a:t>
            </a:r>
          </a:p>
        </p:txBody>
      </p:sp>
    </p:spTree>
    <p:extLst>
      <p:ext uri="{BB962C8B-B14F-4D97-AF65-F5344CB8AC3E}">
        <p14:creationId xmlns:p14="http://schemas.microsoft.com/office/powerpoint/2010/main" val="53222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4AE890-41FE-CE57-F073-69B14E9E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5B6BCC40-D8E9-7A0E-2217-BE25FADEF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06109175-D40D-2419-4DD6-BC2D19B96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EE3E65-1610-A7E7-76C1-0C4E1DC9045F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 doesn’t take too long for the drink to be done,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settling down at the table Visp chose.</a:t>
            </a:r>
          </a:p>
        </p:txBody>
      </p:sp>
    </p:spTree>
    <p:extLst>
      <p:ext uri="{BB962C8B-B14F-4D97-AF65-F5344CB8AC3E}">
        <p14:creationId xmlns:p14="http://schemas.microsoft.com/office/powerpoint/2010/main" val="151273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3C344-099E-6092-7318-C08F33278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25FAEB8-42CF-F59E-E320-628A587FB330}"/>
              </a:ext>
            </a:extLst>
          </p:cNvPr>
          <p:cNvSpPr/>
          <p:nvPr/>
        </p:nvSpPr>
        <p:spPr>
          <a:xfrm>
            <a:off x="-533400" y="-634999"/>
            <a:ext cx="13157199" cy="823806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A white letter on a black background&#10;&#10;AI-generated content may be incorrect.">
            <a:extLst>
              <a:ext uri="{FF2B5EF4-FFF2-40B4-BE49-F238E27FC236}">
                <a16:creationId xmlns:a16="http://schemas.microsoft.com/office/drawing/2014/main" id="{86FF5D57-3E17-B2FF-92BA-841498A1C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195" y="919657"/>
            <a:ext cx="7641607" cy="32374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35217-EE76-67BE-A571-BB4BD3164589}"/>
              </a:ext>
            </a:extLst>
          </p:cNvPr>
          <p:cNvSpPr txBox="1"/>
          <p:nvPr/>
        </p:nvSpPr>
        <p:spPr>
          <a:xfrm>
            <a:off x="4965699" y="3606800"/>
            <a:ext cx="226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bg1"/>
                </a:solidFill>
                <a:latin typeface="Raavi" panose="020B0502040204020203" pitchFamily="34" charset="0"/>
                <a:cs typeface="Raavi" panose="020B0502040204020203" pitchFamily="34" charset="0"/>
              </a:rPr>
              <a:t>Prologue</a:t>
            </a:r>
          </a:p>
        </p:txBody>
      </p:sp>
    </p:spTree>
    <p:extLst>
      <p:ext uri="{BB962C8B-B14F-4D97-AF65-F5344CB8AC3E}">
        <p14:creationId xmlns:p14="http://schemas.microsoft.com/office/powerpoint/2010/main" val="3214342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0A1D56-AAE7-38D3-8421-B8A3F09F56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0682B3FD-A688-38B4-2352-1EF338A91C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F8D7F5EA-A3DE-A9D7-52F7-D614D4B930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BA5EA5-E842-A389-4FAA-FC51D4860D82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Though really the table could’ve done with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being a bigger one.. </a:t>
            </a:r>
          </a:p>
        </p:txBody>
      </p:sp>
    </p:spTree>
    <p:extLst>
      <p:ext uri="{BB962C8B-B14F-4D97-AF65-F5344CB8AC3E}">
        <p14:creationId xmlns:p14="http://schemas.microsoft.com/office/powerpoint/2010/main" val="341453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3DB2A-41D6-F034-EC73-1B32A584B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EBF7F7DA-B402-0E96-DB34-85D141E6D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3DDC753-E262-89A7-4F04-8C16BCA78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5E812A7A-9DB9-5838-0F10-C220493384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F4C00-7732-1B5D-428F-D2F3F8F7B4A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Sorry! I ordered a little bit too much..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Feel free to scoot some stuff around!</a:t>
            </a:r>
          </a:p>
        </p:txBody>
      </p:sp>
    </p:spTree>
    <p:extLst>
      <p:ext uri="{BB962C8B-B14F-4D97-AF65-F5344CB8AC3E}">
        <p14:creationId xmlns:p14="http://schemas.microsoft.com/office/powerpoint/2010/main" val="397671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2236E-0769-6399-8E5D-FCCF76438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ED765AC2-CA49-503F-EC88-39A169607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346CC41C-45E7-B2B7-A8A5-064C5A1ED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7194F3C2-429B-16F2-4FD3-6CD26FAE8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1FDE94-F6EE-BB9A-5835-20FE39057753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Just a drink huh? Well I guess ghosts.. Don’t really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have stomachs, huh?</a:t>
            </a:r>
          </a:p>
        </p:txBody>
      </p:sp>
    </p:spTree>
    <p:extLst>
      <p:ext uri="{BB962C8B-B14F-4D97-AF65-F5344CB8AC3E}">
        <p14:creationId xmlns:p14="http://schemas.microsoft.com/office/powerpoint/2010/main" val="105491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439ED-02A1-D6E1-F928-70DE3B0B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1060F08E-3172-6042-E0C6-F1305E3A11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8E9A8350-AA4F-CFE4-B43D-2D2EF8F623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EACFC7D-D6AC-8F3A-1075-3E8EBE9C83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48D890-0D6A-6CE5-B341-DE7912CA433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 did you get..? Ooh, an espresso?</a:t>
            </a:r>
          </a:p>
        </p:txBody>
      </p:sp>
    </p:spTree>
    <p:extLst>
      <p:ext uri="{BB962C8B-B14F-4D97-AF65-F5344CB8AC3E}">
        <p14:creationId xmlns:p14="http://schemas.microsoft.com/office/powerpoint/2010/main" val="231039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2BB58-7773-4D25-3FA5-EAC449896C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9549A71B-6744-40E5-D849-42C9B09F16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11FE7D67-8FC5-5087-4672-878246FC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5260DE2F-DE27-1AFA-2B04-076C54483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F20E84-A491-F9CC-8AE0-7783060A6EE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My friend Vince would approve of that! He’s a </a:t>
            </a:r>
            <a:r>
              <a:rPr lang="en-GB" sz="3200" b="1" dirty="0">
                <a:latin typeface="Raspoutine Classic" panose="02010503050001050505" pitchFamily="50" charset="0"/>
              </a:rPr>
              <a:t>big</a:t>
            </a:r>
            <a:endParaRPr lang="en-GB" sz="3200" dirty="0">
              <a:latin typeface="Raspoutine Classic" panose="02010503050001050505" pitchFamily="50" charset="0"/>
            </a:endParaRPr>
          </a:p>
          <a:p>
            <a:r>
              <a:rPr lang="en-GB" sz="3200" dirty="0">
                <a:latin typeface="Raspoutine Classic" panose="02010503050001050505" pitchFamily="50" charset="0"/>
              </a:rPr>
              <a:t>coffee fan! Says it keeps him charged up.</a:t>
            </a: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5D8B2049-A98C-7F92-667D-296FC11D12C0}"/>
              </a:ext>
            </a:extLst>
          </p:cNvPr>
          <p:cNvSpPr/>
          <p:nvPr/>
        </p:nvSpPr>
        <p:spPr>
          <a:xfrm>
            <a:off x="-425789" y="-495591"/>
            <a:ext cx="12934223" cy="76083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92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0F932D-EC5E-0416-CB75-55C4BF3A8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1DE06CA-B968-F291-E092-AD8BFFA90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5670F09D-9214-D6BF-A6D7-E9A339610E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DB6EB-E584-B271-DACE-2062675DE7C2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Yeah.. A hot chocolate sounds good right now.</a:t>
            </a:r>
          </a:p>
        </p:txBody>
      </p:sp>
    </p:spTree>
    <p:extLst>
      <p:ext uri="{BB962C8B-B14F-4D97-AF65-F5344CB8AC3E}">
        <p14:creationId xmlns:p14="http://schemas.microsoft.com/office/powerpoint/2010/main" val="126978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794A7D-39C1-116A-541E-80BA6FF688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872573F8-4DBD-10A1-8695-B445729FF3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F05CE2B-DBDD-80E3-6D39-E48554113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CD8439-0E48-F183-258C-38DEE718BE8E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 doesn’t take too long for the drink to be done,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settling down at the table Visp chose.</a:t>
            </a:r>
          </a:p>
        </p:txBody>
      </p:sp>
    </p:spTree>
    <p:extLst>
      <p:ext uri="{BB962C8B-B14F-4D97-AF65-F5344CB8AC3E}">
        <p14:creationId xmlns:p14="http://schemas.microsoft.com/office/powerpoint/2010/main" val="360973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8A58C-2E22-1E92-8464-10DCF4A8DD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3BDED06B-A84C-407E-6EDD-D5C471845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708A611-EEC2-35EE-A82E-2B05DA3B52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DF0165-272E-D5AB-D2C5-3B5626748AC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Though really the table could’ve done with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being a bigger one.. </a:t>
            </a:r>
          </a:p>
        </p:txBody>
      </p:sp>
    </p:spTree>
    <p:extLst>
      <p:ext uri="{BB962C8B-B14F-4D97-AF65-F5344CB8AC3E}">
        <p14:creationId xmlns:p14="http://schemas.microsoft.com/office/powerpoint/2010/main" val="203356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A0943-3241-7EEF-AA9C-7E87204DD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41D2ACC-400F-9649-7512-8EE4FB6CF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74DDCC38-17AD-895A-4466-57EFEF73F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B7E6A486-FD88-5B4A-E623-022D25BC3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2071B9-1DC7-E315-0AA1-FAECEA204537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Sorry! I ordered a little bit too much..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Feel free to scoot some stuff around!</a:t>
            </a:r>
          </a:p>
        </p:txBody>
      </p:sp>
    </p:spTree>
    <p:extLst>
      <p:ext uri="{BB962C8B-B14F-4D97-AF65-F5344CB8AC3E}">
        <p14:creationId xmlns:p14="http://schemas.microsoft.com/office/powerpoint/2010/main" val="1169221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7798C7-08F1-EA62-6DE8-FC75EFA87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2B966A41-FDC3-DB67-C786-2AE1C8DC0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8828F004-AA66-9B9D-EFC3-D968B5866E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4CB7899-F61D-B3E6-ABA8-B1E7C0394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DE1C1C-4351-6C56-2DEC-285F7E40A808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Just a drink huh? Well I guess ghosts.. Don’t really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have stomachs, huh?</a:t>
            </a:r>
          </a:p>
        </p:txBody>
      </p:sp>
    </p:spTree>
    <p:extLst>
      <p:ext uri="{BB962C8B-B14F-4D97-AF65-F5344CB8AC3E}">
        <p14:creationId xmlns:p14="http://schemas.microsoft.com/office/powerpoint/2010/main" val="426276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5E56B-CDE8-FF06-1E7A-299D75F88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8D7FBC-E62E-8CAF-5CCF-2E65DE9958C6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FD13BE-6F80-6236-F919-45982A88D8D6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Dying came a bit quicker than I thought it would.</a:t>
            </a:r>
          </a:p>
        </p:txBody>
      </p:sp>
    </p:spTree>
    <p:extLst>
      <p:ext uri="{BB962C8B-B14F-4D97-AF65-F5344CB8AC3E}">
        <p14:creationId xmlns:p14="http://schemas.microsoft.com/office/powerpoint/2010/main" val="1433895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5ECB2-34F6-0432-09DA-20CF219494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50490D46-A958-DC1C-E7B7-44E6E8627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6D97275C-4D91-C365-0002-3FDCF89DB6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07D489F4-F69F-26CC-A95C-0C04252F4F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4957C0-A915-D229-5D1E-27844BFBAD96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 did you get..? Ooh, a hot chocolate?</a:t>
            </a:r>
          </a:p>
        </p:txBody>
      </p:sp>
    </p:spTree>
    <p:extLst>
      <p:ext uri="{BB962C8B-B14F-4D97-AF65-F5344CB8AC3E}">
        <p14:creationId xmlns:p14="http://schemas.microsoft.com/office/powerpoint/2010/main" val="9328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7F7DF2-A141-3E98-D47F-B838D3FA5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A3ECAFA-1811-D449-0778-82DFFF44DE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677B2856-1CD7-489F-B753-9C576ECEFB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29DAAB5A-9752-4BBC-B1F1-4703E1A0E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B4EF6-4B5F-BC9B-447C-F9CEE68C07B2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My friend Rowan would approve of that! He’s a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secret sweet tooth! Keeps it a secret better than me!</a:t>
            </a:r>
          </a:p>
        </p:txBody>
      </p:sp>
      <p:sp>
        <p:nvSpPr>
          <p:cNvPr id="2" name="Rectangle 1">
            <a:hlinkClick r:id="rId5" action="ppaction://hlinksldjump"/>
            <a:extLst>
              <a:ext uri="{FF2B5EF4-FFF2-40B4-BE49-F238E27FC236}">
                <a16:creationId xmlns:a16="http://schemas.microsoft.com/office/drawing/2014/main" id="{D51E6921-5ABE-22E5-AF20-D80E26213C2F}"/>
              </a:ext>
            </a:extLst>
          </p:cNvPr>
          <p:cNvSpPr/>
          <p:nvPr/>
        </p:nvSpPr>
        <p:spPr>
          <a:xfrm>
            <a:off x="-279206" y="-495591"/>
            <a:ext cx="12787640" cy="760836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061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0D9B4-7F1B-5ED7-C550-CD013FF17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250EF129-D407-2D61-F869-72A2175A0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3678EC9-81E4-EC4B-A428-6CCDB9D8A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01A95A52-ED8D-89E1-7BED-2D50F397AA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56693-AD5F-FC32-D323-D6DA842C16D6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Who’s that..?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A88D13C7-4128-FA60-D4F4-59DDE244C856}"/>
              </a:ext>
            </a:extLst>
          </p:cNvPr>
          <p:cNvSpPr/>
          <p:nvPr/>
        </p:nvSpPr>
        <p:spPr>
          <a:xfrm>
            <a:off x="-349008" y="-69802"/>
            <a:ext cx="13136648" cy="7133717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935B3B-54D6-365A-679F-67BFDCB75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59EE031B-46FD-94C2-8B33-E9AFE6CE17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DAC749E1-0535-73C6-AE83-BC1316E66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23202B-3986-F29C-9CAA-94D966E928CA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Yeah.. An iced tea sounds good right now.</a:t>
            </a:r>
          </a:p>
        </p:txBody>
      </p:sp>
    </p:spTree>
    <p:extLst>
      <p:ext uri="{BB962C8B-B14F-4D97-AF65-F5344CB8AC3E}">
        <p14:creationId xmlns:p14="http://schemas.microsoft.com/office/powerpoint/2010/main" val="4937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548E4-AF06-9C81-11C7-E7EA54E04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BD2B057D-ABE9-B62E-833B-70991DC38D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7ECAF369-B376-1D54-9D36-27EE1B03B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16E60F-88B4-265F-41F2-E5F53349D427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It doesn’t take too long for the drink to be done,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settling down at the table Visp chose.</a:t>
            </a:r>
          </a:p>
        </p:txBody>
      </p:sp>
    </p:spTree>
    <p:extLst>
      <p:ext uri="{BB962C8B-B14F-4D97-AF65-F5344CB8AC3E}">
        <p14:creationId xmlns:p14="http://schemas.microsoft.com/office/powerpoint/2010/main" val="2657858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E6A18B-E796-C56E-2505-6CD6A67FC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8224C7B0-2959-610F-5622-07454AC571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8D3AF878-FFE7-F949-FB20-92AC8EC64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266" y="-33337"/>
            <a:ext cx="12251266" cy="689133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7F1CCA-930C-F23B-C5CC-F69435417799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Though really the table could’ve done with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being a bigger one.. </a:t>
            </a:r>
          </a:p>
        </p:txBody>
      </p:sp>
    </p:spTree>
    <p:extLst>
      <p:ext uri="{BB962C8B-B14F-4D97-AF65-F5344CB8AC3E}">
        <p14:creationId xmlns:p14="http://schemas.microsoft.com/office/powerpoint/2010/main" val="12201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E59510-0779-4519-606B-5E4FA285D6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E232970-B874-0BBA-6717-6E36715252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3426394-9B70-060C-F241-74CB969AEE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B8E4CDCE-5755-ACCC-650B-CBDE5F207C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15DDAF-28CA-F7D7-EAC9-1B6C42A44C9A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Sorry! I ordered a little bit too much..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Feel free to scoot some stuff around!</a:t>
            </a:r>
          </a:p>
        </p:txBody>
      </p:sp>
    </p:spTree>
    <p:extLst>
      <p:ext uri="{BB962C8B-B14F-4D97-AF65-F5344CB8AC3E}">
        <p14:creationId xmlns:p14="http://schemas.microsoft.com/office/powerpoint/2010/main" val="412483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C2BFCD-8989-5F1E-0DC6-7A48DBAF0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47DDA38B-2779-F926-C05C-C9FCA2A35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0F3AC939-866A-2EA8-F228-0CCA5F5D34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9F332FF6-EF48-F5B2-E54A-6682CB0E5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20940C-BB9C-6D3E-2781-D09E35082802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Just a drink huh? Well I guess ghosts.. Don’t really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have stomachs, huh?</a:t>
            </a:r>
          </a:p>
        </p:txBody>
      </p:sp>
    </p:spTree>
    <p:extLst>
      <p:ext uri="{BB962C8B-B14F-4D97-AF65-F5344CB8AC3E}">
        <p14:creationId xmlns:p14="http://schemas.microsoft.com/office/powerpoint/2010/main" val="234815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ADA1C-9C3B-3863-CF5E-3D6F882B8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D6422F49-7C77-F69A-E292-FBE0930424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79A2F8A4-1D73-5F2D-81D5-F33C2A4883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8793D79C-869B-EB2E-1B7F-EB28D49E61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AF7E4-8190-FEF6-BECC-ADDA4C879155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What did you get..? Ooh, an iced tea!</a:t>
            </a:r>
          </a:p>
        </p:txBody>
      </p:sp>
    </p:spTree>
    <p:extLst>
      <p:ext uri="{BB962C8B-B14F-4D97-AF65-F5344CB8AC3E}">
        <p14:creationId xmlns:p14="http://schemas.microsoft.com/office/powerpoint/2010/main" val="4222498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5550D-59C9-F775-00C1-60F1369C7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69815A03-31E3-DA6C-DCCC-43406B40A1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43E339F2-38C5-3442-E47D-B050328B4E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E3703FB9-C5AC-DC32-71BD-AD8CBF5A0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86A4ED-EFC7-C760-5168-A9F4414E1DBA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My personal favourite! I’m glad we both have good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tastes in drinks.</a:t>
            </a:r>
          </a:p>
        </p:txBody>
      </p:sp>
    </p:spTree>
    <p:extLst>
      <p:ext uri="{BB962C8B-B14F-4D97-AF65-F5344CB8AC3E}">
        <p14:creationId xmlns:p14="http://schemas.microsoft.com/office/powerpoint/2010/main" val="160915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89B6F5-2626-F080-CD47-F9E58D6D7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DBC7DF-8B7F-044E-EEDB-46E0B14D34FA}"/>
              </a:ext>
            </a:extLst>
          </p:cNvPr>
          <p:cNvSpPr/>
          <p:nvPr/>
        </p:nvSpPr>
        <p:spPr>
          <a:xfrm>
            <a:off x="-220133" y="-397933"/>
            <a:ext cx="12564533" cy="77385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74FBE3-02E6-C280-5642-B4D61D36A064}"/>
              </a:ext>
            </a:extLst>
          </p:cNvPr>
          <p:cNvSpPr txBox="1"/>
          <p:nvPr/>
        </p:nvSpPr>
        <p:spPr>
          <a:xfrm>
            <a:off x="321733" y="4835041"/>
            <a:ext cx="11396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I thought maybe after all of this I could finally.. You know.</a:t>
            </a:r>
          </a:p>
        </p:txBody>
      </p:sp>
    </p:spTree>
    <p:extLst>
      <p:ext uri="{BB962C8B-B14F-4D97-AF65-F5344CB8AC3E}">
        <p14:creationId xmlns:p14="http://schemas.microsoft.com/office/powerpoint/2010/main" val="327875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58C1F-6003-EE5A-3A24-5A4157731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CCA3AB08-E213-47B5-DA3F-0E3D2B17AD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4AB50F1-FC30-390B-9CD1-7A7FDAECF5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494C2C64-6623-5B47-41B2-6F0ADAF3E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2E201C-2A3B-E8F1-2354-F02235878A3D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..mm. It’s pretty nice in here. I’ll need to invite the guys sometime.</a:t>
            </a:r>
          </a:p>
        </p:txBody>
      </p:sp>
    </p:spTree>
    <p:extLst>
      <p:ext uri="{BB962C8B-B14F-4D97-AF65-F5344CB8AC3E}">
        <p14:creationId xmlns:p14="http://schemas.microsoft.com/office/powerpoint/2010/main" val="39036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31D3D-F3CD-437B-FB2B-599F09B28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836FCD6B-7EC4-7976-A255-371EE726C9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23CDD969-92E6-A7B0-E9A5-A918A3A68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DF9813EB-40A9-8F6A-7758-2C8EBAE8B1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1CC869-C5ED-819F-7818-AD4211526D93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Your friends..?</a:t>
            </a:r>
          </a:p>
        </p:txBody>
      </p:sp>
    </p:spTree>
    <p:extLst>
      <p:ext uri="{BB962C8B-B14F-4D97-AF65-F5344CB8AC3E}">
        <p14:creationId xmlns:p14="http://schemas.microsoft.com/office/powerpoint/2010/main" val="1901708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B9B9B-BEBD-9A3F-4A76-CF1ECAD85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DA5B9428-D996-3786-5CB3-901FBB279E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878F938-24B1-509D-7286-CD25F83DF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A2BBFB82-F613-FCA4-A4AB-2DDD9F87F8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2BD4C-4913-FAA4-9350-3BBDD09AF194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Oh- right sorry! They’re my good friends, I’ve known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‘</a:t>
            </a:r>
            <a:r>
              <a:rPr lang="en-GB" sz="3200" dirty="0" err="1">
                <a:latin typeface="Raspoutine Classic" panose="02010503050001050505" pitchFamily="50" charset="0"/>
              </a:rPr>
              <a:t>em</a:t>
            </a:r>
            <a:r>
              <a:rPr lang="en-GB" sz="3200" dirty="0">
                <a:latin typeface="Raspoutine Classic" panose="02010503050001050505" pitchFamily="50" charset="0"/>
              </a:rPr>
              <a:t> for years!</a:t>
            </a:r>
          </a:p>
        </p:txBody>
      </p:sp>
    </p:spTree>
    <p:extLst>
      <p:ext uri="{BB962C8B-B14F-4D97-AF65-F5344CB8AC3E}">
        <p14:creationId xmlns:p14="http://schemas.microsoft.com/office/powerpoint/2010/main" val="324416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B3FA79-8697-8F11-3A9D-8ECFC5EBD5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6AE1A16E-0EEF-5F98-A554-2680FE858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BD771895-2F6C-592D-BD11-E9D74F6358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0759280F-3A07-BD89-51E3-1DAD632231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F787B6F-1352-F920-1D1E-BB55A6B6C237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They’re my bandmates! Pretty cool right?</a:t>
            </a:r>
          </a:p>
        </p:txBody>
      </p:sp>
    </p:spTree>
    <p:extLst>
      <p:ext uri="{BB962C8B-B14F-4D97-AF65-F5344CB8AC3E}">
        <p14:creationId xmlns:p14="http://schemas.microsoft.com/office/powerpoint/2010/main" val="216764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DE7D34-3DA8-62CD-26DC-F6CB5A7B92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04AAD7F7-C127-F67E-F45A-F21DC4723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5B39AF62-14C5-881D-4820-31E479054C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" y="0"/>
            <a:ext cx="12243318" cy="6886866"/>
          </a:xfrm>
          <a:prstGeom prst="rect">
            <a:avLst/>
          </a:prstGeom>
        </p:spPr>
      </p:pic>
      <p:pic>
        <p:nvPicPr>
          <p:cNvPr id="3" name="Picture 2" descr="A cartoon of a cat&#10;&#10;AI-generated content may be incorrect.">
            <a:extLst>
              <a:ext uri="{FF2B5EF4-FFF2-40B4-BE49-F238E27FC236}">
                <a16:creationId xmlns:a16="http://schemas.microsoft.com/office/drawing/2014/main" id="{C7247C4B-71C0-4674-1F93-7DE642881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991"/>
          <a:stretch/>
        </p:blipFill>
        <p:spPr>
          <a:xfrm>
            <a:off x="-33865" y="3781012"/>
            <a:ext cx="12285131" cy="3110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C637D2-55CA-8283-E456-0EA97A933394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I didn’t know you were in a band.. That’s cool.</a:t>
            </a:r>
          </a:p>
        </p:txBody>
      </p:sp>
    </p:spTree>
    <p:extLst>
      <p:ext uri="{BB962C8B-B14F-4D97-AF65-F5344CB8AC3E}">
        <p14:creationId xmlns:p14="http://schemas.microsoft.com/office/powerpoint/2010/main" val="139105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40439D-2141-2011-D68D-E6915408C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2D09DC0E-B97E-D63E-4C30-AF675266C2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EB52E294-0A2B-E4E7-6B51-CCD2DC90D6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33B9E7B6-0940-48E9-4F1C-83C41A28FF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350FD6-64BB-D421-B473-BD6E24C1B165}"/>
              </a:ext>
            </a:extLst>
          </p:cNvPr>
          <p:cNvSpPr txBox="1"/>
          <p:nvPr/>
        </p:nvSpPr>
        <p:spPr>
          <a:xfrm>
            <a:off x="1405466" y="4834467"/>
            <a:ext cx="91904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The guitar case isn’t just for show, </a:t>
            </a:r>
            <a:r>
              <a:rPr lang="en-GB" sz="3200" dirty="0" err="1">
                <a:latin typeface="Raspoutine Classic" panose="02010503050001050505" pitchFamily="50" charset="0"/>
              </a:rPr>
              <a:t>y’know</a:t>
            </a:r>
            <a:r>
              <a:rPr lang="en-GB" sz="3200" dirty="0">
                <a:latin typeface="Raspoutine Classic" panose="02010503050001050505" pitchFamily="50" charset="0"/>
              </a:rPr>
              <a:t>! 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Here, take a look!</a:t>
            </a:r>
          </a:p>
        </p:txBody>
      </p:sp>
    </p:spTree>
    <p:extLst>
      <p:ext uri="{BB962C8B-B14F-4D97-AF65-F5344CB8AC3E}">
        <p14:creationId xmlns:p14="http://schemas.microsoft.com/office/powerpoint/2010/main" val="135091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7CA35-8195-F78B-FC6F-032D832FF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E7E52DD6-D30A-4F6D-D5B9-556DFE6476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F40F5D46-4A1C-FF99-441F-33647CC19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B94C90-547E-8C38-82DA-ECE8A8EB4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11" y="-830621"/>
            <a:ext cx="9005777" cy="109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91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4A77D-BCC7-B21D-B189-8979320D5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31160035-8E4D-3BEA-A75C-F33AE8EE79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CCBA8D88-A5D6-2CBD-462C-973F03E315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F8215-A4EF-BA63-53AF-BA8DB71B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11" y="-830621"/>
            <a:ext cx="9005777" cy="10943253"/>
          </a:xfrm>
          <a:prstGeom prst="rect">
            <a:avLst/>
          </a:prstGeom>
        </p:spPr>
      </p:pic>
      <p:pic>
        <p:nvPicPr>
          <p:cNvPr id="2" name="Picture 1" descr="A grey oval object with a black background&#10;&#10;AI-generated content may be incorrect.">
            <a:extLst>
              <a:ext uri="{FF2B5EF4-FFF2-40B4-BE49-F238E27FC236}">
                <a16:creationId xmlns:a16="http://schemas.microsoft.com/office/drawing/2014/main" id="{1A4A11A6-CA1F-EADB-AEBD-F759D65567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47"/>
          <a:stretch/>
        </p:blipFill>
        <p:spPr>
          <a:xfrm>
            <a:off x="-59266" y="4132250"/>
            <a:ext cx="12251266" cy="272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3FEF88-7349-B24B-A11A-5916DF6EC973}"/>
              </a:ext>
            </a:extLst>
          </p:cNvPr>
          <p:cNvSpPr txBox="1"/>
          <p:nvPr/>
        </p:nvSpPr>
        <p:spPr>
          <a:xfrm>
            <a:off x="1405466" y="4834467"/>
            <a:ext cx="91904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…a picture of three monsters… that’s obviously Visp</a:t>
            </a:r>
          </a:p>
          <a:p>
            <a:r>
              <a:rPr lang="en-GB" sz="3200" dirty="0">
                <a:latin typeface="Raspoutine Classic" panose="02010503050001050505" pitchFamily="50" charset="0"/>
              </a:rPr>
              <a:t>but… I don’t think I’ve seen the others around town yet.</a:t>
            </a:r>
          </a:p>
        </p:txBody>
      </p:sp>
    </p:spTree>
    <p:extLst>
      <p:ext uri="{BB962C8B-B14F-4D97-AF65-F5344CB8AC3E}">
        <p14:creationId xmlns:p14="http://schemas.microsoft.com/office/powerpoint/2010/main" val="117407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A51AEF-7C22-AB9E-DE40-E5A2099E9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878AA747-8125-3627-0FEB-0947AAED1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A2E9D1EF-4FA2-A107-979E-9CAEF4F40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229647" cy="68791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F26A6B-A124-6138-FB52-16BF6FA9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3111" y="-830621"/>
            <a:ext cx="9005777" cy="109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1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B2F6F-FE3F-3ECA-765C-460B95B20C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room with a window&#10;&#10;AI-generated content may be incorrect.">
            <a:extLst>
              <a:ext uri="{FF2B5EF4-FFF2-40B4-BE49-F238E27FC236}">
                <a16:creationId xmlns:a16="http://schemas.microsoft.com/office/drawing/2014/main" id="{EEAD72BD-F6DC-BE3C-690C-E147F0041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cartoon of a person with ears and hair&#10;&#10;AI-generated content may be incorrect.">
            <a:extLst>
              <a:ext uri="{FF2B5EF4-FFF2-40B4-BE49-F238E27FC236}">
                <a16:creationId xmlns:a16="http://schemas.microsoft.com/office/drawing/2014/main" id="{F3608B99-E222-F10A-C30A-1A658B26CE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865" y="0"/>
            <a:ext cx="12192000" cy="6858000"/>
          </a:xfrm>
          <a:prstGeom prst="rect">
            <a:avLst/>
          </a:prstGeom>
        </p:spPr>
      </p:pic>
      <p:pic>
        <p:nvPicPr>
          <p:cNvPr id="4" name="Picture 3" descr="A cartoon of a chat bubble&#10;&#10;AI-generated content may be incorrect.">
            <a:extLst>
              <a:ext uri="{FF2B5EF4-FFF2-40B4-BE49-F238E27FC236}">
                <a16:creationId xmlns:a16="http://schemas.microsoft.com/office/drawing/2014/main" id="{94015080-2ADC-A0EF-8CCC-BCC147326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19"/>
          <a:stretch/>
        </p:blipFill>
        <p:spPr>
          <a:xfrm>
            <a:off x="-33865" y="3373160"/>
            <a:ext cx="12225865" cy="3506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3B931-5913-828E-7C1F-CE12FABF2990}"/>
              </a:ext>
            </a:extLst>
          </p:cNvPr>
          <p:cNvSpPr txBox="1"/>
          <p:nvPr/>
        </p:nvSpPr>
        <p:spPr>
          <a:xfrm>
            <a:off x="1405466" y="4834467"/>
            <a:ext cx="9190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Raspoutine Classic" panose="02010503050001050505" pitchFamily="50" charset="0"/>
              </a:rPr>
              <a:t>Truth be told, we might not be for much longer..</a:t>
            </a:r>
          </a:p>
        </p:txBody>
      </p:sp>
    </p:spTree>
    <p:extLst>
      <p:ext uri="{BB962C8B-B14F-4D97-AF65-F5344CB8AC3E}">
        <p14:creationId xmlns:p14="http://schemas.microsoft.com/office/powerpoint/2010/main" val="1587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5c9109a-67d8-467a-bf7d-a84dfdce565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241379BA234C4FAABFAFA327E0F210" ma:contentTypeVersion="16" ma:contentTypeDescription="Create a new document." ma:contentTypeScope="" ma:versionID="cef58f03d7d038462db202646c9143ec">
  <xsd:schema xmlns:xsd="http://www.w3.org/2001/XMLSchema" xmlns:xs="http://www.w3.org/2001/XMLSchema" xmlns:p="http://schemas.microsoft.com/office/2006/metadata/properties" xmlns:ns3="05c9109a-67d8-467a-bf7d-a84dfdce5658" xmlns:ns4="254bcd4b-e3b5-48bb-bb92-a2fe5d4c00be" targetNamespace="http://schemas.microsoft.com/office/2006/metadata/properties" ma:root="true" ma:fieldsID="0d3d34f90d47bae15793f4a9a2146033" ns3:_="" ns4:_="">
    <xsd:import namespace="05c9109a-67d8-467a-bf7d-a84dfdce5658"/>
    <xsd:import namespace="254bcd4b-e3b5-48bb-bb92-a2fe5d4c00b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c9109a-67d8-467a-bf7d-a84dfdce56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bcd4b-e3b5-48bb-bb92-a2fe5d4c00be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B6C68FD-8B50-4B8B-976A-27B865C0E338}">
  <ds:schemaRefs>
    <ds:schemaRef ds:uri="http://schemas.microsoft.com/office/2006/documentManagement/types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05c9109a-67d8-467a-bf7d-a84dfdce5658"/>
    <ds:schemaRef ds:uri="http://schemas.microsoft.com/office/infopath/2007/PartnerControls"/>
    <ds:schemaRef ds:uri="http://schemas.openxmlformats.org/package/2006/metadata/core-properties"/>
    <ds:schemaRef ds:uri="254bcd4b-e3b5-48bb-bb92-a2fe5d4c00be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25DF8313-4B95-4ABE-9A5C-ED578547A4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4FEDBA1-4E04-4B12-ACBC-6CA4C0A50C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c9109a-67d8-467a-bf7d-a84dfdce5658"/>
    <ds:schemaRef ds:uri="254bcd4b-e3b5-48bb-bb92-a2fe5d4c00b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1974</TotalTime>
  <Words>2853</Words>
  <Application>Microsoft Office PowerPoint</Application>
  <PresentationFormat>Widescreen</PresentationFormat>
  <Paragraphs>369</Paragraphs>
  <Slides>218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218</vt:i4>
      </vt:variant>
    </vt:vector>
  </HeadingPairs>
  <TitlesOfParts>
    <vt:vector size="224" baseType="lpstr">
      <vt:lpstr>Aptos</vt:lpstr>
      <vt:lpstr>Aptos Display</vt:lpstr>
      <vt:lpstr>Arial</vt:lpstr>
      <vt:lpstr>Raavi</vt:lpstr>
      <vt:lpstr>Raspoutine Classic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Link Wood</dc:creator>
  <cp:lastModifiedBy>Link Wood</cp:lastModifiedBy>
  <cp:revision>5</cp:revision>
  <dcterms:created xsi:type="dcterms:W3CDTF">2025-05-12T13:01:34Z</dcterms:created>
  <dcterms:modified xsi:type="dcterms:W3CDTF">2025-05-16T21:47:45Z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0x0101001D241379BA234C4FAABFAFA327E0F210</vt:lpwstr>
  </property>
</Properties>
</file>