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notesSlides/notesSlide4.xml" ContentType="application/vnd.openxmlformats-officedocument.presentationml.notesSlide+xml"/>
  <Override PartName="/ppt/ink/ink4.xml" ContentType="application/inkml+xml"/>
  <Override PartName="/ppt/notesSlides/notesSlide5.xml" ContentType="application/vnd.openxmlformats-officedocument.presentationml.notesSlide+xml"/>
  <Override PartName="/ppt/ink/ink5.xml" ContentType="application/inkml+xml"/>
  <Override PartName="/ppt/notesSlides/notesSlide6.xml" ContentType="application/vnd.openxmlformats-officedocument.presentationml.notesSlide+xml"/>
  <Override PartName="/ppt/ink/ink6.xml" ContentType="application/inkml+xml"/>
  <Override PartName="/ppt/notesSlides/notesSlide7.xml" ContentType="application/vnd.openxmlformats-officedocument.presentationml.notesSlide+xml"/>
  <Override PartName="/ppt/ink/ink7.xml" ContentType="application/inkml+xml"/>
  <Override PartName="/ppt/notesSlides/notesSlide8.xml" ContentType="application/vnd.openxmlformats-officedocument.presentationml.notesSlide+xml"/>
  <Override PartName="/ppt/ink/ink8.xml" ContentType="application/inkml+xml"/>
  <Override PartName="/ppt/notesSlides/notesSlide9.xml" ContentType="application/vnd.openxmlformats-officedocument.presentationml.notesSlide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32" r:id="rId2"/>
    <p:sldId id="333" r:id="rId3"/>
    <p:sldId id="335" r:id="rId4"/>
    <p:sldId id="336" r:id="rId5"/>
    <p:sldId id="337" r:id="rId6"/>
    <p:sldId id="338" r:id="rId7"/>
    <p:sldId id="334" r:id="rId8"/>
    <p:sldId id="339" r:id="rId9"/>
    <p:sldId id="34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6:22:09.8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6:22:09.8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6:22:09.8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6:22:09.8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6:22:09.8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6:22:09.8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6:22:09.8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6:22:09.8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6:22:09.8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1EB19-8B86-40C3-A639-13B3D2B9BFBC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0F4BE-7274-4F20-A23F-32FD365BE6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127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17FAC-1042-C511-D650-5B993DAEE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393E23-F5BE-4066-75CA-5F13371A9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AEFF01-C93F-3465-2689-C3BDD6027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AA2EB-AAAF-DC55-92D4-D383542A54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AE627-B10D-471F-A5E0-D8171EC0F47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A75E6-5791-C49A-98C1-BFB848DC3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166B93-0E38-6AC7-135A-1344C96079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B940F-A805-554B-BC4A-25ECB74638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2247B-9BAD-CDB7-D49D-8AFC6FFD6E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AE627-B10D-471F-A5E0-D8171EC0F47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885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A200B-94BE-DDD0-4EA1-801E26631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5D60BB-366E-1DB5-B829-98CBBF2957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3AC7E0-2913-204D-1139-6FAC7D8106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EC169-FF8F-9E8B-CD82-D65799CDEE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AE627-B10D-471F-A5E0-D8171EC0F47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220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FA3A2-4DAD-E9A2-9B34-ECA71FD46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6F0D57-CF49-5835-9C08-FE356D2FB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4E4E78-1B2C-36DD-1B41-ADE92D4F8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294BE-BACD-E64F-BE54-A5BB13CB0F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AE627-B10D-471F-A5E0-D8171EC0F47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354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52D57-DCC1-CFEE-30AD-8C2C08BD8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350217-C26E-A001-84D9-9605F2283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99592D-D882-928D-CBA7-21A1796F6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973A5-EB31-5DB6-7144-F80C6C28C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AE627-B10D-471F-A5E0-D8171EC0F47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078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8462A-8018-1D06-CEA8-1F2C9D0ED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E2F675-831A-7C79-DF75-5A5C13AE40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9D9D4E-2D87-6525-D7AF-CC2D9D4706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5B6CD-E678-A5EA-0911-EBB0AB8856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AE627-B10D-471F-A5E0-D8171EC0F47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012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7DB75-0EFE-8A7D-FBD2-068C896B6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19A158-E351-2B8A-4B1B-1142EB7AD0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744D9D-2768-5931-AB17-42806613B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0A3E7-1390-0AA8-77B7-213D55FAE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AE627-B10D-471F-A5E0-D8171EC0F47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614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923D9-62A2-D939-0FD2-982F81AE8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2304FA-9BB4-7F52-4D95-47BF6B8595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FCE04C-3CB5-1E64-528E-B00FF7650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C6599-C9F7-67FF-55DC-157A90785C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AE627-B10D-471F-A5E0-D8171EC0F47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109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81EA1-66D7-3056-0430-464434D3C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10EC07-F49A-2AA6-1BC6-B521948AA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75C16A-4DED-BE2E-7176-0968A74FBE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0664D-B7EC-E111-7E42-A151EAE68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AE627-B10D-471F-A5E0-D8171EC0F47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814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28CA9-F893-A1EF-D675-90199AA43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CCA592-34D2-8E7A-4FA6-5664415E0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ED6AA-BC79-D5A9-064A-C0B1871F7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1C8E-C6B8-464C-810E-9A8E5D19AB55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E591B-6A1A-188E-F0FD-95D95F3D8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60585-5437-3A5D-C8D4-EF28F18B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8853-9F12-408A-A9ED-A2A181E69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977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B9047-B658-6240-08B6-8E75C755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CFD29-9206-3524-0370-D577AFB80F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5EEBD-25E5-0239-0A92-9FA5E63E6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1C8E-C6B8-464C-810E-9A8E5D19AB55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805FD-2B59-E69B-81AF-287EE0E3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E7C4B-6643-2574-EF9A-3D73EEE1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8853-9F12-408A-A9ED-A2A181E69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56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835146-190A-B6A0-DBAA-E87015CD0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FAF71B-97FB-F8F8-FC28-034E0D22E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85F80-BCA7-7FEE-251F-91DB970C8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1C8E-C6B8-464C-810E-9A8E5D19AB55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A1301-770C-E1B3-68BE-FAEE3537E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2B899-0DF1-B042-1C71-FD2CB867B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8853-9F12-408A-A9ED-A2A181E69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54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3E199-1236-642B-1096-5EAF00BE5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36BF6-AEDA-DAEF-9AB4-BF63F690C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DA96B-9973-2915-B340-FAA644E1E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1C8E-C6B8-464C-810E-9A8E5D19AB55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FEC8B-18AB-738D-F6C3-44971EB23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3928C-6A76-A5E7-0ED4-0F6D5DFB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8853-9F12-408A-A9ED-A2A181E69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728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F2013-7829-F205-75E8-1D21706B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71071-BB89-3F97-FE89-7987BBCE4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770FB-D502-9DD4-B95E-603308AB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1C8E-C6B8-464C-810E-9A8E5D19AB55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59FE4-6647-F292-8AB5-CDAF9C1C4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D34FB-0347-DA01-D596-69FA877EA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8853-9F12-408A-A9ED-A2A181E69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29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BEC2E-6F9F-7F52-50EB-E32109888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357F-D72D-6846-F6DF-997BF8531B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2894B5-04A0-C74E-0BC1-3D6E17833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4D73C-D135-6A45-24E3-9A728932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1C8E-C6B8-464C-810E-9A8E5D19AB55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6330D-92DF-0B13-E8C0-781614412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C1A78-44A0-04BD-1952-C2834079A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8853-9F12-408A-A9ED-A2A181E69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432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AF98C-BB21-0BB4-88BE-68D1957C7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7A292-DE8A-36E7-4F91-4EFE5A8DB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B7947E-2C8B-79A4-9F94-586880F62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13DBE3-4E55-CF0B-C30B-F240A160D0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2008BC-0BA6-E2C0-BF1D-9274D06F10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FE8B96-5564-E58C-05F0-9F0BA37B8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1C8E-C6B8-464C-810E-9A8E5D19AB55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CC0E62-E068-CB7C-D87A-D852F2357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3BF45B-5028-356B-8FC7-60100CC6B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8853-9F12-408A-A9ED-A2A181E69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322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6D7AE-B833-86DE-4A10-AC655AED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07B502-C696-6D37-F120-05C932C4D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1C8E-C6B8-464C-810E-9A8E5D19AB55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9C64F1-466E-AF04-DBBF-75AB40EB4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3984E-523C-E523-87FF-AC511225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8853-9F12-408A-A9ED-A2A181E69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158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AE91F4-2762-6AE3-1CD1-1B965778E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1C8E-C6B8-464C-810E-9A8E5D19AB55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056902-28B8-230E-F233-DAEDAF3F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03550-F20F-2924-B24D-01BB626BA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8853-9F12-408A-A9ED-A2A181E69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555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57FD0-AE44-FFDC-AD72-C3CF73C2E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B69AB-0902-BFD6-9467-0F431A978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53E8D7-786C-5FF0-86AF-29CE1CB8C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CC3E5-48D9-D8B6-15FC-E76D36F0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1C8E-C6B8-464C-810E-9A8E5D19AB55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50326-E134-3A4D-0632-06DCF77F1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31DDA-FEBB-3C3C-9944-BE80A6CC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8853-9F12-408A-A9ED-A2A181E69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896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DAD37-3AFD-E8EA-FEEE-E13D3E952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877952-552A-DFE6-67C1-DFB9D2CE26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9EF09-326A-053B-29A7-399FCBECE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66B13-534A-F959-8717-F40C62895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1C8E-C6B8-464C-810E-9A8E5D19AB55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B5547-7143-6F13-5FD2-2939FC5E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AE4F9-E7C3-FF89-7B84-61BD3D32C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8853-9F12-408A-A9ED-A2A181E69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974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97544E-4737-DA06-F158-887E36ABF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2E0AE-FE2B-CD99-A0C6-FB875C9ED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839FE-C5B3-F55C-9578-87A6C3AC91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9E1C8E-C6B8-464C-810E-9A8E5D19AB55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83E99-1158-5A86-9C1C-55379F91F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82459-1943-0390-1C61-EE825444F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8D8853-9F12-408A-A9ED-A2A181E69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46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png"/><Relationship Id="rId7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.png"/><Relationship Id="rId7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png"/><Relationship Id="rId7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png"/><Relationship Id="rId7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.png"/><Relationship Id="rId7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.png"/><Relationship Id="rId7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.png"/><Relationship Id="rId7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99123-6733-8CA4-0255-112F98CA2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D7B7102B-5F6B-C43D-1251-55A9A615B7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653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D812F4-1166-32C0-2DE0-C322ACE1AF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6" y="-2950"/>
            <a:ext cx="8135021" cy="823965"/>
          </a:xfrm>
          <a:prstGeom prst="rect">
            <a:avLst/>
          </a:prstGeom>
        </p:spPr>
      </p:pic>
      <p:pic>
        <p:nvPicPr>
          <p:cNvPr id="21" name="Picture 20" descr="A grey rectangular object with black border&#10;&#10;AI-generated content may be incorrect.">
            <a:extLst>
              <a:ext uri="{FF2B5EF4-FFF2-40B4-BE49-F238E27FC236}">
                <a16:creationId xmlns:a16="http://schemas.microsoft.com/office/drawing/2014/main" id="{4382DC7A-0100-B00B-E1CB-A65B94ABB5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1" y="653029"/>
            <a:ext cx="11845896" cy="61038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94" name="Ink 1193">
                <a:extLst>
                  <a:ext uri="{FF2B5EF4-FFF2-40B4-BE49-F238E27FC236}">
                    <a16:creationId xmlns:a16="http://schemas.microsoft.com/office/drawing/2014/main" id="{119D404E-D16F-A0A7-2486-F3EC224F8E6C}"/>
                  </a:ext>
                </a:extLst>
              </p14:cNvPr>
              <p14:cNvContentPartPr/>
              <p14:nvPr/>
            </p14:nvContentPartPr>
            <p14:xfrm>
              <a:off x="914183" y="3893065"/>
              <a:ext cx="360" cy="360"/>
            </p14:xfrm>
          </p:contentPart>
        </mc:Choice>
        <mc:Fallback xmlns="">
          <p:pic>
            <p:nvPicPr>
              <p:cNvPr id="1194" name="Ink 1193">
                <a:extLst>
                  <a:ext uri="{FF2B5EF4-FFF2-40B4-BE49-F238E27FC236}">
                    <a16:creationId xmlns:a16="http://schemas.microsoft.com/office/drawing/2014/main" id="{119D404E-D16F-A0A7-2486-F3EC224F8E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8063" y="3886945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C94DA623-97A3-E895-8D08-8EF327032867}"/>
              </a:ext>
            </a:extLst>
          </p:cNvPr>
          <p:cNvSpPr txBox="1">
            <a:spLocks/>
          </p:cNvSpPr>
          <p:nvPr/>
        </p:nvSpPr>
        <p:spPr>
          <a:xfrm>
            <a:off x="1015197" y="-130629"/>
            <a:ext cx="10196139" cy="7275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Peake Bold" panose="020B0000000000000000" pitchFamily="34" charset="0"/>
              </a:rPr>
              <a:t>Renders</a:t>
            </a:r>
          </a:p>
        </p:txBody>
      </p:sp>
      <p:pic>
        <p:nvPicPr>
          <p:cNvPr id="9" name="Picture 8" descr="A view from inside of a building&#10;&#10;AI-generated content may be incorrect.">
            <a:extLst>
              <a:ext uri="{FF2B5EF4-FFF2-40B4-BE49-F238E27FC236}">
                <a16:creationId xmlns:a16="http://schemas.microsoft.com/office/drawing/2014/main" id="{80CE6552-DE06-5D37-42C8-B53DA45386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04" y="908502"/>
            <a:ext cx="11105791" cy="564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10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830AE-A82B-C290-A495-1924BD2E2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94457FDC-6DEC-DCD7-665E-3FB65D8F50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653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8F41FE-9C1A-6EF3-D767-AF630F62AF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6" y="-2950"/>
            <a:ext cx="8135021" cy="823965"/>
          </a:xfrm>
          <a:prstGeom prst="rect">
            <a:avLst/>
          </a:prstGeom>
        </p:spPr>
      </p:pic>
      <p:pic>
        <p:nvPicPr>
          <p:cNvPr id="21" name="Picture 20" descr="A grey rectangular object with black border&#10;&#10;AI-generated content may be incorrect.">
            <a:extLst>
              <a:ext uri="{FF2B5EF4-FFF2-40B4-BE49-F238E27FC236}">
                <a16:creationId xmlns:a16="http://schemas.microsoft.com/office/drawing/2014/main" id="{8B047F29-9A5F-6B4E-2CE4-4D993D92D2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1" y="653029"/>
            <a:ext cx="11845896" cy="61038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94" name="Ink 1193">
                <a:extLst>
                  <a:ext uri="{FF2B5EF4-FFF2-40B4-BE49-F238E27FC236}">
                    <a16:creationId xmlns:a16="http://schemas.microsoft.com/office/drawing/2014/main" id="{7BED38F0-7331-A3AA-EA5C-9B9D55F0EE72}"/>
                  </a:ext>
                </a:extLst>
              </p14:cNvPr>
              <p14:cNvContentPartPr/>
              <p14:nvPr/>
            </p14:nvContentPartPr>
            <p14:xfrm>
              <a:off x="914183" y="3893065"/>
              <a:ext cx="360" cy="360"/>
            </p14:xfrm>
          </p:contentPart>
        </mc:Choice>
        <mc:Fallback xmlns="">
          <p:pic>
            <p:nvPicPr>
              <p:cNvPr id="1194" name="Ink 1193">
                <a:extLst>
                  <a:ext uri="{FF2B5EF4-FFF2-40B4-BE49-F238E27FC236}">
                    <a16:creationId xmlns:a16="http://schemas.microsoft.com/office/drawing/2014/main" id="{119D404E-D16F-A0A7-2486-F3EC224F8E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8063" y="3886945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5089063D-77A2-0302-DD33-A1B94D9D7FD4}"/>
              </a:ext>
            </a:extLst>
          </p:cNvPr>
          <p:cNvSpPr txBox="1">
            <a:spLocks/>
          </p:cNvSpPr>
          <p:nvPr/>
        </p:nvSpPr>
        <p:spPr>
          <a:xfrm>
            <a:off x="1015197" y="-130629"/>
            <a:ext cx="10196139" cy="7275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Peake Bold" panose="020B0000000000000000" pitchFamily="34" charset="0"/>
              </a:rPr>
              <a:t>Renders</a:t>
            </a:r>
          </a:p>
        </p:txBody>
      </p:sp>
      <p:pic>
        <p:nvPicPr>
          <p:cNvPr id="4" name="Picture 3" descr="A room with boxes and a crane&#10;&#10;AI-generated content may be incorrect.">
            <a:extLst>
              <a:ext uri="{FF2B5EF4-FFF2-40B4-BE49-F238E27FC236}">
                <a16:creationId xmlns:a16="http://schemas.microsoft.com/office/drawing/2014/main" id="{2AC2E95B-C791-49A1-716E-201C123D38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41" y="948694"/>
            <a:ext cx="7966518" cy="545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02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A7D30-D3BB-3387-6F6E-ACF02CCBF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022587D6-6603-675C-7175-98F5F480EE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653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6B0EE1-0ED7-8502-A776-9E6A6DE95B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6" y="-2950"/>
            <a:ext cx="8135021" cy="823965"/>
          </a:xfrm>
          <a:prstGeom prst="rect">
            <a:avLst/>
          </a:prstGeom>
        </p:spPr>
      </p:pic>
      <p:pic>
        <p:nvPicPr>
          <p:cNvPr id="21" name="Picture 20" descr="A grey rectangular object with black border&#10;&#10;AI-generated content may be incorrect.">
            <a:extLst>
              <a:ext uri="{FF2B5EF4-FFF2-40B4-BE49-F238E27FC236}">
                <a16:creationId xmlns:a16="http://schemas.microsoft.com/office/drawing/2014/main" id="{527DC9E3-69D2-2FBE-1C84-68B129CB12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1" y="653029"/>
            <a:ext cx="11845896" cy="61038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94" name="Ink 1193">
                <a:extLst>
                  <a:ext uri="{FF2B5EF4-FFF2-40B4-BE49-F238E27FC236}">
                    <a16:creationId xmlns:a16="http://schemas.microsoft.com/office/drawing/2014/main" id="{E3C6EB98-CB69-02C2-5E4D-9A177217D0D3}"/>
                  </a:ext>
                </a:extLst>
              </p14:cNvPr>
              <p14:cNvContentPartPr/>
              <p14:nvPr/>
            </p14:nvContentPartPr>
            <p14:xfrm>
              <a:off x="914183" y="3893065"/>
              <a:ext cx="360" cy="360"/>
            </p14:xfrm>
          </p:contentPart>
        </mc:Choice>
        <mc:Fallback xmlns="">
          <p:pic>
            <p:nvPicPr>
              <p:cNvPr id="1194" name="Ink 1193">
                <a:extLst>
                  <a:ext uri="{FF2B5EF4-FFF2-40B4-BE49-F238E27FC236}">
                    <a16:creationId xmlns:a16="http://schemas.microsoft.com/office/drawing/2014/main" id="{119D404E-D16F-A0A7-2486-F3EC224F8E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8063" y="3886945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1F2C1A08-3D20-5509-ABCA-0ED97E15A318}"/>
              </a:ext>
            </a:extLst>
          </p:cNvPr>
          <p:cNvSpPr txBox="1">
            <a:spLocks/>
          </p:cNvSpPr>
          <p:nvPr/>
        </p:nvSpPr>
        <p:spPr>
          <a:xfrm>
            <a:off x="1015197" y="-130629"/>
            <a:ext cx="10196139" cy="7275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Peake Bold" panose="020B0000000000000000" pitchFamily="34" charset="0"/>
              </a:rPr>
              <a:t>Renders</a:t>
            </a:r>
          </a:p>
        </p:txBody>
      </p:sp>
      <p:pic>
        <p:nvPicPr>
          <p:cNvPr id="8" name="Picture 7" descr="A machine with a large round object attached to it&#10;&#10;AI-generated content may be incorrect.">
            <a:extLst>
              <a:ext uri="{FF2B5EF4-FFF2-40B4-BE49-F238E27FC236}">
                <a16:creationId xmlns:a16="http://schemas.microsoft.com/office/drawing/2014/main" id="{17914B57-0542-9ABA-7982-0047A5ECD7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13" y="911527"/>
            <a:ext cx="9543973" cy="55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44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52E70-B351-1F54-0BEF-FE6C062FA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6D20AAC4-F97D-C729-5608-E4F0AD9828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653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1F9CD0-8D70-2EAA-DBBC-9FEE60DF9E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6" y="-2950"/>
            <a:ext cx="8135021" cy="823965"/>
          </a:xfrm>
          <a:prstGeom prst="rect">
            <a:avLst/>
          </a:prstGeom>
        </p:spPr>
      </p:pic>
      <p:pic>
        <p:nvPicPr>
          <p:cNvPr id="21" name="Picture 20" descr="A grey rectangular object with black border&#10;&#10;AI-generated content may be incorrect.">
            <a:extLst>
              <a:ext uri="{FF2B5EF4-FFF2-40B4-BE49-F238E27FC236}">
                <a16:creationId xmlns:a16="http://schemas.microsoft.com/office/drawing/2014/main" id="{65D54F6C-F5C1-24A3-E4C0-3A40BAAB63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1" y="653029"/>
            <a:ext cx="11845896" cy="61038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94" name="Ink 1193">
                <a:extLst>
                  <a:ext uri="{FF2B5EF4-FFF2-40B4-BE49-F238E27FC236}">
                    <a16:creationId xmlns:a16="http://schemas.microsoft.com/office/drawing/2014/main" id="{AF228EBF-856D-6503-FEF6-CE6515C307DE}"/>
                  </a:ext>
                </a:extLst>
              </p14:cNvPr>
              <p14:cNvContentPartPr/>
              <p14:nvPr/>
            </p14:nvContentPartPr>
            <p14:xfrm>
              <a:off x="914183" y="3893065"/>
              <a:ext cx="360" cy="360"/>
            </p14:xfrm>
          </p:contentPart>
        </mc:Choice>
        <mc:Fallback xmlns="">
          <p:pic>
            <p:nvPicPr>
              <p:cNvPr id="1194" name="Ink 1193">
                <a:extLst>
                  <a:ext uri="{FF2B5EF4-FFF2-40B4-BE49-F238E27FC236}">
                    <a16:creationId xmlns:a16="http://schemas.microsoft.com/office/drawing/2014/main" id="{119D404E-D16F-A0A7-2486-F3EC224F8E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8063" y="3886945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617D01B1-FC7D-D834-D1A1-D874572F8A9D}"/>
              </a:ext>
            </a:extLst>
          </p:cNvPr>
          <p:cNvSpPr txBox="1">
            <a:spLocks/>
          </p:cNvSpPr>
          <p:nvPr/>
        </p:nvSpPr>
        <p:spPr>
          <a:xfrm>
            <a:off x="1015197" y="-130629"/>
            <a:ext cx="10196139" cy="7275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Peake Bold" panose="020B0000000000000000" pitchFamily="34" charset="0"/>
              </a:rPr>
              <a:t>Renders</a:t>
            </a:r>
          </a:p>
        </p:txBody>
      </p:sp>
      <p:pic>
        <p:nvPicPr>
          <p:cNvPr id="4" name="Picture 3" descr="A machine in a factory&#10;&#10;AI-generated content may be incorrect.">
            <a:extLst>
              <a:ext uri="{FF2B5EF4-FFF2-40B4-BE49-F238E27FC236}">
                <a16:creationId xmlns:a16="http://schemas.microsoft.com/office/drawing/2014/main" id="{7D2BF4EC-CE86-15BD-C65B-BD292C88F1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1175015"/>
            <a:ext cx="11163301" cy="518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65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7ADF1-A995-511C-1A33-0797C7C71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3147DA71-C161-AE09-99A1-693C65C949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653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9D49E-56E0-442D-094E-1A5C51AEE7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6" y="-2950"/>
            <a:ext cx="8135021" cy="823965"/>
          </a:xfrm>
          <a:prstGeom prst="rect">
            <a:avLst/>
          </a:prstGeom>
        </p:spPr>
      </p:pic>
      <p:pic>
        <p:nvPicPr>
          <p:cNvPr id="21" name="Picture 20" descr="A grey rectangular object with black border&#10;&#10;AI-generated content may be incorrect.">
            <a:extLst>
              <a:ext uri="{FF2B5EF4-FFF2-40B4-BE49-F238E27FC236}">
                <a16:creationId xmlns:a16="http://schemas.microsoft.com/office/drawing/2014/main" id="{B9754BE5-FA73-8199-FFF2-083C89E12B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1" y="653029"/>
            <a:ext cx="11845896" cy="61038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94" name="Ink 1193">
                <a:extLst>
                  <a:ext uri="{FF2B5EF4-FFF2-40B4-BE49-F238E27FC236}">
                    <a16:creationId xmlns:a16="http://schemas.microsoft.com/office/drawing/2014/main" id="{140730A6-B714-F6C1-5A24-1F4340064687}"/>
                  </a:ext>
                </a:extLst>
              </p14:cNvPr>
              <p14:cNvContentPartPr/>
              <p14:nvPr/>
            </p14:nvContentPartPr>
            <p14:xfrm>
              <a:off x="914183" y="3893065"/>
              <a:ext cx="360" cy="360"/>
            </p14:xfrm>
          </p:contentPart>
        </mc:Choice>
        <mc:Fallback xmlns="">
          <p:pic>
            <p:nvPicPr>
              <p:cNvPr id="1194" name="Ink 1193">
                <a:extLst>
                  <a:ext uri="{FF2B5EF4-FFF2-40B4-BE49-F238E27FC236}">
                    <a16:creationId xmlns:a16="http://schemas.microsoft.com/office/drawing/2014/main" id="{119D404E-D16F-A0A7-2486-F3EC224F8E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8063" y="3886945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6E7860B0-96A8-D85E-6234-5BC41AE5CC11}"/>
              </a:ext>
            </a:extLst>
          </p:cNvPr>
          <p:cNvSpPr txBox="1">
            <a:spLocks/>
          </p:cNvSpPr>
          <p:nvPr/>
        </p:nvSpPr>
        <p:spPr>
          <a:xfrm>
            <a:off x="1015197" y="-130629"/>
            <a:ext cx="10196139" cy="7275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Peake Bold" panose="020B0000000000000000" pitchFamily="34" charset="0"/>
              </a:rPr>
              <a:t>Renders</a:t>
            </a:r>
          </a:p>
        </p:txBody>
      </p:sp>
      <p:pic>
        <p:nvPicPr>
          <p:cNvPr id="6" name="Picture 5" descr="A collage of a computer game&#10;&#10;AI-generated content may be incorrect.">
            <a:extLst>
              <a:ext uri="{FF2B5EF4-FFF2-40B4-BE49-F238E27FC236}">
                <a16:creationId xmlns:a16="http://schemas.microsoft.com/office/drawing/2014/main" id="{286747F6-8760-5018-C7B9-197E955E6B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20" y="948694"/>
            <a:ext cx="11003159" cy="557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87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9167A-9953-2B89-BB3E-F8865C3D7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D174D87D-5CD8-EE89-97D7-679FC56845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653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67ED48-B8DC-B04D-0109-B8816F9860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6" y="-2950"/>
            <a:ext cx="8135021" cy="823965"/>
          </a:xfrm>
          <a:prstGeom prst="rect">
            <a:avLst/>
          </a:prstGeom>
        </p:spPr>
      </p:pic>
      <p:pic>
        <p:nvPicPr>
          <p:cNvPr id="21" name="Picture 20" descr="A grey rectangular object with black border&#10;&#10;AI-generated content may be incorrect.">
            <a:extLst>
              <a:ext uri="{FF2B5EF4-FFF2-40B4-BE49-F238E27FC236}">
                <a16:creationId xmlns:a16="http://schemas.microsoft.com/office/drawing/2014/main" id="{3884A7CA-842E-81AD-2F27-47803A138B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1" y="653029"/>
            <a:ext cx="11845896" cy="61038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94" name="Ink 1193">
                <a:extLst>
                  <a:ext uri="{FF2B5EF4-FFF2-40B4-BE49-F238E27FC236}">
                    <a16:creationId xmlns:a16="http://schemas.microsoft.com/office/drawing/2014/main" id="{63570D74-8BEA-C9E4-DDF4-A02D5EB83C15}"/>
                  </a:ext>
                </a:extLst>
              </p14:cNvPr>
              <p14:cNvContentPartPr/>
              <p14:nvPr/>
            </p14:nvContentPartPr>
            <p14:xfrm>
              <a:off x="914183" y="3893065"/>
              <a:ext cx="360" cy="360"/>
            </p14:xfrm>
          </p:contentPart>
        </mc:Choice>
        <mc:Fallback xmlns="">
          <p:pic>
            <p:nvPicPr>
              <p:cNvPr id="1194" name="Ink 1193">
                <a:extLst>
                  <a:ext uri="{FF2B5EF4-FFF2-40B4-BE49-F238E27FC236}">
                    <a16:creationId xmlns:a16="http://schemas.microsoft.com/office/drawing/2014/main" id="{119D404E-D16F-A0A7-2486-F3EC224F8E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8063" y="3886945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380C0100-CBF3-0919-B157-EFF35797B0C6}"/>
              </a:ext>
            </a:extLst>
          </p:cNvPr>
          <p:cNvSpPr txBox="1">
            <a:spLocks/>
          </p:cNvSpPr>
          <p:nvPr/>
        </p:nvSpPr>
        <p:spPr>
          <a:xfrm>
            <a:off x="1015197" y="-130629"/>
            <a:ext cx="10196139" cy="7275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Peake Bold" panose="020B0000000000000000" pitchFamily="34" charset="0"/>
              </a:rPr>
              <a:t>Renders</a:t>
            </a:r>
          </a:p>
        </p:txBody>
      </p:sp>
      <p:pic>
        <p:nvPicPr>
          <p:cNvPr id="4" name="Picture 3" descr="A white room with a white wall and a white floor&#10;&#10;AI-generated content may be incorrect.">
            <a:extLst>
              <a:ext uri="{FF2B5EF4-FFF2-40B4-BE49-F238E27FC236}">
                <a16:creationId xmlns:a16="http://schemas.microsoft.com/office/drawing/2014/main" id="{3B070A8E-D6FE-7724-C8F4-CDF10EA589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71" y="948694"/>
            <a:ext cx="10982658" cy="556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17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73D68-F867-0D8B-0FD8-A24C841C8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4B88E75D-81B3-259B-7A1F-E94C017B35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653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C6F94B-D010-2B28-D469-4EFAF39178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6" y="-2950"/>
            <a:ext cx="8135021" cy="823965"/>
          </a:xfrm>
          <a:prstGeom prst="rect">
            <a:avLst/>
          </a:prstGeom>
        </p:spPr>
      </p:pic>
      <p:pic>
        <p:nvPicPr>
          <p:cNvPr id="21" name="Picture 20" descr="A grey rectangular object with black border&#10;&#10;AI-generated content may be incorrect.">
            <a:extLst>
              <a:ext uri="{FF2B5EF4-FFF2-40B4-BE49-F238E27FC236}">
                <a16:creationId xmlns:a16="http://schemas.microsoft.com/office/drawing/2014/main" id="{1759CE79-499A-EAC2-BFA3-8A2D1AEF8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1" y="653029"/>
            <a:ext cx="11845896" cy="61038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94" name="Ink 1193">
                <a:extLst>
                  <a:ext uri="{FF2B5EF4-FFF2-40B4-BE49-F238E27FC236}">
                    <a16:creationId xmlns:a16="http://schemas.microsoft.com/office/drawing/2014/main" id="{9EF7BD7C-DA94-FE55-9878-DD8C62FBE4FB}"/>
                  </a:ext>
                </a:extLst>
              </p14:cNvPr>
              <p14:cNvContentPartPr/>
              <p14:nvPr/>
            </p14:nvContentPartPr>
            <p14:xfrm>
              <a:off x="914183" y="3893065"/>
              <a:ext cx="360" cy="360"/>
            </p14:xfrm>
          </p:contentPart>
        </mc:Choice>
        <mc:Fallback xmlns="">
          <p:pic>
            <p:nvPicPr>
              <p:cNvPr id="1194" name="Ink 1193">
                <a:extLst>
                  <a:ext uri="{FF2B5EF4-FFF2-40B4-BE49-F238E27FC236}">
                    <a16:creationId xmlns:a16="http://schemas.microsoft.com/office/drawing/2014/main" id="{119D404E-D16F-A0A7-2486-F3EC224F8E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8063" y="3886945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52A0F05B-7F3E-6BA6-7A32-0A378A55423E}"/>
              </a:ext>
            </a:extLst>
          </p:cNvPr>
          <p:cNvSpPr txBox="1">
            <a:spLocks/>
          </p:cNvSpPr>
          <p:nvPr/>
        </p:nvSpPr>
        <p:spPr>
          <a:xfrm>
            <a:off x="1015197" y="-130629"/>
            <a:ext cx="10196139" cy="7275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Peake Bold" panose="020B0000000000000000" pitchFamily="34" charset="0"/>
              </a:rPr>
              <a:t>Renders</a:t>
            </a:r>
          </a:p>
        </p:txBody>
      </p:sp>
      <p:pic>
        <p:nvPicPr>
          <p:cNvPr id="15" name="Picture 14" descr="A collection of metal objects&#10;&#10;AI-generated content may be incorrect.">
            <a:extLst>
              <a:ext uri="{FF2B5EF4-FFF2-40B4-BE49-F238E27FC236}">
                <a16:creationId xmlns:a16="http://schemas.microsoft.com/office/drawing/2014/main" id="{B6D196C9-B66F-45F5-637C-A479E6E68D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4" y="948694"/>
            <a:ext cx="11176803" cy="561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2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23D88-EDC1-F0C0-F60C-BBFAF996C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0DAA5102-B45F-DF20-171A-E03A9DC564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653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5AAAFE-5E5C-EE0D-0EFE-09C1B2F8DF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6" y="-2950"/>
            <a:ext cx="8135021" cy="823965"/>
          </a:xfrm>
          <a:prstGeom prst="rect">
            <a:avLst/>
          </a:prstGeom>
        </p:spPr>
      </p:pic>
      <p:pic>
        <p:nvPicPr>
          <p:cNvPr id="21" name="Picture 20" descr="A grey rectangular object with black border&#10;&#10;AI-generated content may be incorrect.">
            <a:extLst>
              <a:ext uri="{FF2B5EF4-FFF2-40B4-BE49-F238E27FC236}">
                <a16:creationId xmlns:a16="http://schemas.microsoft.com/office/drawing/2014/main" id="{420E67EF-D9BE-6123-6894-B83A413FBF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1" y="653029"/>
            <a:ext cx="11845896" cy="61038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94" name="Ink 1193">
                <a:extLst>
                  <a:ext uri="{FF2B5EF4-FFF2-40B4-BE49-F238E27FC236}">
                    <a16:creationId xmlns:a16="http://schemas.microsoft.com/office/drawing/2014/main" id="{65888DD4-68CC-2E38-1B7C-90FA9B081023}"/>
                  </a:ext>
                </a:extLst>
              </p14:cNvPr>
              <p14:cNvContentPartPr/>
              <p14:nvPr/>
            </p14:nvContentPartPr>
            <p14:xfrm>
              <a:off x="914183" y="3893065"/>
              <a:ext cx="360" cy="360"/>
            </p14:xfrm>
          </p:contentPart>
        </mc:Choice>
        <mc:Fallback xmlns="">
          <p:pic>
            <p:nvPicPr>
              <p:cNvPr id="1194" name="Ink 1193">
                <a:extLst>
                  <a:ext uri="{FF2B5EF4-FFF2-40B4-BE49-F238E27FC236}">
                    <a16:creationId xmlns:a16="http://schemas.microsoft.com/office/drawing/2014/main" id="{119D404E-D16F-A0A7-2486-F3EC224F8E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8063" y="3886945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44A34E80-D24A-E613-2517-2B1EE5C37C6E}"/>
              </a:ext>
            </a:extLst>
          </p:cNvPr>
          <p:cNvSpPr txBox="1">
            <a:spLocks/>
          </p:cNvSpPr>
          <p:nvPr/>
        </p:nvSpPr>
        <p:spPr>
          <a:xfrm>
            <a:off x="1015197" y="-130629"/>
            <a:ext cx="10196139" cy="7275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Peake Bold" panose="020B0000000000000000" pitchFamily="34" charset="0"/>
              </a:rPr>
              <a:t>Renders</a:t>
            </a:r>
          </a:p>
        </p:txBody>
      </p:sp>
      <p:pic>
        <p:nvPicPr>
          <p:cNvPr id="4" name="Picture 3" descr="A city in the air&#10;&#10;AI-generated content may be incorrect.">
            <a:extLst>
              <a:ext uri="{FF2B5EF4-FFF2-40B4-BE49-F238E27FC236}">
                <a16:creationId xmlns:a16="http://schemas.microsoft.com/office/drawing/2014/main" id="{ECE1D94B-D708-C4E2-44AA-C4207A345E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32" y="948694"/>
            <a:ext cx="10755328" cy="5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36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AB73E-1857-6D15-D156-B6AEBF94E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B2DD0CFA-0991-95DD-B051-F27FC18DF7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653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515BD-69FD-2352-AAC2-DC07840675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6" y="-2950"/>
            <a:ext cx="8135021" cy="823965"/>
          </a:xfrm>
          <a:prstGeom prst="rect">
            <a:avLst/>
          </a:prstGeom>
        </p:spPr>
      </p:pic>
      <p:pic>
        <p:nvPicPr>
          <p:cNvPr id="21" name="Picture 20" descr="A grey rectangular object with black border&#10;&#10;AI-generated content may be incorrect.">
            <a:extLst>
              <a:ext uri="{FF2B5EF4-FFF2-40B4-BE49-F238E27FC236}">
                <a16:creationId xmlns:a16="http://schemas.microsoft.com/office/drawing/2014/main" id="{7A23C5CB-A4F5-4248-3D47-001A2E4C4F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1" y="653029"/>
            <a:ext cx="11845896" cy="61038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94" name="Ink 1193">
                <a:extLst>
                  <a:ext uri="{FF2B5EF4-FFF2-40B4-BE49-F238E27FC236}">
                    <a16:creationId xmlns:a16="http://schemas.microsoft.com/office/drawing/2014/main" id="{9203BD34-2682-B6B8-9146-AFFC8B5A31B4}"/>
                  </a:ext>
                </a:extLst>
              </p14:cNvPr>
              <p14:cNvContentPartPr/>
              <p14:nvPr/>
            </p14:nvContentPartPr>
            <p14:xfrm>
              <a:off x="914183" y="3893065"/>
              <a:ext cx="360" cy="360"/>
            </p14:xfrm>
          </p:contentPart>
        </mc:Choice>
        <mc:Fallback xmlns="">
          <p:pic>
            <p:nvPicPr>
              <p:cNvPr id="1194" name="Ink 1193">
                <a:extLst>
                  <a:ext uri="{FF2B5EF4-FFF2-40B4-BE49-F238E27FC236}">
                    <a16:creationId xmlns:a16="http://schemas.microsoft.com/office/drawing/2014/main" id="{119D404E-D16F-A0A7-2486-F3EC224F8E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8063" y="3886945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A2933FA4-4066-42C7-4B2F-E41A011F33E8}"/>
              </a:ext>
            </a:extLst>
          </p:cNvPr>
          <p:cNvSpPr txBox="1">
            <a:spLocks/>
          </p:cNvSpPr>
          <p:nvPr/>
        </p:nvSpPr>
        <p:spPr>
          <a:xfrm>
            <a:off x="1015197" y="-130629"/>
            <a:ext cx="10196139" cy="7275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Peake Bold" panose="020B0000000000000000" pitchFamily="34" charset="0"/>
              </a:rPr>
              <a:t>Renders</a:t>
            </a:r>
          </a:p>
        </p:txBody>
      </p:sp>
      <p:pic>
        <p:nvPicPr>
          <p:cNvPr id="6" name="Picture 5" descr="A group of cubes of different colors&#10;&#10;AI-generated content may be incorrect.">
            <a:extLst>
              <a:ext uri="{FF2B5EF4-FFF2-40B4-BE49-F238E27FC236}">
                <a16:creationId xmlns:a16="http://schemas.microsoft.com/office/drawing/2014/main" id="{A6B08EE4-42EE-E06A-4151-2C19C9FDF5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50" y="970600"/>
            <a:ext cx="9875032" cy="54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18</Words>
  <Application>Microsoft Office PowerPoint</Application>
  <PresentationFormat>Widescreen</PresentationFormat>
  <Paragraphs>18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Peake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Timothy Lee</dc:creator>
  <cp:lastModifiedBy>Timothy Lee</cp:lastModifiedBy>
  <cp:revision>2</cp:revision>
  <dcterms:created xsi:type="dcterms:W3CDTF">2025-05-16T10:02:04Z</dcterms:created>
  <dcterms:modified xsi:type="dcterms:W3CDTF">2025-05-16T10:22:03Z</dcterms:modified>
</cp:coreProperties>
</file>