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4280376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1157"/>
    <a:srgbClr val="323DC5"/>
    <a:srgbClr val="FF99CE"/>
    <a:srgbClr val="422CB5"/>
    <a:srgbClr val="D939BD"/>
    <a:srgbClr val="D851EC"/>
    <a:srgbClr val="59FBFD"/>
    <a:srgbClr val="86036B"/>
    <a:srgbClr val="8A85CA"/>
    <a:srgbClr val="8D86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9E6732-4618-4EFC-974A-614047921523}" v="280" dt="2025-04-19T07:53:45.1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367" autoAdjust="0"/>
    <p:restoredTop sz="95033" autoAdjust="0"/>
  </p:normalViewPr>
  <p:slideViewPr>
    <p:cSldViewPr snapToGrid="0">
      <p:cViewPr varScale="1">
        <p:scale>
          <a:sx n="19" d="100"/>
          <a:sy n="19" d="100"/>
        </p:scale>
        <p:origin x="1733"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hiannon Watkins" userId="addd7b54811c420e" providerId="LiveId" clId="{719E6732-4618-4EFC-974A-614047921523}"/>
    <pc:docChg chg="undo redo custSel addSld delSld modSld">
      <pc:chgData name="Rhiannon Watkins" userId="addd7b54811c420e" providerId="LiveId" clId="{719E6732-4618-4EFC-974A-614047921523}" dt="2025-04-19T08:31:07.661" v="2084" actId="47"/>
      <pc:docMkLst>
        <pc:docMk/>
      </pc:docMkLst>
      <pc:sldChg chg="addSp delSp modSp mod setBg">
        <pc:chgData name="Rhiannon Watkins" userId="addd7b54811c420e" providerId="LiveId" clId="{719E6732-4618-4EFC-974A-614047921523}" dt="2025-04-19T07:35:39.966" v="2030"/>
        <pc:sldMkLst>
          <pc:docMk/>
          <pc:sldMk cId="216749334" sldId="256"/>
        </pc:sldMkLst>
        <pc:spChg chg="add mod">
          <ac:chgData name="Rhiannon Watkins" userId="addd7b54811c420e" providerId="LiveId" clId="{719E6732-4618-4EFC-974A-614047921523}" dt="2025-04-17T06:33:35.820" v="1776" actId="1076"/>
          <ac:spMkLst>
            <pc:docMk/>
            <pc:sldMk cId="216749334" sldId="256"/>
            <ac:spMk id="2" creationId="{96B18363-8733-FBED-6778-FF0119E6381F}"/>
          </ac:spMkLst>
        </pc:spChg>
        <pc:spChg chg="mod">
          <ac:chgData name="Rhiannon Watkins" userId="addd7b54811c420e" providerId="LiveId" clId="{719E6732-4618-4EFC-974A-614047921523}" dt="2025-04-18T17:26:04.452" v="1976" actId="1076"/>
          <ac:spMkLst>
            <pc:docMk/>
            <pc:sldMk cId="216749334" sldId="256"/>
            <ac:spMk id="6" creationId="{AF2387A0-0BB7-97D3-22A5-F9B5CEB25681}"/>
          </ac:spMkLst>
        </pc:spChg>
        <pc:spChg chg="add mod">
          <ac:chgData name="Rhiannon Watkins" userId="addd7b54811c420e" providerId="LiveId" clId="{719E6732-4618-4EFC-974A-614047921523}" dt="2025-04-17T06:45:57.018" v="1840" actId="207"/>
          <ac:spMkLst>
            <pc:docMk/>
            <pc:sldMk cId="216749334" sldId="256"/>
            <ac:spMk id="7" creationId="{9AB09A65-39E7-1CE3-641F-6CA1755A05AA}"/>
          </ac:spMkLst>
        </pc:spChg>
        <pc:spChg chg="add mod">
          <ac:chgData name="Rhiannon Watkins" userId="addd7b54811c420e" providerId="LiveId" clId="{719E6732-4618-4EFC-974A-614047921523}" dt="2025-04-18T17:32:10.506" v="2011" actId="207"/>
          <ac:spMkLst>
            <pc:docMk/>
            <pc:sldMk cId="216749334" sldId="256"/>
            <ac:spMk id="8" creationId="{E3F057BA-3758-56BE-BCA7-4F727B60DAEC}"/>
          </ac:spMkLst>
        </pc:spChg>
        <pc:spChg chg="add mod">
          <ac:chgData name="Rhiannon Watkins" userId="addd7b54811c420e" providerId="LiveId" clId="{719E6732-4618-4EFC-974A-614047921523}" dt="2025-04-17T06:45:54.331" v="1839" actId="207"/>
          <ac:spMkLst>
            <pc:docMk/>
            <pc:sldMk cId="216749334" sldId="256"/>
            <ac:spMk id="9" creationId="{048519C1-D61D-4073-80D4-7E8800DAC422}"/>
          </ac:spMkLst>
        </pc:spChg>
        <pc:spChg chg="mod">
          <ac:chgData name="Rhiannon Watkins" userId="addd7b54811c420e" providerId="LiveId" clId="{719E6732-4618-4EFC-974A-614047921523}" dt="2025-04-19T07:35:39.966" v="2030"/>
          <ac:spMkLst>
            <pc:docMk/>
            <pc:sldMk cId="216749334" sldId="256"/>
            <ac:spMk id="10" creationId="{660A9C51-9906-C283-9791-304B9C8C8DB9}"/>
          </ac:spMkLst>
        </pc:spChg>
        <pc:spChg chg="add mod">
          <ac:chgData name="Rhiannon Watkins" userId="addd7b54811c420e" providerId="LiveId" clId="{719E6732-4618-4EFC-974A-614047921523}" dt="2025-04-17T06:45:51.722" v="1838" actId="207"/>
          <ac:spMkLst>
            <pc:docMk/>
            <pc:sldMk cId="216749334" sldId="256"/>
            <ac:spMk id="11" creationId="{29C5EDB4-D8EB-7E6B-AAF3-0F29F7A091BD}"/>
          </ac:spMkLst>
        </pc:spChg>
        <pc:spChg chg="add mod">
          <ac:chgData name="Rhiannon Watkins" userId="addd7b54811c420e" providerId="LiveId" clId="{719E6732-4618-4EFC-974A-614047921523}" dt="2025-04-17T06:45:48.442" v="1837" actId="207"/>
          <ac:spMkLst>
            <pc:docMk/>
            <pc:sldMk cId="216749334" sldId="256"/>
            <ac:spMk id="12" creationId="{15A23186-D1A4-CCC4-8D8A-F8C4987FBA86}"/>
          </ac:spMkLst>
        </pc:spChg>
        <pc:spChg chg="mod">
          <ac:chgData name="Rhiannon Watkins" userId="addd7b54811c420e" providerId="LiveId" clId="{719E6732-4618-4EFC-974A-614047921523}" dt="2025-04-17T06:43:45.193" v="1834" actId="1076"/>
          <ac:spMkLst>
            <pc:docMk/>
            <pc:sldMk cId="216749334" sldId="256"/>
            <ac:spMk id="14" creationId="{110DBDC5-A53D-F018-076C-FEB0196BEF2C}"/>
          </ac:spMkLst>
        </pc:spChg>
        <pc:spChg chg="mod">
          <ac:chgData name="Rhiannon Watkins" userId="addd7b54811c420e" providerId="LiveId" clId="{719E6732-4618-4EFC-974A-614047921523}" dt="2025-04-17T06:37:50.236" v="1814" actId="21"/>
          <ac:spMkLst>
            <pc:docMk/>
            <pc:sldMk cId="216749334" sldId="256"/>
            <ac:spMk id="15" creationId="{32B9038A-0D4C-7454-66F3-28B80A827B22}"/>
          </ac:spMkLst>
        </pc:spChg>
        <pc:spChg chg="mod">
          <ac:chgData name="Rhiannon Watkins" userId="addd7b54811c420e" providerId="LiveId" clId="{719E6732-4618-4EFC-974A-614047921523}" dt="2025-04-17T06:37:30.216" v="1809" actId="21"/>
          <ac:spMkLst>
            <pc:docMk/>
            <pc:sldMk cId="216749334" sldId="256"/>
            <ac:spMk id="16" creationId="{6D4BA62A-50CC-DE5F-8A65-6BF469BBA43D}"/>
          </ac:spMkLst>
        </pc:spChg>
        <pc:spChg chg="mod">
          <ac:chgData name="Rhiannon Watkins" userId="addd7b54811c420e" providerId="LiveId" clId="{719E6732-4618-4EFC-974A-614047921523}" dt="2025-04-16T18:18:01.862" v="1497" actId="404"/>
          <ac:spMkLst>
            <pc:docMk/>
            <pc:sldMk cId="216749334" sldId="256"/>
            <ac:spMk id="17" creationId="{AC95B296-FEE5-F471-CE18-34ED2393B8CC}"/>
          </ac:spMkLst>
        </pc:spChg>
        <pc:spChg chg="mod">
          <ac:chgData name="Rhiannon Watkins" userId="addd7b54811c420e" providerId="LiveId" clId="{719E6732-4618-4EFC-974A-614047921523}" dt="2025-04-17T06:40:03.919" v="1828" actId="14100"/>
          <ac:spMkLst>
            <pc:docMk/>
            <pc:sldMk cId="216749334" sldId="256"/>
            <ac:spMk id="19" creationId="{EFFC95F9-5271-A5AD-3875-E14598D9383C}"/>
          </ac:spMkLst>
        </pc:spChg>
        <pc:spChg chg="mod">
          <ac:chgData name="Rhiannon Watkins" userId="addd7b54811c420e" providerId="LiveId" clId="{719E6732-4618-4EFC-974A-614047921523}" dt="2025-04-17T06:43:50.117" v="1835" actId="1076"/>
          <ac:spMkLst>
            <pc:docMk/>
            <pc:sldMk cId="216749334" sldId="256"/>
            <ac:spMk id="21" creationId="{F7DEC5C0-41CA-7B8D-0016-2DF4B24BBE26}"/>
          </ac:spMkLst>
        </pc:spChg>
        <pc:spChg chg="add mod">
          <ac:chgData name="Rhiannon Watkins" userId="addd7b54811c420e" providerId="LiveId" clId="{719E6732-4618-4EFC-974A-614047921523}" dt="2025-04-17T06:33:22.948" v="1774" actId="1076"/>
          <ac:spMkLst>
            <pc:docMk/>
            <pc:sldMk cId="216749334" sldId="256"/>
            <ac:spMk id="34" creationId="{AA32A007-C1FD-424A-BC43-40EA5C8F1ADD}"/>
          </ac:spMkLst>
        </pc:spChg>
        <pc:spChg chg="add mod">
          <ac:chgData name="Rhiannon Watkins" userId="addd7b54811c420e" providerId="LiveId" clId="{719E6732-4618-4EFC-974A-614047921523}" dt="2025-04-16T19:01:39.899" v="1708" actId="207"/>
          <ac:spMkLst>
            <pc:docMk/>
            <pc:sldMk cId="216749334" sldId="256"/>
            <ac:spMk id="39" creationId="{17F635AE-490F-386C-0463-C7033CC9688E}"/>
          </ac:spMkLst>
        </pc:spChg>
        <pc:spChg chg="add mod">
          <ac:chgData name="Rhiannon Watkins" userId="addd7b54811c420e" providerId="LiveId" clId="{719E6732-4618-4EFC-974A-614047921523}" dt="2025-04-17T06:35:27.387" v="1788" actId="14100"/>
          <ac:spMkLst>
            <pc:docMk/>
            <pc:sldMk cId="216749334" sldId="256"/>
            <ac:spMk id="41" creationId="{8BA329EE-E17A-3956-27B0-83A1B2B2AC5A}"/>
          </ac:spMkLst>
        </pc:spChg>
        <pc:graphicFrameChg chg="add mod">
          <ac:chgData name="Rhiannon Watkins" userId="addd7b54811c420e" providerId="LiveId" clId="{719E6732-4618-4EFC-974A-614047921523}" dt="2025-04-17T06:34:16.992" v="1781" actId="1076"/>
          <ac:graphicFrameMkLst>
            <pc:docMk/>
            <pc:sldMk cId="216749334" sldId="256"/>
            <ac:graphicFrameMk id="22" creationId="{A56924F3-8D00-586B-0D2A-A0EF45754A25}"/>
          </ac:graphicFrameMkLst>
        </pc:graphicFrameChg>
        <pc:graphicFrameChg chg="add mod">
          <ac:chgData name="Rhiannon Watkins" userId="addd7b54811c420e" providerId="LiveId" clId="{719E6732-4618-4EFC-974A-614047921523}" dt="2025-04-17T06:42:59.323" v="1831"/>
          <ac:graphicFrameMkLst>
            <pc:docMk/>
            <pc:sldMk cId="216749334" sldId="256"/>
            <ac:graphicFrameMk id="24" creationId="{E7C98D93-CE7B-E46B-661E-D9AA3F67DABC}"/>
          </ac:graphicFrameMkLst>
        </pc:graphicFrameChg>
        <pc:graphicFrameChg chg="add mod">
          <ac:chgData name="Rhiannon Watkins" userId="addd7b54811c420e" providerId="LiveId" clId="{719E6732-4618-4EFC-974A-614047921523}" dt="2025-04-17T06:32:37.523" v="1765" actId="14100"/>
          <ac:graphicFrameMkLst>
            <pc:docMk/>
            <pc:sldMk cId="216749334" sldId="256"/>
            <ac:graphicFrameMk id="37" creationId="{AE0101E4-8AE1-7A57-54BC-7A95E95A333D}"/>
          </ac:graphicFrameMkLst>
        </pc:graphicFrameChg>
        <pc:picChg chg="add mod">
          <ac:chgData name="Rhiannon Watkins" userId="addd7b54811c420e" providerId="LiveId" clId="{719E6732-4618-4EFC-974A-614047921523}" dt="2025-04-17T06:30:14.172" v="1746"/>
          <ac:picMkLst>
            <pc:docMk/>
            <pc:sldMk cId="216749334" sldId="256"/>
            <ac:picMk id="42" creationId="{6974AC51-3D3D-CA1A-824D-95C137DCE844}"/>
          </ac:picMkLst>
        </pc:picChg>
        <pc:picChg chg="mod">
          <ac:chgData name="Rhiannon Watkins" userId="addd7b54811c420e" providerId="LiveId" clId="{719E6732-4618-4EFC-974A-614047921523}" dt="2025-04-17T06:40:08.630" v="1829" actId="1076"/>
          <ac:picMkLst>
            <pc:docMk/>
            <pc:sldMk cId="216749334" sldId="256"/>
            <ac:picMk id="1028" creationId="{2DB665AE-F6B6-5CF8-1214-0DE3C8C3272E}"/>
          </ac:picMkLst>
        </pc:picChg>
        <pc:cxnChg chg="add mod ord">
          <ac:chgData name="Rhiannon Watkins" userId="addd7b54811c420e" providerId="LiveId" clId="{719E6732-4618-4EFC-974A-614047921523}" dt="2025-04-17T06:33:38.987" v="1777" actId="171"/>
          <ac:cxnSpMkLst>
            <pc:docMk/>
            <pc:sldMk cId="216749334" sldId="256"/>
            <ac:cxnSpMk id="3" creationId="{937C0657-D31A-A19D-160A-1544657A1C46}"/>
          </ac:cxnSpMkLst>
        </pc:cxnChg>
      </pc:sldChg>
      <pc:sldChg chg="addSp delSp modSp add del mod setBg">
        <pc:chgData name="Rhiannon Watkins" userId="addd7b54811c420e" providerId="LiveId" clId="{719E6732-4618-4EFC-974A-614047921523}" dt="2025-04-19T07:51:13.430" v="2079" actId="47"/>
        <pc:sldMkLst>
          <pc:docMk/>
          <pc:sldMk cId="2554566030" sldId="257"/>
        </pc:sldMkLst>
        <pc:spChg chg="mod">
          <ac:chgData name="Rhiannon Watkins" userId="addd7b54811c420e" providerId="LiveId" clId="{719E6732-4618-4EFC-974A-614047921523}" dt="2025-04-19T07:32:38.581" v="2017" actId="208"/>
          <ac:spMkLst>
            <pc:docMk/>
            <pc:sldMk cId="2554566030" sldId="257"/>
            <ac:spMk id="2" creationId="{9681758F-FCF4-DB21-B0DB-BB1C2C59CB2A}"/>
          </ac:spMkLst>
        </pc:spChg>
        <pc:spChg chg="mod">
          <ac:chgData name="Rhiannon Watkins" userId="addd7b54811c420e" providerId="LiveId" clId="{719E6732-4618-4EFC-974A-614047921523}" dt="2025-04-18T17:27:35.863" v="1985" actId="207"/>
          <ac:spMkLst>
            <pc:docMk/>
            <pc:sldMk cId="2554566030" sldId="257"/>
            <ac:spMk id="6" creationId="{E4883DD9-F01E-01A2-15B9-675037D02B4A}"/>
          </ac:spMkLst>
        </pc:spChg>
        <pc:spChg chg="mod">
          <ac:chgData name="Rhiannon Watkins" userId="addd7b54811c420e" providerId="LiveId" clId="{719E6732-4618-4EFC-974A-614047921523}" dt="2025-04-18T17:28:41.938" v="1994" actId="207"/>
          <ac:spMkLst>
            <pc:docMk/>
            <pc:sldMk cId="2554566030" sldId="257"/>
            <ac:spMk id="7" creationId="{AFBAD9D4-F30D-472F-E7F9-0999A46AFE5A}"/>
          </ac:spMkLst>
        </pc:spChg>
        <pc:spChg chg="mod">
          <ac:chgData name="Rhiannon Watkins" userId="addd7b54811c420e" providerId="LiveId" clId="{719E6732-4618-4EFC-974A-614047921523}" dt="2025-04-19T07:32:17.190" v="2016" actId="1076"/>
          <ac:spMkLst>
            <pc:docMk/>
            <pc:sldMk cId="2554566030" sldId="257"/>
            <ac:spMk id="8" creationId="{8E71ECF9-3070-3376-D5E1-5245D8DE59A7}"/>
          </ac:spMkLst>
        </pc:spChg>
        <pc:spChg chg="mod">
          <ac:chgData name="Rhiannon Watkins" userId="addd7b54811c420e" providerId="LiveId" clId="{719E6732-4618-4EFC-974A-614047921523}" dt="2025-04-19T07:34:10.941" v="2023" actId="1076"/>
          <ac:spMkLst>
            <pc:docMk/>
            <pc:sldMk cId="2554566030" sldId="257"/>
            <ac:spMk id="9" creationId="{62C70454-7D80-E0AD-65DB-1977E466227F}"/>
          </ac:spMkLst>
        </pc:spChg>
        <pc:spChg chg="mod">
          <ac:chgData name="Rhiannon Watkins" userId="addd7b54811c420e" providerId="LiveId" clId="{719E6732-4618-4EFC-974A-614047921523}" dt="2025-04-18T06:50:31.953" v="1970" actId="208"/>
          <ac:spMkLst>
            <pc:docMk/>
            <pc:sldMk cId="2554566030" sldId="257"/>
            <ac:spMk id="10" creationId="{4EBE6901-6266-9C3A-0798-04078483D566}"/>
          </ac:spMkLst>
        </pc:spChg>
        <pc:spChg chg="mod">
          <ac:chgData name="Rhiannon Watkins" userId="addd7b54811c420e" providerId="LiveId" clId="{719E6732-4618-4EFC-974A-614047921523}" dt="2025-04-18T17:28:36.257" v="1992" actId="207"/>
          <ac:spMkLst>
            <pc:docMk/>
            <pc:sldMk cId="2554566030" sldId="257"/>
            <ac:spMk id="11" creationId="{116884BF-4F99-D507-D884-9BEC97EDB4E9}"/>
          </ac:spMkLst>
        </pc:spChg>
        <pc:spChg chg="mod">
          <ac:chgData name="Rhiannon Watkins" userId="addd7b54811c420e" providerId="LiveId" clId="{719E6732-4618-4EFC-974A-614047921523}" dt="2025-04-18T17:28:29.337" v="1991" actId="207"/>
          <ac:spMkLst>
            <pc:docMk/>
            <pc:sldMk cId="2554566030" sldId="257"/>
            <ac:spMk id="12" creationId="{00982D8B-72E1-FC31-FBEE-37DD2B643D4B}"/>
          </ac:spMkLst>
        </pc:spChg>
        <pc:spChg chg="mod">
          <ac:chgData name="Rhiannon Watkins" userId="addd7b54811c420e" providerId="LiveId" clId="{719E6732-4618-4EFC-974A-614047921523}" dt="2025-04-19T07:34:05.560" v="2022" actId="1076"/>
          <ac:spMkLst>
            <pc:docMk/>
            <pc:sldMk cId="2554566030" sldId="257"/>
            <ac:spMk id="14" creationId="{C0FC7EC2-4EC9-2484-0A3F-1194D7045E87}"/>
          </ac:spMkLst>
        </pc:spChg>
        <pc:spChg chg="mod">
          <ac:chgData name="Rhiannon Watkins" userId="addd7b54811c420e" providerId="LiveId" clId="{719E6732-4618-4EFC-974A-614047921523}" dt="2025-04-18T06:50:31.577" v="1969" actId="208"/>
          <ac:spMkLst>
            <pc:docMk/>
            <pc:sldMk cId="2554566030" sldId="257"/>
            <ac:spMk id="15" creationId="{08664402-9D40-B5D2-6876-4DE0C2604494}"/>
          </ac:spMkLst>
        </pc:spChg>
        <pc:spChg chg="mod">
          <ac:chgData name="Rhiannon Watkins" userId="addd7b54811c420e" providerId="LiveId" clId="{719E6732-4618-4EFC-974A-614047921523}" dt="2025-04-19T07:32:03.679" v="2015" actId="1076"/>
          <ac:spMkLst>
            <pc:docMk/>
            <pc:sldMk cId="2554566030" sldId="257"/>
            <ac:spMk id="16" creationId="{6F0E1AFC-8E3B-636D-A589-A32FC22271B4}"/>
          </ac:spMkLst>
        </pc:spChg>
        <pc:spChg chg="mod">
          <ac:chgData name="Rhiannon Watkins" userId="addd7b54811c420e" providerId="LiveId" clId="{719E6732-4618-4EFC-974A-614047921523}" dt="2025-04-19T07:31:26.040" v="2014" actId="1076"/>
          <ac:spMkLst>
            <pc:docMk/>
            <pc:sldMk cId="2554566030" sldId="257"/>
            <ac:spMk id="17" creationId="{F8E7B7DD-0507-2D9B-B73A-6912C3441E9F}"/>
          </ac:spMkLst>
        </pc:spChg>
        <pc:spChg chg="mod">
          <ac:chgData name="Rhiannon Watkins" userId="addd7b54811c420e" providerId="LiveId" clId="{719E6732-4618-4EFC-974A-614047921523}" dt="2025-04-19T07:31:14.930" v="2013" actId="1076"/>
          <ac:spMkLst>
            <pc:docMk/>
            <pc:sldMk cId="2554566030" sldId="257"/>
            <ac:spMk id="19" creationId="{0CC1C9EF-3572-3B04-C2ED-AC8383AC5C51}"/>
          </ac:spMkLst>
        </pc:spChg>
        <pc:spChg chg="del mod">
          <ac:chgData name="Rhiannon Watkins" userId="addd7b54811c420e" providerId="LiveId" clId="{719E6732-4618-4EFC-974A-614047921523}" dt="2025-04-18T06:44:38.262" v="1918" actId="478"/>
          <ac:spMkLst>
            <pc:docMk/>
            <pc:sldMk cId="2554566030" sldId="257"/>
            <ac:spMk id="21" creationId="{523AE842-8A98-CA7D-6D0D-1B5C7217442D}"/>
          </ac:spMkLst>
        </pc:spChg>
        <pc:spChg chg="mod">
          <ac:chgData name="Rhiannon Watkins" userId="addd7b54811c420e" providerId="LiveId" clId="{719E6732-4618-4EFC-974A-614047921523}" dt="2025-04-19T07:32:51.320" v="2019" actId="14100"/>
          <ac:spMkLst>
            <pc:docMk/>
            <pc:sldMk cId="2554566030" sldId="257"/>
            <ac:spMk id="34" creationId="{F6FAAC5E-FA83-95AF-EE7B-3707E4C6B6B6}"/>
          </ac:spMkLst>
        </pc:spChg>
        <pc:spChg chg="mod">
          <ac:chgData name="Rhiannon Watkins" userId="addd7b54811c420e" providerId="LiveId" clId="{719E6732-4618-4EFC-974A-614047921523}" dt="2025-04-19T07:32:44.873" v="2018" actId="1076"/>
          <ac:spMkLst>
            <pc:docMk/>
            <pc:sldMk cId="2554566030" sldId="257"/>
            <ac:spMk id="39" creationId="{DD960C4C-C923-1BFF-12A2-FC4C9055F71C}"/>
          </ac:spMkLst>
        </pc:spChg>
        <pc:spChg chg="mod">
          <ac:chgData name="Rhiannon Watkins" userId="addd7b54811c420e" providerId="LiveId" clId="{719E6732-4618-4EFC-974A-614047921523}" dt="2025-04-19T07:34:22.300" v="2024" actId="1076"/>
          <ac:spMkLst>
            <pc:docMk/>
            <pc:sldMk cId="2554566030" sldId="257"/>
            <ac:spMk id="41" creationId="{4C1DD59D-0E56-DBD7-EDBF-8C73D52DB31D}"/>
          </ac:spMkLst>
        </pc:spChg>
        <pc:graphicFrameChg chg="add mod">
          <ac:chgData name="Rhiannon Watkins" userId="addd7b54811c420e" providerId="LiveId" clId="{719E6732-4618-4EFC-974A-614047921523}" dt="2025-04-19T07:34:40.950" v="2028" actId="1076"/>
          <ac:graphicFrameMkLst>
            <pc:docMk/>
            <pc:sldMk cId="2554566030" sldId="257"/>
            <ac:graphicFrameMk id="4" creationId="{8830CC3C-5711-9031-8942-46F625FA6469}"/>
          </ac:graphicFrameMkLst>
        </pc:graphicFrameChg>
        <pc:graphicFrameChg chg="mod">
          <ac:chgData name="Rhiannon Watkins" userId="addd7b54811c420e" providerId="LiveId" clId="{719E6732-4618-4EFC-974A-614047921523}" dt="2025-04-19T07:34:32.100" v="2025" actId="1076"/>
          <ac:graphicFrameMkLst>
            <pc:docMk/>
            <pc:sldMk cId="2554566030" sldId="257"/>
            <ac:graphicFrameMk id="22" creationId="{3429FCE2-4903-1A09-BCF4-AB4C272A38BF}"/>
          </ac:graphicFrameMkLst>
        </pc:graphicFrameChg>
        <pc:graphicFrameChg chg="mod">
          <ac:chgData name="Rhiannon Watkins" userId="addd7b54811c420e" providerId="LiveId" clId="{719E6732-4618-4EFC-974A-614047921523}" dt="2025-04-19T07:34:36.640" v="2026" actId="1076"/>
          <ac:graphicFrameMkLst>
            <pc:docMk/>
            <pc:sldMk cId="2554566030" sldId="257"/>
            <ac:graphicFrameMk id="24" creationId="{BD8CA37A-ED76-4278-DAC4-D8C6825FA5EC}"/>
          </ac:graphicFrameMkLst>
        </pc:graphicFrameChg>
        <pc:graphicFrameChg chg="del">
          <ac:chgData name="Rhiannon Watkins" userId="addd7b54811c420e" providerId="LiveId" clId="{719E6732-4618-4EFC-974A-614047921523}" dt="2025-04-18T06:36:25.344" v="1886" actId="478"/>
          <ac:graphicFrameMkLst>
            <pc:docMk/>
            <pc:sldMk cId="2554566030" sldId="257"/>
            <ac:graphicFrameMk id="37" creationId="{8815F0C3-4BA6-3F68-4FBF-C6005971FEF6}"/>
          </ac:graphicFrameMkLst>
        </pc:graphicFrameChg>
        <pc:picChg chg="mod modCrop">
          <ac:chgData name="Rhiannon Watkins" userId="addd7b54811c420e" providerId="LiveId" clId="{719E6732-4618-4EFC-974A-614047921523}" dt="2025-04-18T06:40:25.251" v="1909" actId="732"/>
          <ac:picMkLst>
            <pc:docMk/>
            <pc:sldMk cId="2554566030" sldId="257"/>
            <ac:picMk id="42" creationId="{93186C03-DEEA-FE76-1731-8ED15170542D}"/>
          </ac:picMkLst>
        </pc:picChg>
        <pc:picChg chg="mod">
          <ac:chgData name="Rhiannon Watkins" userId="addd7b54811c420e" providerId="LiveId" clId="{719E6732-4618-4EFC-974A-614047921523}" dt="2025-04-18T06:40:57.656" v="1911" actId="2085"/>
          <ac:picMkLst>
            <pc:docMk/>
            <pc:sldMk cId="2554566030" sldId="257"/>
            <ac:picMk id="1028" creationId="{90ECDF49-25C4-060D-19E8-5668A474E341}"/>
          </ac:picMkLst>
        </pc:picChg>
        <pc:cxnChg chg="mod">
          <ac:chgData name="Rhiannon Watkins" userId="addd7b54811c420e" providerId="LiveId" clId="{719E6732-4618-4EFC-974A-614047921523}" dt="2025-04-18T06:40:10.840" v="1907" actId="208"/>
          <ac:cxnSpMkLst>
            <pc:docMk/>
            <pc:sldMk cId="2554566030" sldId="257"/>
            <ac:cxnSpMk id="3" creationId="{73FC1291-644E-E1D7-AE3B-1940990723D8}"/>
          </ac:cxnSpMkLst>
        </pc:cxnChg>
      </pc:sldChg>
      <pc:sldChg chg="add del setBg">
        <pc:chgData name="Rhiannon Watkins" userId="addd7b54811c420e" providerId="LiveId" clId="{719E6732-4618-4EFC-974A-614047921523}" dt="2025-04-18T17:31:52.130" v="2009" actId="47"/>
        <pc:sldMkLst>
          <pc:docMk/>
          <pc:sldMk cId="372590925" sldId="258"/>
        </pc:sldMkLst>
      </pc:sldChg>
      <pc:sldChg chg="modSp add del mod setBg">
        <pc:chgData name="Rhiannon Watkins" userId="addd7b54811c420e" providerId="LiveId" clId="{719E6732-4618-4EFC-974A-614047921523}" dt="2025-04-19T08:31:07.661" v="2084" actId="47"/>
        <pc:sldMkLst>
          <pc:docMk/>
          <pc:sldMk cId="2303240074" sldId="258"/>
        </pc:sldMkLst>
        <pc:spChg chg="mod">
          <ac:chgData name="Rhiannon Watkins" userId="addd7b54811c420e" providerId="LiveId" clId="{719E6732-4618-4EFC-974A-614047921523}" dt="2025-04-19T07:50:11.549" v="2072" actId="207"/>
          <ac:spMkLst>
            <pc:docMk/>
            <pc:sldMk cId="2303240074" sldId="258"/>
            <ac:spMk id="6" creationId="{9CAE4A8D-926B-E461-DCE5-00786973F98B}"/>
          </ac:spMkLst>
        </pc:spChg>
        <pc:spChg chg="mod">
          <ac:chgData name="Rhiannon Watkins" userId="addd7b54811c420e" providerId="LiveId" clId="{719E6732-4618-4EFC-974A-614047921523}" dt="2025-04-19T07:50:06.392" v="2071" actId="207"/>
          <ac:spMkLst>
            <pc:docMk/>
            <pc:sldMk cId="2303240074" sldId="258"/>
            <ac:spMk id="8" creationId="{C58CC9B0-746F-B2E8-49CB-B248B6BA1D7A}"/>
          </ac:spMkLst>
        </pc:spChg>
        <pc:spChg chg="mod">
          <ac:chgData name="Rhiannon Watkins" userId="addd7b54811c420e" providerId="LiveId" clId="{719E6732-4618-4EFC-974A-614047921523}" dt="2025-04-19T07:49:12.130" v="2068" actId="208"/>
          <ac:spMkLst>
            <pc:docMk/>
            <pc:sldMk cId="2303240074" sldId="258"/>
            <ac:spMk id="10" creationId="{946EB21B-C782-196A-8327-E7BEFCB21248}"/>
          </ac:spMkLst>
        </pc:spChg>
        <pc:spChg chg="mod">
          <ac:chgData name="Rhiannon Watkins" userId="addd7b54811c420e" providerId="LiveId" clId="{719E6732-4618-4EFC-974A-614047921523}" dt="2025-04-19T07:50:49.630" v="2077" actId="207"/>
          <ac:spMkLst>
            <pc:docMk/>
            <pc:sldMk cId="2303240074" sldId="258"/>
            <ac:spMk id="12" creationId="{32ED86CB-A895-B983-56DE-9506A76B229C}"/>
          </ac:spMkLst>
        </pc:spChg>
        <pc:spChg chg="mod">
          <ac:chgData name="Rhiannon Watkins" userId="addd7b54811c420e" providerId="LiveId" clId="{719E6732-4618-4EFC-974A-614047921523}" dt="2025-04-19T07:49:04.950" v="2065" actId="208"/>
          <ac:spMkLst>
            <pc:docMk/>
            <pc:sldMk cId="2303240074" sldId="258"/>
            <ac:spMk id="14" creationId="{CC40ECDD-B093-5E87-3943-E6AB4AE7DAED}"/>
          </ac:spMkLst>
        </pc:spChg>
        <pc:spChg chg="mod">
          <ac:chgData name="Rhiannon Watkins" userId="addd7b54811c420e" providerId="LiveId" clId="{719E6732-4618-4EFC-974A-614047921523}" dt="2025-04-19T07:50:50.189" v="2078" actId="207"/>
          <ac:spMkLst>
            <pc:docMk/>
            <pc:sldMk cId="2303240074" sldId="258"/>
            <ac:spMk id="15" creationId="{32C0997D-5CDA-5F05-1CE9-3B66FFF2A365}"/>
          </ac:spMkLst>
        </pc:spChg>
        <pc:spChg chg="mod">
          <ac:chgData name="Rhiannon Watkins" userId="addd7b54811c420e" providerId="LiveId" clId="{719E6732-4618-4EFC-974A-614047921523}" dt="2025-04-19T07:49:09.350" v="2067" actId="208"/>
          <ac:spMkLst>
            <pc:docMk/>
            <pc:sldMk cId="2303240074" sldId="258"/>
            <ac:spMk id="16" creationId="{54B96752-9209-DE79-CDB7-E8ADB7246807}"/>
          </ac:spMkLst>
        </pc:spChg>
        <pc:graphicFrameChg chg="mod">
          <ac:chgData name="Rhiannon Watkins" userId="addd7b54811c420e" providerId="LiveId" clId="{719E6732-4618-4EFC-974A-614047921523}" dt="2025-04-19T07:47:19.600" v="2053"/>
          <ac:graphicFrameMkLst>
            <pc:docMk/>
            <pc:sldMk cId="2303240074" sldId="258"/>
            <ac:graphicFrameMk id="22" creationId="{880BEA73-01FB-02A9-2D19-316223A6D9D6}"/>
          </ac:graphicFrameMkLst>
        </pc:graphicFrameChg>
        <pc:graphicFrameChg chg="mod">
          <ac:chgData name="Rhiannon Watkins" userId="addd7b54811c420e" providerId="LiveId" clId="{719E6732-4618-4EFC-974A-614047921523}" dt="2025-04-19T07:47:30.327" v="2054"/>
          <ac:graphicFrameMkLst>
            <pc:docMk/>
            <pc:sldMk cId="2303240074" sldId="258"/>
            <ac:graphicFrameMk id="24" creationId="{638DA6CD-EA18-F09B-3D3A-542B0BD72125}"/>
          </ac:graphicFrameMkLst>
        </pc:graphicFrameChg>
        <pc:picChg chg="mod">
          <ac:chgData name="Rhiannon Watkins" userId="addd7b54811c420e" providerId="LiveId" clId="{719E6732-4618-4EFC-974A-614047921523}" dt="2025-04-19T07:46:06.750" v="2048" actId="1076"/>
          <ac:picMkLst>
            <pc:docMk/>
            <pc:sldMk cId="2303240074" sldId="258"/>
            <ac:picMk id="1028" creationId="{5C3B813B-6361-5AE4-5061-120708B68544}"/>
          </ac:picMkLst>
        </pc:picChg>
      </pc:sldChg>
      <pc:sldChg chg="add del setBg">
        <pc:chgData name="Rhiannon Watkins" userId="addd7b54811c420e" providerId="LiveId" clId="{719E6732-4618-4EFC-974A-614047921523}" dt="2025-04-19T07:56:50.750" v="2083" actId="47"/>
        <pc:sldMkLst>
          <pc:docMk/>
          <pc:sldMk cId="2434460630" sldId="259"/>
        </pc:sldMkLst>
      </pc:sldChg>
    </pc:docChg>
  </pc:docChgLst>
  <pc:docChgLst>
    <pc:chgData name="Duncan Parker" userId="0fb15d7f-fd02-44de-9e3a-ea0c680834a9" providerId="ADAL" clId="{3F354473-D03E-497B-A777-69B1C7D91D02}"/>
    <pc:docChg chg="custSel modSld">
      <pc:chgData name="Duncan Parker" userId="0fb15d7f-fd02-44de-9e3a-ea0c680834a9" providerId="ADAL" clId="{3F354473-D03E-497B-A777-69B1C7D91D02}" dt="2025-04-16T12:45:18.041" v="87" actId="1076"/>
      <pc:docMkLst>
        <pc:docMk/>
      </pc:docMkLst>
      <pc:sldChg chg="addSp delSp modSp mod">
        <pc:chgData name="Duncan Parker" userId="0fb15d7f-fd02-44de-9e3a-ea0c680834a9" providerId="ADAL" clId="{3F354473-D03E-497B-A777-69B1C7D91D02}" dt="2025-04-16T12:45:18.041" v="87" actId="1076"/>
        <pc:sldMkLst>
          <pc:docMk/>
          <pc:sldMk cId="216749334" sldId="256"/>
        </pc:sldMkLst>
        <pc:spChg chg="mod">
          <ac:chgData name="Duncan Parker" userId="0fb15d7f-fd02-44de-9e3a-ea0c680834a9" providerId="ADAL" clId="{3F354473-D03E-497B-A777-69B1C7D91D02}" dt="2025-04-16T12:44:49.686" v="81" actId="1076"/>
          <ac:spMkLst>
            <pc:docMk/>
            <pc:sldMk cId="216749334" sldId="256"/>
            <ac:spMk id="6" creationId="{AF2387A0-0BB7-97D3-22A5-F9B5CEB25681}"/>
          </ac:spMkLst>
        </pc:spChg>
        <pc:spChg chg="mod">
          <ac:chgData name="Duncan Parker" userId="0fb15d7f-fd02-44de-9e3a-ea0c680834a9" providerId="ADAL" clId="{3F354473-D03E-497B-A777-69B1C7D91D02}" dt="2025-04-16T12:42:47.317" v="60" actId="1076"/>
          <ac:spMkLst>
            <pc:docMk/>
            <pc:sldMk cId="216749334" sldId="256"/>
            <ac:spMk id="10" creationId="{660A9C51-9906-C283-9791-304B9C8C8DB9}"/>
          </ac:spMkLst>
        </pc:spChg>
        <pc:spChg chg="mod">
          <ac:chgData name="Duncan Parker" userId="0fb15d7f-fd02-44de-9e3a-ea0c680834a9" providerId="ADAL" clId="{3F354473-D03E-497B-A777-69B1C7D91D02}" dt="2025-04-16T12:44:28.318" v="78" actId="1076"/>
          <ac:spMkLst>
            <pc:docMk/>
            <pc:sldMk cId="216749334" sldId="256"/>
            <ac:spMk id="14" creationId="{110DBDC5-A53D-F018-076C-FEB0196BEF2C}"/>
          </ac:spMkLst>
        </pc:spChg>
        <pc:spChg chg="mod">
          <ac:chgData name="Duncan Parker" userId="0fb15d7f-fd02-44de-9e3a-ea0c680834a9" providerId="ADAL" clId="{3F354473-D03E-497B-A777-69B1C7D91D02}" dt="2025-04-16T12:44:42.551" v="80" actId="1076"/>
          <ac:spMkLst>
            <pc:docMk/>
            <pc:sldMk cId="216749334" sldId="256"/>
            <ac:spMk id="15" creationId="{32B9038A-0D4C-7454-66F3-28B80A827B22}"/>
          </ac:spMkLst>
        </pc:spChg>
        <pc:spChg chg="mod">
          <ac:chgData name="Duncan Parker" userId="0fb15d7f-fd02-44de-9e3a-ea0c680834a9" providerId="ADAL" clId="{3F354473-D03E-497B-A777-69B1C7D91D02}" dt="2025-04-16T12:42:08.703" v="54" actId="1076"/>
          <ac:spMkLst>
            <pc:docMk/>
            <pc:sldMk cId="216749334" sldId="256"/>
            <ac:spMk id="16" creationId="{6D4BA62A-50CC-DE5F-8A65-6BF469BBA43D}"/>
          </ac:spMkLst>
        </pc:spChg>
        <pc:spChg chg="mod">
          <ac:chgData name="Duncan Parker" userId="0fb15d7f-fd02-44de-9e3a-ea0c680834a9" providerId="ADAL" clId="{3F354473-D03E-497B-A777-69B1C7D91D02}" dt="2025-04-16T12:43:01.918" v="63" actId="1076"/>
          <ac:spMkLst>
            <pc:docMk/>
            <pc:sldMk cId="216749334" sldId="256"/>
            <ac:spMk id="17" creationId="{AC95B296-FEE5-F471-CE18-34ED2393B8CC}"/>
          </ac:spMkLst>
        </pc:spChg>
        <pc:spChg chg="mod">
          <ac:chgData name="Duncan Parker" userId="0fb15d7f-fd02-44de-9e3a-ea0c680834a9" providerId="ADAL" clId="{3F354473-D03E-497B-A777-69B1C7D91D02}" dt="2025-04-16T12:44:32.703" v="79" actId="1076"/>
          <ac:spMkLst>
            <pc:docMk/>
            <pc:sldMk cId="216749334" sldId="256"/>
            <ac:spMk id="19" creationId="{EFFC95F9-5271-A5AD-3875-E14598D9383C}"/>
          </ac:spMkLst>
        </pc:spChg>
        <pc:spChg chg="mod">
          <ac:chgData name="Duncan Parker" userId="0fb15d7f-fd02-44de-9e3a-ea0c680834a9" providerId="ADAL" clId="{3F354473-D03E-497B-A777-69B1C7D91D02}" dt="2025-04-16T12:44:12.614" v="76" actId="1076"/>
          <ac:spMkLst>
            <pc:docMk/>
            <pc:sldMk cId="216749334" sldId="256"/>
            <ac:spMk id="21" creationId="{F7DEC5C0-41CA-7B8D-0016-2DF4B24BBE26}"/>
          </ac:spMkLst>
        </pc:spChg>
        <pc:picChg chg="mod">
          <ac:chgData name="Duncan Parker" userId="0fb15d7f-fd02-44de-9e3a-ea0c680834a9" providerId="ADAL" clId="{3F354473-D03E-497B-A777-69B1C7D91D02}" dt="2025-04-16T12:45:18.041" v="87" actId="1076"/>
          <ac:picMkLst>
            <pc:docMk/>
            <pc:sldMk cId="216749334" sldId="256"/>
            <ac:picMk id="1028" creationId="{2DB665AE-F6B6-5CF8-1214-0DE3C8C3272E}"/>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r>
              <a:rPr lang="en-GB" sz="1400" b="0" dirty="0">
                <a:latin typeface="Arial" panose="020B0604020202020204" pitchFamily="34" charset="0"/>
                <a:cs typeface="Arial" panose="020B0604020202020204" pitchFamily="34" charset="0"/>
              </a:rPr>
              <a:t>GAN Classification</a:t>
            </a:r>
            <a:r>
              <a:rPr lang="en-GB" sz="1400" b="0" baseline="0" dirty="0">
                <a:latin typeface="Arial" panose="020B0604020202020204" pitchFamily="34" charset="0"/>
                <a:cs typeface="Arial" panose="020B0604020202020204" pitchFamily="34" charset="0"/>
              </a:rPr>
              <a:t> Results</a:t>
            </a:r>
            <a:r>
              <a:rPr lang="en-GB" sz="1400" b="0" dirty="0">
                <a:latin typeface="Arial" panose="020B0604020202020204" pitchFamily="34" charset="0"/>
                <a:cs typeface="Arial" panose="020B0604020202020204" pitchFamily="34" charset="0"/>
              </a:rPr>
              <a:t> - Participant Images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endParaRPr lang="en-GB"/>
        </a:p>
      </c:txPr>
    </c:title>
    <c:autoTitleDeleted val="0"/>
    <c:plotArea>
      <c:layout/>
      <c:barChart>
        <c:barDir val="col"/>
        <c:grouping val="clustered"/>
        <c:varyColors val="0"/>
        <c:ser>
          <c:idx val="0"/>
          <c:order val="0"/>
          <c:tx>
            <c:strRef>
              <c:f>Sheet1!$B$1</c:f>
              <c:strCache>
                <c:ptCount val="1"/>
                <c:pt idx="0">
                  <c:v>Column1</c:v>
                </c:pt>
              </c:strCache>
            </c:strRef>
          </c:tx>
          <c:spPr>
            <a:solidFill>
              <a:srgbClr val="272727"/>
            </a:solidFill>
            <a:ln>
              <a:noFill/>
            </a:ln>
            <a:effectLst/>
          </c:spPr>
          <c:invertIfNegative val="0"/>
          <c:dPt>
            <c:idx val="1"/>
            <c:invertIfNegative val="0"/>
            <c:bubble3D val="0"/>
            <c:extLst>
              <c:ext xmlns:c16="http://schemas.microsoft.com/office/drawing/2014/chart" uri="{C3380CC4-5D6E-409C-BE32-E72D297353CC}">
                <c16:uniqueId val="{00000000-62A1-4AE1-BFCE-08FE45303C48}"/>
              </c:ext>
            </c:extLst>
          </c:dPt>
          <c:dPt>
            <c:idx val="2"/>
            <c:invertIfNegative val="0"/>
            <c:bubble3D val="0"/>
            <c:extLst>
              <c:ext xmlns:c16="http://schemas.microsoft.com/office/drawing/2014/chart" uri="{C3380CC4-5D6E-409C-BE32-E72D297353CC}">
                <c16:uniqueId val="{00000001-62A1-4AE1-BFCE-08FE45303C48}"/>
              </c:ext>
            </c:extLst>
          </c:dPt>
          <c:cat>
            <c:numRef>
              <c:f>Sheet1!$A$2:$A$23</c:f>
              <c:numCache>
                <c:formatCode>General</c:formatCode>
                <c:ptCount val="22"/>
              </c:numCache>
            </c:numRef>
          </c:cat>
          <c:val>
            <c:numRef>
              <c:f>Sheet1!$B$2:$B$23</c:f>
              <c:numCache>
                <c:formatCode>General</c:formatCode>
                <c:ptCount val="22"/>
                <c:pt idx="0">
                  <c:v>0.92</c:v>
                </c:pt>
                <c:pt idx="1">
                  <c:v>1</c:v>
                </c:pt>
                <c:pt idx="2">
                  <c:v>1</c:v>
                </c:pt>
                <c:pt idx="3">
                  <c:v>0.89</c:v>
                </c:pt>
                <c:pt idx="4">
                  <c:v>0.97</c:v>
                </c:pt>
                <c:pt idx="5">
                  <c:v>1</c:v>
                </c:pt>
                <c:pt idx="6">
                  <c:v>0.94</c:v>
                </c:pt>
                <c:pt idx="7">
                  <c:v>1</c:v>
                </c:pt>
                <c:pt idx="8">
                  <c:v>1</c:v>
                </c:pt>
                <c:pt idx="9">
                  <c:v>0.97</c:v>
                </c:pt>
                <c:pt idx="10">
                  <c:v>1</c:v>
                </c:pt>
                <c:pt idx="11">
                  <c:v>1</c:v>
                </c:pt>
                <c:pt idx="12">
                  <c:v>1</c:v>
                </c:pt>
                <c:pt idx="13">
                  <c:v>0.88</c:v>
                </c:pt>
                <c:pt idx="14">
                  <c:v>1</c:v>
                </c:pt>
                <c:pt idx="15">
                  <c:v>1</c:v>
                </c:pt>
                <c:pt idx="16">
                  <c:v>0.99</c:v>
                </c:pt>
                <c:pt idx="17">
                  <c:v>0.99</c:v>
                </c:pt>
                <c:pt idx="18">
                  <c:v>0.98</c:v>
                </c:pt>
                <c:pt idx="19">
                  <c:v>0.99</c:v>
                </c:pt>
                <c:pt idx="20">
                  <c:v>0.87</c:v>
                </c:pt>
                <c:pt idx="21">
                  <c:v>1</c:v>
                </c:pt>
              </c:numCache>
            </c:numRef>
          </c:val>
          <c:extLst>
            <c:ext xmlns:c16="http://schemas.microsoft.com/office/drawing/2014/chart" uri="{C3380CC4-5D6E-409C-BE32-E72D297353CC}">
              <c16:uniqueId val="{00000002-62A1-4AE1-BFCE-08FE45303C48}"/>
            </c:ext>
          </c:extLst>
        </c:ser>
        <c:dLbls>
          <c:showLegendKey val="0"/>
          <c:showVal val="0"/>
          <c:showCatName val="0"/>
          <c:showSerName val="0"/>
          <c:showPercent val="0"/>
          <c:showBubbleSize val="0"/>
        </c:dLbls>
        <c:gapWidth val="100"/>
        <c:overlap val="-24"/>
        <c:axId val="1668832511"/>
        <c:axId val="1668826751"/>
      </c:barChart>
      <c:catAx>
        <c:axId val="1668832511"/>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r>
                  <a:rPr lang="en-GB" sz="1200" b="0">
                    <a:latin typeface="Arial" panose="020B0604020202020204" pitchFamily="34" charset="0"/>
                    <a:cs typeface="Arial" panose="020B0604020202020204" pitchFamily="34" charset="0"/>
                  </a:rPr>
                  <a:t>Participant</a:t>
                </a:r>
                <a:r>
                  <a:rPr lang="en-GB" sz="1200" b="0" baseline="0">
                    <a:latin typeface="Arial" panose="020B0604020202020204" pitchFamily="34" charset="0"/>
                    <a:cs typeface="Arial" panose="020B0604020202020204" pitchFamily="34" charset="0"/>
                  </a:rPr>
                  <a:t> Images</a:t>
                </a:r>
                <a:endParaRPr lang="en-GB" sz="1200" b="0">
                  <a:latin typeface="Arial" panose="020B0604020202020204" pitchFamily="34" charset="0"/>
                  <a:cs typeface="Arial" panose="020B0604020202020204" pitchFamily="34" charset="0"/>
                </a:endParaRPr>
              </a:p>
            </c:rich>
          </c:tx>
          <c:layout>
            <c:manualLayout>
              <c:xMode val="edge"/>
              <c:yMode val="edge"/>
              <c:x val="0.43157030700591414"/>
              <c:y val="0.9333379209951697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endParaRPr lang="en-GB"/>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668826751"/>
        <c:crosses val="autoZero"/>
        <c:auto val="1"/>
        <c:lblAlgn val="ctr"/>
        <c:lblOffset val="100"/>
        <c:noMultiLvlLbl val="0"/>
      </c:catAx>
      <c:valAx>
        <c:axId val="1668826751"/>
        <c:scaling>
          <c:orientation val="minMax"/>
          <c:max val="1"/>
          <c:min val="0.8"/>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r>
                  <a:rPr lang="en-GB" sz="1200" b="0">
                    <a:latin typeface="Arial" panose="020B0604020202020204" pitchFamily="34" charset="0"/>
                    <a:cs typeface="Arial" panose="020B0604020202020204" pitchFamily="34" charset="0"/>
                  </a:rPr>
                  <a:t>GAN Score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668832511"/>
        <c:crosses val="autoZero"/>
        <c:crossBetween val="between"/>
        <c:majorUnit val="2.0000000000000004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0E4F5E"/>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aseline="0" dirty="0">
                <a:solidFill>
                  <a:sysClr val="windowText" lastClr="000000"/>
                </a:solidFill>
                <a:latin typeface="Arial" panose="020B0604020202020204" pitchFamily="34" charset="0"/>
                <a:cs typeface="Arial" panose="020B0604020202020204" pitchFamily="34" charset="0"/>
              </a:rPr>
              <a:t>GAN Classification Results - AI Images</a:t>
            </a:r>
            <a:endParaRPr lang="en-GB" dirty="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clustered"/>
        <c:varyColors val="0"/>
        <c:ser>
          <c:idx val="0"/>
          <c:order val="0"/>
          <c:tx>
            <c:strRef>
              <c:f>Sheet1!$B$1</c:f>
              <c:strCache>
                <c:ptCount val="1"/>
                <c:pt idx="0">
                  <c:v>Not GAN</c:v>
                </c:pt>
              </c:strCache>
            </c:strRef>
          </c:tx>
          <c:spPr>
            <a:solidFill>
              <a:srgbClr val="272727"/>
            </a:solidFill>
            <a:ln>
              <a:noFill/>
            </a:ln>
            <a:effectLst/>
          </c:spPr>
          <c:invertIfNegative val="0"/>
          <c:dPt>
            <c:idx val="1"/>
            <c:invertIfNegative val="0"/>
            <c:bubble3D val="0"/>
            <c:spPr>
              <a:solidFill>
                <a:srgbClr val="272727"/>
              </a:solidFill>
              <a:ln>
                <a:solidFill>
                  <a:schemeClr val="accent6"/>
                </a:solidFill>
              </a:ln>
              <a:effectLst/>
            </c:spPr>
            <c:extLst>
              <c:ext xmlns:c16="http://schemas.microsoft.com/office/drawing/2014/chart" uri="{C3380CC4-5D6E-409C-BE32-E72D297353CC}">
                <c16:uniqueId val="{00000001-C9B1-42A1-9397-3EB95DFD15DF}"/>
              </c:ext>
            </c:extLst>
          </c:dPt>
          <c:cat>
            <c:numRef>
              <c:f>Sheet1!$A$2:$A$45</c:f>
              <c:numCache>
                <c:formatCode>General</c:formatCode>
                <c:ptCount val="44"/>
              </c:numCache>
            </c:numRef>
          </c:cat>
          <c:val>
            <c:numRef>
              <c:f>Sheet1!$B$2:$B$45</c:f>
              <c:numCache>
                <c:formatCode>General</c:formatCode>
                <c:ptCount val="44"/>
                <c:pt idx="0">
                  <c:v>0.86</c:v>
                </c:pt>
                <c:pt idx="1">
                  <c:v>0.97</c:v>
                </c:pt>
                <c:pt idx="2">
                  <c:v>0.91</c:v>
                </c:pt>
                <c:pt idx="3">
                  <c:v>0.96</c:v>
                </c:pt>
                <c:pt idx="4">
                  <c:v>0.91</c:v>
                </c:pt>
                <c:pt idx="5">
                  <c:v>0.81</c:v>
                </c:pt>
                <c:pt idx="6">
                  <c:v>1</c:v>
                </c:pt>
                <c:pt idx="7">
                  <c:v>0.82</c:v>
                </c:pt>
                <c:pt idx="8">
                  <c:v>0.76</c:v>
                </c:pt>
                <c:pt idx="9">
                  <c:v>0.93</c:v>
                </c:pt>
                <c:pt idx="10">
                  <c:v>0.93</c:v>
                </c:pt>
                <c:pt idx="11">
                  <c:v>0.95</c:v>
                </c:pt>
                <c:pt idx="12">
                  <c:v>0.99</c:v>
                </c:pt>
                <c:pt idx="13">
                  <c:v>0.82</c:v>
                </c:pt>
                <c:pt idx="14">
                  <c:v>0.84</c:v>
                </c:pt>
                <c:pt idx="15">
                  <c:v>0.99</c:v>
                </c:pt>
                <c:pt idx="16">
                  <c:v>0.85</c:v>
                </c:pt>
                <c:pt idx="17">
                  <c:v>0.85</c:v>
                </c:pt>
                <c:pt idx="18">
                  <c:v>0.98</c:v>
                </c:pt>
                <c:pt idx="19">
                  <c:v>0.81</c:v>
                </c:pt>
                <c:pt idx="20">
                  <c:v>0.78</c:v>
                </c:pt>
                <c:pt idx="21">
                  <c:v>0.97</c:v>
                </c:pt>
                <c:pt idx="22">
                  <c:v>0.94</c:v>
                </c:pt>
              </c:numCache>
            </c:numRef>
          </c:val>
          <c:extLst>
            <c:ext xmlns:c16="http://schemas.microsoft.com/office/drawing/2014/chart" uri="{C3380CC4-5D6E-409C-BE32-E72D297353CC}">
              <c16:uniqueId val="{00000002-C9B1-42A1-9397-3EB95DFD15DF}"/>
            </c:ext>
          </c:extLst>
        </c:ser>
        <c:ser>
          <c:idx val="1"/>
          <c:order val="1"/>
          <c:tx>
            <c:strRef>
              <c:f>Sheet1!$C$1</c:f>
              <c:strCache>
                <c:ptCount val="1"/>
                <c:pt idx="0">
                  <c:v>Uncertain</c:v>
                </c:pt>
              </c:strCache>
            </c:strRef>
          </c:tx>
          <c:spPr>
            <a:solidFill>
              <a:schemeClr val="bg1">
                <a:lumMod val="65000"/>
              </a:schemeClr>
            </a:solidFill>
            <a:ln>
              <a:noFill/>
            </a:ln>
            <a:effectLst/>
          </c:spPr>
          <c:invertIfNegative val="0"/>
          <c:cat>
            <c:numRef>
              <c:f>Sheet1!$A$2:$A$45</c:f>
              <c:numCache>
                <c:formatCode>General</c:formatCode>
                <c:ptCount val="44"/>
              </c:numCache>
            </c:numRef>
          </c:cat>
          <c:val>
            <c:numRef>
              <c:f>Sheet1!$C$2:$C$45</c:f>
              <c:numCache>
                <c:formatCode>General</c:formatCode>
                <c:ptCount val="44"/>
                <c:pt idx="0">
                  <c:v>0.52</c:v>
                </c:pt>
                <c:pt idx="1">
                  <c:v>0.69</c:v>
                </c:pt>
                <c:pt idx="2">
                  <c:v>0.51</c:v>
                </c:pt>
                <c:pt idx="3">
                  <c:v>0.54</c:v>
                </c:pt>
                <c:pt idx="4">
                  <c:v>0.72</c:v>
                </c:pt>
                <c:pt idx="5">
                  <c:v>0.7</c:v>
                </c:pt>
                <c:pt idx="6">
                  <c:v>0.52</c:v>
                </c:pt>
                <c:pt idx="7">
                  <c:v>0.7</c:v>
                </c:pt>
                <c:pt idx="8">
                  <c:v>0.63</c:v>
                </c:pt>
                <c:pt idx="9">
                  <c:v>0.73</c:v>
                </c:pt>
                <c:pt idx="10">
                  <c:v>0.71</c:v>
                </c:pt>
                <c:pt idx="11">
                  <c:v>0.64</c:v>
                </c:pt>
                <c:pt idx="12">
                  <c:v>0.66</c:v>
                </c:pt>
                <c:pt idx="13">
                  <c:v>0.52</c:v>
                </c:pt>
                <c:pt idx="14">
                  <c:v>0.67</c:v>
                </c:pt>
                <c:pt idx="15">
                  <c:v>0.67</c:v>
                </c:pt>
                <c:pt idx="16">
                  <c:v>0.61</c:v>
                </c:pt>
                <c:pt idx="17">
                  <c:v>0.64</c:v>
                </c:pt>
                <c:pt idx="18">
                  <c:v>0.73</c:v>
                </c:pt>
                <c:pt idx="19">
                  <c:v>0.57999999999999996</c:v>
                </c:pt>
                <c:pt idx="20">
                  <c:v>0.62</c:v>
                </c:pt>
                <c:pt idx="21">
                  <c:v>0.66</c:v>
                </c:pt>
                <c:pt idx="22">
                  <c:v>0.56999999999999995</c:v>
                </c:pt>
                <c:pt idx="23">
                  <c:v>0.6</c:v>
                </c:pt>
                <c:pt idx="24">
                  <c:v>0.75</c:v>
                </c:pt>
                <c:pt idx="25">
                  <c:v>0.56999999999999995</c:v>
                </c:pt>
                <c:pt idx="26">
                  <c:v>0.7</c:v>
                </c:pt>
                <c:pt idx="27">
                  <c:v>0.59</c:v>
                </c:pt>
                <c:pt idx="28">
                  <c:v>0.67</c:v>
                </c:pt>
                <c:pt idx="29">
                  <c:v>0.51</c:v>
                </c:pt>
                <c:pt idx="30">
                  <c:v>0.59</c:v>
                </c:pt>
                <c:pt idx="31">
                  <c:v>0.59</c:v>
                </c:pt>
                <c:pt idx="32">
                  <c:v>0.55000000000000004</c:v>
                </c:pt>
                <c:pt idx="33">
                  <c:v>0.5</c:v>
                </c:pt>
                <c:pt idx="34">
                  <c:v>0.62</c:v>
                </c:pt>
                <c:pt idx="35">
                  <c:v>0.54</c:v>
                </c:pt>
                <c:pt idx="36">
                  <c:v>0.55000000000000004</c:v>
                </c:pt>
                <c:pt idx="37">
                  <c:v>0.55000000000000004</c:v>
                </c:pt>
                <c:pt idx="38">
                  <c:v>0.69</c:v>
                </c:pt>
                <c:pt idx="39">
                  <c:v>0.7</c:v>
                </c:pt>
                <c:pt idx="40">
                  <c:v>0.64</c:v>
                </c:pt>
                <c:pt idx="41">
                  <c:v>0.51</c:v>
                </c:pt>
                <c:pt idx="42">
                  <c:v>0.62</c:v>
                </c:pt>
                <c:pt idx="43">
                  <c:v>0.5</c:v>
                </c:pt>
              </c:numCache>
            </c:numRef>
          </c:val>
          <c:extLst>
            <c:ext xmlns:c16="http://schemas.microsoft.com/office/drawing/2014/chart" uri="{C3380CC4-5D6E-409C-BE32-E72D297353CC}">
              <c16:uniqueId val="{00000003-C9B1-42A1-9397-3EB95DFD15DF}"/>
            </c:ext>
          </c:extLst>
        </c:ser>
        <c:ser>
          <c:idx val="2"/>
          <c:order val="2"/>
          <c:tx>
            <c:strRef>
              <c:f>Sheet1!$D$1</c:f>
              <c:strCache>
                <c:ptCount val="1"/>
                <c:pt idx="0">
                  <c:v>GAN</c:v>
                </c:pt>
              </c:strCache>
            </c:strRef>
          </c:tx>
          <c:spPr>
            <a:solidFill>
              <a:srgbClr val="C00000"/>
            </a:solidFill>
            <a:ln>
              <a:noFill/>
            </a:ln>
            <a:effectLst/>
          </c:spPr>
          <c:invertIfNegative val="0"/>
          <c:cat>
            <c:numRef>
              <c:f>Sheet1!$A$2:$A$45</c:f>
              <c:numCache>
                <c:formatCode>General</c:formatCode>
                <c:ptCount val="44"/>
              </c:numCache>
            </c:numRef>
          </c:cat>
          <c:val>
            <c:numRef>
              <c:f>Sheet1!$D$2:$D$45</c:f>
              <c:numCache>
                <c:formatCode>General</c:formatCode>
                <c:ptCount val="44"/>
                <c:pt idx="0">
                  <c:v>0.95</c:v>
                </c:pt>
                <c:pt idx="1">
                  <c:v>0.91</c:v>
                </c:pt>
                <c:pt idx="2">
                  <c:v>0.79</c:v>
                </c:pt>
                <c:pt idx="3">
                  <c:v>1</c:v>
                </c:pt>
                <c:pt idx="4">
                  <c:v>0.88</c:v>
                </c:pt>
                <c:pt idx="5">
                  <c:v>0.85</c:v>
                </c:pt>
                <c:pt idx="6">
                  <c:v>0.93</c:v>
                </c:pt>
                <c:pt idx="7">
                  <c:v>0.93</c:v>
                </c:pt>
                <c:pt idx="8">
                  <c:v>0.94</c:v>
                </c:pt>
                <c:pt idx="9">
                  <c:v>0.88</c:v>
                </c:pt>
                <c:pt idx="10">
                  <c:v>0.77</c:v>
                </c:pt>
                <c:pt idx="11">
                  <c:v>0.83</c:v>
                </c:pt>
                <c:pt idx="12">
                  <c:v>0.75</c:v>
                </c:pt>
                <c:pt idx="13">
                  <c:v>0.78</c:v>
                </c:pt>
                <c:pt idx="14">
                  <c:v>0.81</c:v>
                </c:pt>
                <c:pt idx="15">
                  <c:v>0.75</c:v>
                </c:pt>
                <c:pt idx="16">
                  <c:v>0.92</c:v>
                </c:pt>
                <c:pt idx="17">
                  <c:v>0.77</c:v>
                </c:pt>
                <c:pt idx="18">
                  <c:v>0.77</c:v>
                </c:pt>
                <c:pt idx="19">
                  <c:v>0.76</c:v>
                </c:pt>
                <c:pt idx="20">
                  <c:v>0.78</c:v>
                </c:pt>
                <c:pt idx="21">
                  <c:v>0.87</c:v>
                </c:pt>
                <c:pt idx="22">
                  <c:v>0.86</c:v>
                </c:pt>
              </c:numCache>
            </c:numRef>
          </c:val>
          <c:extLst>
            <c:ext xmlns:c16="http://schemas.microsoft.com/office/drawing/2014/chart" uri="{C3380CC4-5D6E-409C-BE32-E72D297353CC}">
              <c16:uniqueId val="{00000004-C9B1-42A1-9397-3EB95DFD15DF}"/>
            </c:ext>
          </c:extLst>
        </c:ser>
        <c:dLbls>
          <c:showLegendKey val="0"/>
          <c:showVal val="0"/>
          <c:showCatName val="0"/>
          <c:showSerName val="0"/>
          <c:showPercent val="0"/>
          <c:showBubbleSize val="0"/>
        </c:dLbls>
        <c:gapWidth val="176"/>
        <c:overlap val="100"/>
        <c:axId val="1668832511"/>
        <c:axId val="1668826751"/>
      </c:barChart>
      <c:catAx>
        <c:axId val="1668832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8826751"/>
        <c:crosses val="autoZero"/>
        <c:auto val="1"/>
        <c:lblAlgn val="ctr"/>
        <c:lblOffset val="100"/>
        <c:noMultiLvlLbl val="0"/>
      </c:catAx>
      <c:valAx>
        <c:axId val="1668826751"/>
        <c:scaling>
          <c:orientation val="minMax"/>
          <c:max val="1"/>
          <c:min val="0.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a:latin typeface="Arial" panose="020B0604020202020204" pitchFamily="34" charset="0"/>
                    <a:cs typeface="Arial" panose="020B0604020202020204" pitchFamily="34" charset="0"/>
                  </a:rPr>
                  <a:t>GAN</a:t>
                </a:r>
                <a:r>
                  <a:rPr lang="en-GB" sz="1200" baseline="0">
                    <a:latin typeface="Arial" panose="020B0604020202020204" pitchFamily="34" charset="0"/>
                    <a:cs typeface="Arial" panose="020B0604020202020204" pitchFamily="34" charset="0"/>
                  </a:rPr>
                  <a:t> Score</a:t>
                </a:r>
                <a:endParaRPr lang="en-GB" sz="1200">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GB"/>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688325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solidFill>
                  <a:sysClr val="windowText" lastClr="000000"/>
                </a:solidFill>
                <a:latin typeface="Arial" panose="020B0604020202020204" pitchFamily="34" charset="0"/>
                <a:cs typeface="Arial" panose="020B0604020202020204" pitchFamily="34" charset="0"/>
              </a:rPr>
              <a:t>Participant</a:t>
            </a:r>
            <a:r>
              <a:rPr lang="en-GB" baseline="0">
                <a:solidFill>
                  <a:sysClr val="windowText" lastClr="000000"/>
                </a:solidFill>
                <a:latin typeface="Arial" panose="020B0604020202020204" pitchFamily="34" charset="0"/>
                <a:cs typeface="Arial" panose="020B0604020202020204" pitchFamily="34" charset="0"/>
              </a:rPr>
              <a:t> Responses Questionnaire</a:t>
            </a:r>
            <a:endParaRPr lang="en-GB">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clustered"/>
        <c:varyColors val="0"/>
        <c:ser>
          <c:idx val="0"/>
          <c:order val="0"/>
          <c:tx>
            <c:strRef>
              <c:f>Sheet1!$B$1</c:f>
              <c:strCache>
                <c:ptCount val="1"/>
                <c:pt idx="0">
                  <c:v>Real</c:v>
                </c:pt>
              </c:strCache>
            </c:strRef>
          </c:tx>
          <c:spPr>
            <a:solidFill>
              <a:srgbClr val="C00000"/>
            </a:solidFill>
            <a:ln>
              <a:noFill/>
            </a:ln>
            <a:effectLst/>
          </c:spPr>
          <c:invertIfNegative val="0"/>
          <c:cat>
            <c:numRef>
              <c:f>Sheet1!$A$2:$A$22</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cat>
          <c:val>
            <c:numRef>
              <c:f>Sheet1!$B$2:$B$22</c:f>
              <c:numCache>
                <c:formatCode>General</c:formatCode>
                <c:ptCount val="21"/>
                <c:pt idx="0">
                  <c:v>31</c:v>
                </c:pt>
                <c:pt idx="1">
                  <c:v>24</c:v>
                </c:pt>
                <c:pt idx="2">
                  <c:v>17</c:v>
                </c:pt>
                <c:pt idx="3">
                  <c:v>17</c:v>
                </c:pt>
                <c:pt idx="4">
                  <c:v>26</c:v>
                </c:pt>
                <c:pt idx="5">
                  <c:v>18</c:v>
                </c:pt>
                <c:pt idx="6">
                  <c:v>11</c:v>
                </c:pt>
                <c:pt idx="7">
                  <c:v>17</c:v>
                </c:pt>
                <c:pt idx="8">
                  <c:v>17</c:v>
                </c:pt>
                <c:pt idx="9">
                  <c:v>20</c:v>
                </c:pt>
                <c:pt idx="10">
                  <c:v>20</c:v>
                </c:pt>
                <c:pt idx="11">
                  <c:v>8</c:v>
                </c:pt>
                <c:pt idx="12">
                  <c:v>21</c:v>
                </c:pt>
                <c:pt idx="13">
                  <c:v>27</c:v>
                </c:pt>
                <c:pt idx="14">
                  <c:v>22</c:v>
                </c:pt>
                <c:pt idx="15">
                  <c:v>24</c:v>
                </c:pt>
                <c:pt idx="16">
                  <c:v>17</c:v>
                </c:pt>
                <c:pt idx="17">
                  <c:v>24</c:v>
                </c:pt>
                <c:pt idx="18">
                  <c:v>15</c:v>
                </c:pt>
                <c:pt idx="19">
                  <c:v>27</c:v>
                </c:pt>
              </c:numCache>
            </c:numRef>
          </c:val>
          <c:extLst>
            <c:ext xmlns:c16="http://schemas.microsoft.com/office/drawing/2014/chart" uri="{C3380CC4-5D6E-409C-BE32-E72D297353CC}">
              <c16:uniqueId val="{00000000-0E39-45AB-9752-95D8ECEA3161}"/>
            </c:ext>
          </c:extLst>
        </c:ser>
        <c:ser>
          <c:idx val="1"/>
          <c:order val="1"/>
          <c:tx>
            <c:strRef>
              <c:f>Sheet1!$C$1</c:f>
              <c:strCache>
                <c:ptCount val="1"/>
                <c:pt idx="0">
                  <c:v>Unsure</c:v>
                </c:pt>
              </c:strCache>
            </c:strRef>
          </c:tx>
          <c:spPr>
            <a:solidFill>
              <a:schemeClr val="tx1"/>
            </a:solidFill>
            <a:ln>
              <a:noFill/>
            </a:ln>
            <a:effectLst/>
          </c:spPr>
          <c:invertIfNegative val="0"/>
          <c:cat>
            <c:numRef>
              <c:f>Sheet1!$A$2:$A$22</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cat>
          <c:val>
            <c:numRef>
              <c:f>Sheet1!$C$2:$C$22</c:f>
              <c:numCache>
                <c:formatCode>General</c:formatCode>
                <c:ptCount val="21"/>
                <c:pt idx="0">
                  <c:v>2</c:v>
                </c:pt>
                <c:pt idx="1">
                  <c:v>1</c:v>
                </c:pt>
                <c:pt idx="2">
                  <c:v>0</c:v>
                </c:pt>
                <c:pt idx="3">
                  <c:v>0</c:v>
                </c:pt>
                <c:pt idx="4">
                  <c:v>2</c:v>
                </c:pt>
                <c:pt idx="5">
                  <c:v>3</c:v>
                </c:pt>
                <c:pt idx="6">
                  <c:v>4</c:v>
                </c:pt>
                <c:pt idx="7">
                  <c:v>2</c:v>
                </c:pt>
                <c:pt idx="8">
                  <c:v>4</c:v>
                </c:pt>
                <c:pt idx="9">
                  <c:v>3</c:v>
                </c:pt>
                <c:pt idx="10">
                  <c:v>0</c:v>
                </c:pt>
                <c:pt idx="11">
                  <c:v>2</c:v>
                </c:pt>
                <c:pt idx="12">
                  <c:v>2</c:v>
                </c:pt>
                <c:pt idx="13">
                  <c:v>2</c:v>
                </c:pt>
                <c:pt idx="14">
                  <c:v>3</c:v>
                </c:pt>
                <c:pt idx="15">
                  <c:v>3</c:v>
                </c:pt>
                <c:pt idx="16">
                  <c:v>3</c:v>
                </c:pt>
                <c:pt idx="17">
                  <c:v>5</c:v>
                </c:pt>
                <c:pt idx="18">
                  <c:v>2</c:v>
                </c:pt>
                <c:pt idx="19">
                  <c:v>5</c:v>
                </c:pt>
              </c:numCache>
            </c:numRef>
          </c:val>
          <c:extLst>
            <c:ext xmlns:c16="http://schemas.microsoft.com/office/drawing/2014/chart" uri="{C3380CC4-5D6E-409C-BE32-E72D297353CC}">
              <c16:uniqueId val="{00000001-0E39-45AB-9752-95D8ECEA3161}"/>
            </c:ext>
          </c:extLst>
        </c:ser>
        <c:ser>
          <c:idx val="2"/>
          <c:order val="2"/>
          <c:tx>
            <c:strRef>
              <c:f>Sheet1!$D$1</c:f>
              <c:strCache>
                <c:ptCount val="1"/>
                <c:pt idx="0">
                  <c:v>AI</c:v>
                </c:pt>
              </c:strCache>
            </c:strRef>
          </c:tx>
          <c:spPr>
            <a:solidFill>
              <a:schemeClr val="bg2">
                <a:lumMod val="75000"/>
              </a:schemeClr>
            </a:solidFill>
            <a:ln>
              <a:noFill/>
            </a:ln>
            <a:effectLst/>
          </c:spPr>
          <c:invertIfNegative val="0"/>
          <c:cat>
            <c:numRef>
              <c:f>Sheet1!$A$2:$A$22</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cat>
          <c:val>
            <c:numRef>
              <c:f>Sheet1!$D$2:$D$22</c:f>
              <c:numCache>
                <c:formatCode>General</c:formatCode>
                <c:ptCount val="21"/>
                <c:pt idx="0">
                  <c:v>5</c:v>
                </c:pt>
                <c:pt idx="1">
                  <c:v>12</c:v>
                </c:pt>
                <c:pt idx="2">
                  <c:v>21</c:v>
                </c:pt>
                <c:pt idx="3">
                  <c:v>21</c:v>
                </c:pt>
                <c:pt idx="4">
                  <c:v>10</c:v>
                </c:pt>
                <c:pt idx="5">
                  <c:v>17</c:v>
                </c:pt>
                <c:pt idx="6">
                  <c:v>23</c:v>
                </c:pt>
                <c:pt idx="7">
                  <c:v>19</c:v>
                </c:pt>
                <c:pt idx="8">
                  <c:v>17</c:v>
                </c:pt>
                <c:pt idx="9">
                  <c:v>15</c:v>
                </c:pt>
                <c:pt idx="10">
                  <c:v>18</c:v>
                </c:pt>
                <c:pt idx="11">
                  <c:v>28</c:v>
                </c:pt>
                <c:pt idx="12">
                  <c:v>14</c:v>
                </c:pt>
                <c:pt idx="13">
                  <c:v>9</c:v>
                </c:pt>
                <c:pt idx="14">
                  <c:v>13</c:v>
                </c:pt>
                <c:pt idx="15">
                  <c:v>11</c:v>
                </c:pt>
                <c:pt idx="16">
                  <c:v>18</c:v>
                </c:pt>
                <c:pt idx="17">
                  <c:v>9</c:v>
                </c:pt>
                <c:pt idx="18">
                  <c:v>21</c:v>
                </c:pt>
                <c:pt idx="19">
                  <c:v>6</c:v>
                </c:pt>
              </c:numCache>
            </c:numRef>
          </c:val>
          <c:extLst>
            <c:ext xmlns:c16="http://schemas.microsoft.com/office/drawing/2014/chart" uri="{C3380CC4-5D6E-409C-BE32-E72D297353CC}">
              <c16:uniqueId val="{00000002-0E39-45AB-9752-95D8ECEA3161}"/>
            </c:ext>
          </c:extLst>
        </c:ser>
        <c:dLbls>
          <c:showLegendKey val="0"/>
          <c:showVal val="0"/>
          <c:showCatName val="0"/>
          <c:showSerName val="0"/>
          <c:showPercent val="0"/>
          <c:showBubbleSize val="0"/>
        </c:dLbls>
        <c:gapWidth val="182"/>
        <c:axId val="1113948655"/>
        <c:axId val="1113951535"/>
      </c:barChart>
      <c:catAx>
        <c:axId val="111394865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200">
                    <a:latin typeface="Arial" panose="020B0604020202020204" pitchFamily="34" charset="0"/>
                    <a:cs typeface="Arial" panose="020B0604020202020204" pitchFamily="34" charset="0"/>
                  </a:rPr>
                  <a:t>Question</a:t>
                </a:r>
                <a:r>
                  <a:rPr lang="en-GB" sz="1200" baseline="0">
                    <a:latin typeface="Arial" panose="020B0604020202020204" pitchFamily="34" charset="0"/>
                    <a:cs typeface="Arial" panose="020B0604020202020204" pitchFamily="34" charset="0"/>
                  </a:rPr>
                  <a:t> Number</a:t>
                </a:r>
                <a:endParaRPr lang="en-GB" sz="1200">
                  <a:latin typeface="Arial" panose="020B0604020202020204" pitchFamily="34" charset="0"/>
                  <a:cs typeface="Arial" panose="020B0604020202020204" pitchFamily="34" charset="0"/>
                </a:endParaRPr>
              </a:p>
            </c:rich>
          </c:tx>
          <c:layout>
            <c:manualLayout>
              <c:xMode val="edge"/>
              <c:yMode val="edge"/>
              <c:x val="0.38485053557494503"/>
              <c:y val="0.8838029121069843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GB"/>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13951535"/>
        <c:crosses val="autoZero"/>
        <c:auto val="1"/>
        <c:lblAlgn val="ctr"/>
        <c:lblOffset val="100"/>
        <c:noMultiLvlLbl val="0"/>
      </c:catAx>
      <c:valAx>
        <c:axId val="1113951535"/>
        <c:scaling>
          <c:orientation val="minMax"/>
          <c:max val="33"/>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200">
                    <a:latin typeface="Arial" panose="020B0604020202020204" pitchFamily="34" charset="0"/>
                    <a:cs typeface="Arial" panose="020B0604020202020204" pitchFamily="34" charset="0"/>
                  </a:rPr>
                  <a:t>Number of Responses</a:t>
                </a:r>
              </a:p>
            </c:rich>
          </c:tx>
          <c:layout>
            <c:manualLayout>
              <c:xMode val="edge"/>
              <c:yMode val="edge"/>
              <c:x val="1.2612612612612612E-2"/>
              <c:y val="0.2964241341978371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13948655"/>
        <c:crosses val="autoZero"/>
        <c:crossBetween val="between"/>
        <c:majorUnit val="2"/>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Table>
      <c:spPr>
        <a:noFill/>
        <a:ln>
          <a:noFill/>
        </a:ln>
        <a:effectLst/>
      </c:spPr>
    </c:plotArea>
    <c:legend>
      <c:legendPos val="b"/>
      <c:layout>
        <c:manualLayout>
          <c:xMode val="edge"/>
          <c:yMode val="edge"/>
          <c:x val="0.357861814570476"/>
          <c:y val="0.94725596945393431"/>
          <c:w val="0.23177208203785149"/>
          <c:h val="3.699079929343892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3199B3-87E1-4B51-B8DA-A5E31F67FCB3}" type="datetimeFigureOut">
              <a:rPr lang="en-GB" smtClean="0"/>
              <a:t>19/04/2025</a:t>
            </a:fld>
            <a:endParaRPr lang="en-GB"/>
          </a:p>
        </p:txBody>
      </p:sp>
      <p:sp>
        <p:nvSpPr>
          <p:cNvPr id="4" name="Slide Image Placeholder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B3C558-4437-403C-A026-6AAAF175F65E}" type="slidenum">
              <a:rPr lang="en-GB" smtClean="0"/>
              <a:t>‹#›</a:t>
            </a:fld>
            <a:endParaRPr lang="en-GB"/>
          </a:p>
        </p:txBody>
      </p:sp>
    </p:spTree>
    <p:extLst>
      <p:ext uri="{BB962C8B-B14F-4D97-AF65-F5344CB8AC3E}">
        <p14:creationId xmlns:p14="http://schemas.microsoft.com/office/powerpoint/2010/main" val="9553074"/>
      </p:ext>
    </p:extLst>
  </p:cSld>
  <p:clrMap bg1="lt1" tx1="dk1" bg2="lt2" tx2="dk2" accent1="accent1" accent2="accent2" accent3="accent3" accent4="accent4" accent5="accent5" accent6="accent6" hlink="hlink" folHlink="folHlink"/>
  <p:notesStyle>
    <a:lvl1pPr marL="0" algn="l" defTabSz="3507730" rtl="0" eaLnBrk="1" latinLnBrk="0" hangingPunct="1">
      <a:defRPr sz="4603" kern="1200">
        <a:solidFill>
          <a:schemeClr val="tx1"/>
        </a:solidFill>
        <a:latin typeface="+mn-lt"/>
        <a:ea typeface="+mn-ea"/>
        <a:cs typeface="+mn-cs"/>
      </a:defRPr>
    </a:lvl1pPr>
    <a:lvl2pPr marL="1753865" algn="l" defTabSz="3507730" rtl="0" eaLnBrk="1" latinLnBrk="0" hangingPunct="1">
      <a:defRPr sz="4603" kern="1200">
        <a:solidFill>
          <a:schemeClr val="tx1"/>
        </a:solidFill>
        <a:latin typeface="+mn-lt"/>
        <a:ea typeface="+mn-ea"/>
        <a:cs typeface="+mn-cs"/>
      </a:defRPr>
    </a:lvl2pPr>
    <a:lvl3pPr marL="3507730" algn="l" defTabSz="3507730" rtl="0" eaLnBrk="1" latinLnBrk="0" hangingPunct="1">
      <a:defRPr sz="4603" kern="1200">
        <a:solidFill>
          <a:schemeClr val="tx1"/>
        </a:solidFill>
        <a:latin typeface="+mn-lt"/>
        <a:ea typeface="+mn-ea"/>
        <a:cs typeface="+mn-cs"/>
      </a:defRPr>
    </a:lvl3pPr>
    <a:lvl4pPr marL="5261595" algn="l" defTabSz="3507730" rtl="0" eaLnBrk="1" latinLnBrk="0" hangingPunct="1">
      <a:defRPr sz="4603" kern="1200">
        <a:solidFill>
          <a:schemeClr val="tx1"/>
        </a:solidFill>
        <a:latin typeface="+mn-lt"/>
        <a:ea typeface="+mn-ea"/>
        <a:cs typeface="+mn-cs"/>
      </a:defRPr>
    </a:lvl4pPr>
    <a:lvl5pPr marL="7015460" algn="l" defTabSz="3507730" rtl="0" eaLnBrk="1" latinLnBrk="0" hangingPunct="1">
      <a:defRPr sz="4603" kern="1200">
        <a:solidFill>
          <a:schemeClr val="tx1"/>
        </a:solidFill>
        <a:latin typeface="+mn-lt"/>
        <a:ea typeface="+mn-ea"/>
        <a:cs typeface="+mn-cs"/>
      </a:defRPr>
    </a:lvl5pPr>
    <a:lvl6pPr marL="8769325" algn="l" defTabSz="3507730" rtl="0" eaLnBrk="1" latinLnBrk="0" hangingPunct="1">
      <a:defRPr sz="4603" kern="1200">
        <a:solidFill>
          <a:schemeClr val="tx1"/>
        </a:solidFill>
        <a:latin typeface="+mn-lt"/>
        <a:ea typeface="+mn-ea"/>
        <a:cs typeface="+mn-cs"/>
      </a:defRPr>
    </a:lvl6pPr>
    <a:lvl7pPr marL="10523190" algn="l" defTabSz="3507730" rtl="0" eaLnBrk="1" latinLnBrk="0" hangingPunct="1">
      <a:defRPr sz="4603" kern="1200">
        <a:solidFill>
          <a:schemeClr val="tx1"/>
        </a:solidFill>
        <a:latin typeface="+mn-lt"/>
        <a:ea typeface="+mn-ea"/>
        <a:cs typeface="+mn-cs"/>
      </a:defRPr>
    </a:lvl7pPr>
    <a:lvl8pPr marL="12277054" algn="l" defTabSz="3507730" rtl="0" eaLnBrk="1" latinLnBrk="0" hangingPunct="1">
      <a:defRPr sz="4603" kern="1200">
        <a:solidFill>
          <a:schemeClr val="tx1"/>
        </a:solidFill>
        <a:latin typeface="+mn-lt"/>
        <a:ea typeface="+mn-ea"/>
        <a:cs typeface="+mn-cs"/>
      </a:defRPr>
    </a:lvl8pPr>
    <a:lvl9pPr marL="14030919" algn="l" defTabSz="3507730" rtl="0" eaLnBrk="1" latinLnBrk="0" hangingPunct="1">
      <a:defRPr sz="460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B3C558-4437-403C-A026-6AAAF175F65E}" type="slidenum">
              <a:rPr lang="en-GB" smtClean="0"/>
              <a:t>1</a:t>
            </a:fld>
            <a:endParaRPr lang="en-GB"/>
          </a:p>
        </p:txBody>
      </p:sp>
    </p:spTree>
    <p:extLst>
      <p:ext uri="{BB962C8B-B14F-4D97-AF65-F5344CB8AC3E}">
        <p14:creationId xmlns:p14="http://schemas.microsoft.com/office/powerpoint/2010/main" val="4133427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US"/>
              <a:t>Click to edit Master title style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46B38A-DE77-4247-8F98-7A3309A53ED1}" type="datetimeFigureOut">
              <a:rPr lang="en-GB" smtClean="0"/>
              <a:t>19/04/2025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0ACE99-9CC8-4AC5-B6E8-A0F81FBB2CE2}" type="slidenum">
              <a:rPr lang="en-GB" smtClean="0"/>
              <a:t>‹#›</a:t>
            </a:fld>
            <a:endParaRPr lang="en-GB"/>
          </a:p>
        </p:txBody>
      </p:sp>
    </p:spTree>
    <p:extLst>
      <p:ext uri="{BB962C8B-B14F-4D97-AF65-F5344CB8AC3E}">
        <p14:creationId xmlns:p14="http://schemas.microsoft.com/office/powerpoint/2010/main" val="3157226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46B38A-DE77-4247-8F98-7A3309A53ED1}" type="datetimeFigureOut">
              <a:rPr lang="en-GB" smtClean="0"/>
              <a:t>19/04/2025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0ACE99-9CC8-4AC5-B6E8-A0F81FBB2CE2}" type="slidenum">
              <a:rPr lang="en-GB" smtClean="0"/>
              <a:t>‹#›</a:t>
            </a:fld>
            <a:endParaRPr lang="en-GB"/>
          </a:p>
        </p:txBody>
      </p:sp>
    </p:spTree>
    <p:extLst>
      <p:ext uri="{BB962C8B-B14F-4D97-AF65-F5344CB8AC3E}">
        <p14:creationId xmlns:p14="http://schemas.microsoft.com/office/powerpoint/2010/main" val="2728020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46B38A-DE77-4247-8F98-7A3309A53ED1}" type="datetimeFigureOut">
              <a:rPr lang="en-GB" smtClean="0"/>
              <a:t>19/04/2025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0ACE99-9CC8-4AC5-B6E8-A0F81FBB2CE2}" type="slidenum">
              <a:rPr lang="en-GB" smtClean="0"/>
              <a:t>‹#›</a:t>
            </a:fld>
            <a:endParaRPr lang="en-GB"/>
          </a:p>
        </p:txBody>
      </p:sp>
    </p:spTree>
    <p:extLst>
      <p:ext uri="{BB962C8B-B14F-4D97-AF65-F5344CB8AC3E}">
        <p14:creationId xmlns:p14="http://schemas.microsoft.com/office/powerpoint/2010/main" val="1324623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46B38A-DE77-4247-8F98-7A3309A53ED1}" type="datetimeFigureOut">
              <a:rPr lang="en-GB" smtClean="0"/>
              <a:t>19/04/2025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0ACE99-9CC8-4AC5-B6E8-A0F81FBB2CE2}" type="slidenum">
              <a:rPr lang="en-GB" smtClean="0"/>
              <a:t>‹#›</a:t>
            </a:fld>
            <a:endParaRPr lang="en-GB"/>
          </a:p>
        </p:txBody>
      </p:sp>
    </p:spTree>
    <p:extLst>
      <p:ext uri="{BB962C8B-B14F-4D97-AF65-F5344CB8AC3E}">
        <p14:creationId xmlns:p14="http://schemas.microsoft.com/office/powerpoint/2010/main" val="396608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US"/>
              <a:t>Click to edit Master title style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tint val="82000"/>
                  </a:schemeClr>
                </a:solidFill>
              </a:defRPr>
            </a:lvl1pPr>
            <a:lvl2pPr marL="2018355" indent="0">
              <a:buNone/>
              <a:defRPr sz="8829">
                <a:solidFill>
                  <a:schemeClr val="tx1">
                    <a:tint val="82000"/>
                  </a:schemeClr>
                </a:solidFill>
              </a:defRPr>
            </a:lvl2pPr>
            <a:lvl3pPr marL="4036710" indent="0">
              <a:buNone/>
              <a:defRPr sz="7946">
                <a:solidFill>
                  <a:schemeClr val="tx1">
                    <a:tint val="82000"/>
                  </a:schemeClr>
                </a:solidFill>
              </a:defRPr>
            </a:lvl3pPr>
            <a:lvl4pPr marL="6055065" indent="0">
              <a:buNone/>
              <a:defRPr sz="7063">
                <a:solidFill>
                  <a:schemeClr val="tx1">
                    <a:tint val="82000"/>
                  </a:schemeClr>
                </a:solidFill>
              </a:defRPr>
            </a:lvl4pPr>
            <a:lvl5pPr marL="8073420" indent="0">
              <a:buNone/>
              <a:defRPr sz="7063">
                <a:solidFill>
                  <a:schemeClr val="tx1">
                    <a:tint val="82000"/>
                  </a:schemeClr>
                </a:solidFill>
              </a:defRPr>
            </a:lvl5pPr>
            <a:lvl6pPr marL="10091776" indent="0">
              <a:buNone/>
              <a:defRPr sz="7063">
                <a:solidFill>
                  <a:schemeClr val="tx1">
                    <a:tint val="82000"/>
                  </a:schemeClr>
                </a:solidFill>
              </a:defRPr>
            </a:lvl6pPr>
            <a:lvl7pPr marL="12110131" indent="0">
              <a:buNone/>
              <a:defRPr sz="7063">
                <a:solidFill>
                  <a:schemeClr val="tx1">
                    <a:tint val="82000"/>
                  </a:schemeClr>
                </a:solidFill>
              </a:defRPr>
            </a:lvl7pPr>
            <a:lvl8pPr marL="14128486" indent="0">
              <a:buNone/>
              <a:defRPr sz="7063">
                <a:solidFill>
                  <a:schemeClr val="tx1">
                    <a:tint val="82000"/>
                  </a:schemeClr>
                </a:solidFill>
              </a:defRPr>
            </a:lvl8pPr>
            <a:lvl9pPr marL="16146841" indent="0">
              <a:buNone/>
              <a:defRPr sz="7063">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46B38A-DE77-4247-8F98-7A3309A53ED1}" type="datetimeFigureOut">
              <a:rPr lang="en-GB" smtClean="0"/>
              <a:t>19/04/2025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0ACE99-9CC8-4AC5-B6E8-A0F81FBB2CE2}" type="slidenum">
              <a:rPr lang="en-GB" smtClean="0"/>
              <a:t>‹#›</a:t>
            </a:fld>
            <a:endParaRPr lang="en-GB"/>
          </a:p>
        </p:txBody>
      </p:sp>
    </p:spTree>
    <p:extLst>
      <p:ext uri="{BB962C8B-B14F-4D97-AF65-F5344CB8AC3E}">
        <p14:creationId xmlns:p14="http://schemas.microsoft.com/office/powerpoint/2010/main" val="3588963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46B38A-DE77-4247-8F98-7A3309A53ED1}" type="datetimeFigureOut">
              <a:rPr lang="en-GB" smtClean="0"/>
              <a:t>19/04/2025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0ACE99-9CC8-4AC5-B6E8-A0F81FBB2CE2}" type="slidenum">
              <a:rPr lang="en-GB" smtClean="0"/>
              <a:t>‹#›</a:t>
            </a:fld>
            <a:endParaRPr lang="en-GB"/>
          </a:p>
        </p:txBody>
      </p:sp>
    </p:spTree>
    <p:extLst>
      <p:ext uri="{BB962C8B-B14F-4D97-AF65-F5344CB8AC3E}">
        <p14:creationId xmlns:p14="http://schemas.microsoft.com/office/powerpoint/2010/main" val="1774972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46B38A-DE77-4247-8F98-7A3309A53ED1}" type="datetimeFigureOut">
              <a:rPr lang="en-GB" smtClean="0"/>
              <a:t>19/04/2025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0ACE99-9CC8-4AC5-B6E8-A0F81FBB2CE2}" type="slidenum">
              <a:rPr lang="en-GB" smtClean="0"/>
              <a:t>‹#›</a:t>
            </a:fld>
            <a:endParaRPr lang="en-GB"/>
          </a:p>
        </p:txBody>
      </p:sp>
    </p:spTree>
    <p:extLst>
      <p:ext uri="{BB962C8B-B14F-4D97-AF65-F5344CB8AC3E}">
        <p14:creationId xmlns:p14="http://schemas.microsoft.com/office/powerpoint/2010/main" val="2766867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46B38A-DE77-4247-8F98-7A3309A53ED1}" type="datetimeFigureOut">
              <a:rPr lang="en-GB" smtClean="0"/>
              <a:t>19/04/2025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0ACE99-9CC8-4AC5-B6E8-A0F81FBB2CE2}" type="slidenum">
              <a:rPr lang="en-GB" smtClean="0"/>
              <a:t>‹#›</a:t>
            </a:fld>
            <a:endParaRPr lang="en-GB"/>
          </a:p>
        </p:txBody>
      </p:sp>
    </p:spTree>
    <p:extLst>
      <p:ext uri="{BB962C8B-B14F-4D97-AF65-F5344CB8AC3E}">
        <p14:creationId xmlns:p14="http://schemas.microsoft.com/office/powerpoint/2010/main" val="789274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46B38A-DE77-4247-8F98-7A3309A53ED1}" type="datetimeFigureOut">
              <a:rPr lang="en-GB" smtClean="0"/>
              <a:t>19/04/2025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0ACE99-9CC8-4AC5-B6E8-A0F81FBB2CE2}" type="slidenum">
              <a:rPr lang="en-GB" smtClean="0"/>
              <a:t>‹#›</a:t>
            </a:fld>
            <a:endParaRPr lang="en-GB"/>
          </a:p>
        </p:txBody>
      </p:sp>
    </p:spTree>
    <p:extLst>
      <p:ext uri="{BB962C8B-B14F-4D97-AF65-F5344CB8AC3E}">
        <p14:creationId xmlns:p14="http://schemas.microsoft.com/office/powerpoint/2010/main" val="3326177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Click to edit Master text styles</a:t>
            </a:r>
          </a:p>
        </p:txBody>
      </p:sp>
      <p:sp>
        <p:nvSpPr>
          <p:cNvPr id="5" name="Date Placeholder 4"/>
          <p:cNvSpPr>
            <a:spLocks noGrp="1"/>
          </p:cNvSpPr>
          <p:nvPr>
            <p:ph type="dt" sz="half" idx="10"/>
          </p:nvPr>
        </p:nvSpPr>
        <p:spPr/>
        <p:txBody>
          <a:bodyPr/>
          <a:lstStyle/>
          <a:p>
            <a:fld id="{7F46B38A-DE77-4247-8F98-7A3309A53ED1}" type="datetimeFigureOut">
              <a:rPr lang="en-GB" smtClean="0"/>
              <a:t>19/04/2025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0ACE99-9CC8-4AC5-B6E8-A0F81FBB2CE2}" type="slidenum">
              <a:rPr lang="en-GB" smtClean="0"/>
              <a:t>‹#›</a:t>
            </a:fld>
            <a:endParaRPr lang="en-GB"/>
          </a:p>
        </p:txBody>
      </p:sp>
    </p:spTree>
    <p:extLst>
      <p:ext uri="{BB962C8B-B14F-4D97-AF65-F5344CB8AC3E}">
        <p14:creationId xmlns:p14="http://schemas.microsoft.com/office/powerpoint/2010/main" val="3389528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a:t>Click icon to add picture</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Click to edit Master text styles</a:t>
            </a:r>
          </a:p>
        </p:txBody>
      </p:sp>
      <p:sp>
        <p:nvSpPr>
          <p:cNvPr id="5" name="Date Placeholder 4"/>
          <p:cNvSpPr>
            <a:spLocks noGrp="1"/>
          </p:cNvSpPr>
          <p:nvPr>
            <p:ph type="dt" sz="half" idx="10"/>
          </p:nvPr>
        </p:nvSpPr>
        <p:spPr/>
        <p:txBody>
          <a:bodyPr/>
          <a:lstStyle/>
          <a:p>
            <a:fld id="{7F46B38A-DE77-4247-8F98-7A3309A53ED1}" type="datetimeFigureOut">
              <a:rPr lang="en-GB" smtClean="0"/>
              <a:t>19/04/2025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0ACE99-9CC8-4AC5-B6E8-A0F81FBB2CE2}" type="slidenum">
              <a:rPr lang="en-GB" smtClean="0"/>
              <a:t>‹#›</a:t>
            </a:fld>
            <a:endParaRPr lang="en-GB"/>
          </a:p>
        </p:txBody>
      </p:sp>
    </p:spTree>
    <p:extLst>
      <p:ext uri="{BB962C8B-B14F-4D97-AF65-F5344CB8AC3E}">
        <p14:creationId xmlns:p14="http://schemas.microsoft.com/office/powerpoint/2010/main" val="2848466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82000"/>
                  </a:schemeClr>
                </a:solidFill>
              </a:defRPr>
            </a:lvl1pPr>
          </a:lstStyle>
          <a:p>
            <a:fld id="{7F46B38A-DE77-4247-8F98-7A3309A53ED1}" type="datetimeFigureOut">
              <a:rPr lang="en-GB" smtClean="0"/>
              <a:t>19/04/2025</a:t>
            </a:fld>
            <a:endParaRPr lang="en-GB"/>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82000"/>
                  </a:schemeClr>
                </a:solidFill>
              </a:defRPr>
            </a:lvl1pPr>
          </a:lstStyle>
          <a:p>
            <a:fld id="{700ACE99-9CC8-4AC5-B6E8-A0F81FBB2CE2}" type="slidenum">
              <a:rPr lang="en-GB" smtClean="0"/>
              <a:t>‹#›</a:t>
            </a:fld>
            <a:endParaRPr lang="en-GB"/>
          </a:p>
        </p:txBody>
      </p:sp>
    </p:spTree>
    <p:extLst>
      <p:ext uri="{BB962C8B-B14F-4D97-AF65-F5344CB8AC3E}">
        <p14:creationId xmlns:p14="http://schemas.microsoft.com/office/powerpoint/2010/main" val="9271065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g"/><Relationship Id="rId7"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2.jpeg"/><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2DB665AE-F6B6-5CF8-1214-0DE3C8C327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0252" y="26455210"/>
            <a:ext cx="9665533" cy="288886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F2387A0-0BB7-97D3-22A5-F9B5CEB25681}"/>
              </a:ext>
            </a:extLst>
          </p:cNvPr>
          <p:cNvSpPr/>
          <p:nvPr/>
        </p:nvSpPr>
        <p:spPr>
          <a:xfrm>
            <a:off x="624092" y="340854"/>
            <a:ext cx="41555580" cy="4679577"/>
          </a:xfrm>
          <a:prstGeom prst="rect">
            <a:avLst/>
          </a:prstGeom>
          <a:solidFill>
            <a:srgbClr val="272727"/>
          </a:solidFill>
          <a:ln>
            <a:solidFill>
              <a:srgbClr val="170D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600" dirty="0">
                <a:latin typeface="Bahnschrift Light" panose="020B0502040204020203" pitchFamily="34" charset="0"/>
              </a:rPr>
              <a:t>An Analysis of Amped Authenticates Accuracy in Detecting</a:t>
            </a:r>
          </a:p>
          <a:p>
            <a:pPr algn="ctr"/>
            <a:r>
              <a:rPr lang="en-GB" sz="9600" dirty="0">
                <a:latin typeface="Bahnschrift Light" panose="020B0502040204020203" pitchFamily="34" charset="0"/>
              </a:rPr>
              <a:t>AI-Generated and Real Facial Profiles for Criminal Investigations</a:t>
            </a:r>
          </a:p>
          <a:p>
            <a:pPr algn="ctr"/>
            <a:r>
              <a:rPr lang="en-GB" sz="7200" dirty="0">
                <a:solidFill>
                  <a:schemeClr val="bg1"/>
                </a:solidFill>
                <a:latin typeface="Bahnschrift Light" panose="020B0502040204020203" pitchFamily="34" charset="0"/>
              </a:rPr>
              <a:t>Rhiannon Watkins, Dean Northfield</a:t>
            </a:r>
          </a:p>
          <a:p>
            <a:pPr algn="ctr"/>
            <a:r>
              <a:rPr lang="en-GB" sz="4000" dirty="0">
                <a:solidFill>
                  <a:srgbClr val="FF0000"/>
                </a:solidFill>
                <a:latin typeface="Bahnschrift Light" panose="020B0502040204020203" pitchFamily="34" charset="0"/>
                <a:cs typeface="Plus Jakarta Sans" pitchFamily="2" charset="0"/>
              </a:rPr>
              <a:t>School of Health, Education, Policing &amp; Sciences, University of Staffordshire, ST4 2DF</a:t>
            </a:r>
          </a:p>
        </p:txBody>
      </p:sp>
      <p:sp>
        <p:nvSpPr>
          <p:cNvPr id="10" name="Rectangle 9">
            <a:extLst>
              <a:ext uri="{FF2B5EF4-FFF2-40B4-BE49-F238E27FC236}">
                <a16:creationId xmlns:a16="http://schemas.microsoft.com/office/drawing/2014/main" id="{660A9C51-9906-C283-9791-304B9C8C8DB9}"/>
              </a:ext>
            </a:extLst>
          </p:cNvPr>
          <p:cNvSpPr/>
          <p:nvPr/>
        </p:nvSpPr>
        <p:spPr>
          <a:xfrm>
            <a:off x="598271" y="5672834"/>
            <a:ext cx="12066829" cy="8487029"/>
          </a:xfrm>
          <a:prstGeom prst="rect">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tx1"/>
              </a:solidFill>
              <a:latin typeface="Bahnschrift Light" panose="020B0502040204020203" pitchFamily="34" charset="0"/>
              <a:cs typeface="Plus Jakarta Sans" pitchFamily="2" charset="0"/>
            </a:endParaRPr>
          </a:p>
        </p:txBody>
      </p:sp>
      <p:sp>
        <p:nvSpPr>
          <p:cNvPr id="14" name="Rectangle 13">
            <a:extLst>
              <a:ext uri="{FF2B5EF4-FFF2-40B4-BE49-F238E27FC236}">
                <a16:creationId xmlns:a16="http://schemas.microsoft.com/office/drawing/2014/main" id="{110DBDC5-A53D-F018-076C-FEB0196BEF2C}"/>
              </a:ext>
            </a:extLst>
          </p:cNvPr>
          <p:cNvSpPr/>
          <p:nvPr/>
        </p:nvSpPr>
        <p:spPr>
          <a:xfrm>
            <a:off x="579543" y="14806006"/>
            <a:ext cx="24660124" cy="12761016"/>
          </a:xfrm>
          <a:prstGeom prst="rect">
            <a:avLst/>
          </a:prstGeom>
          <a:solidFill>
            <a:schemeClr val="bg1"/>
          </a:solidFill>
          <a:ln w="57150">
            <a:solidFill>
              <a:srgbClr val="170D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b="1" dirty="0">
              <a:solidFill>
                <a:schemeClr val="bg1"/>
              </a:solidFill>
              <a:latin typeface="Bahnschrift Light" panose="020B0502040204020203" pitchFamily="34" charset="0"/>
              <a:cs typeface="Plus Jakarta Sans" pitchFamily="2" charset="0"/>
            </a:endParaRPr>
          </a:p>
          <a:p>
            <a:pPr algn="just"/>
            <a:endParaRPr lang="en-GB" sz="2800" dirty="0">
              <a:solidFill>
                <a:schemeClr val="tx1"/>
              </a:solidFill>
              <a:latin typeface="Bahnschrift Light" panose="020B0502040204020203" pitchFamily="34" charset="0"/>
              <a:cs typeface="Plus Jakarta Sans" pitchFamily="2" charset="0"/>
            </a:endParaRPr>
          </a:p>
        </p:txBody>
      </p:sp>
      <p:sp>
        <p:nvSpPr>
          <p:cNvPr id="15" name="Rectangle 14">
            <a:extLst>
              <a:ext uri="{FF2B5EF4-FFF2-40B4-BE49-F238E27FC236}">
                <a16:creationId xmlns:a16="http://schemas.microsoft.com/office/drawing/2014/main" id="{32B9038A-0D4C-7454-66F3-28B80A827B22}"/>
              </a:ext>
            </a:extLst>
          </p:cNvPr>
          <p:cNvSpPr/>
          <p:nvPr/>
        </p:nvSpPr>
        <p:spPr>
          <a:xfrm>
            <a:off x="13212117" y="5672834"/>
            <a:ext cx="9262591" cy="8487029"/>
          </a:xfrm>
          <a:prstGeom prst="rect">
            <a:avLst/>
          </a:prstGeom>
          <a:solidFill>
            <a:schemeClr val="bg1"/>
          </a:solidFill>
          <a:ln w="57150">
            <a:solidFill>
              <a:srgbClr val="170D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b="1" dirty="0">
              <a:solidFill>
                <a:schemeClr val="tx1"/>
              </a:solidFill>
              <a:latin typeface="Bahnschrift Light" panose="020B0502040204020203" pitchFamily="34" charset="0"/>
              <a:cs typeface="Plus Jakarta Sans" pitchFamily="2" charset="0"/>
            </a:endParaRPr>
          </a:p>
          <a:p>
            <a:pPr marL="571500" indent="-571500" algn="ctr">
              <a:buFont typeface="Arial" panose="020B0604020202020204" pitchFamily="34" charset="0"/>
              <a:buChar char="•"/>
            </a:pPr>
            <a:endParaRPr lang="en-GB" sz="2800" dirty="0">
              <a:solidFill>
                <a:schemeClr val="tx1"/>
              </a:solidFill>
              <a:latin typeface="Bahnschrift Light" panose="020B0502040204020203" pitchFamily="34" charset="0"/>
              <a:cs typeface="Plus Jakarta Sans" pitchFamily="2" charset="0"/>
            </a:endParaRPr>
          </a:p>
        </p:txBody>
      </p:sp>
      <p:sp>
        <p:nvSpPr>
          <p:cNvPr id="16" name="Rectangle 15">
            <a:extLst>
              <a:ext uri="{FF2B5EF4-FFF2-40B4-BE49-F238E27FC236}">
                <a16:creationId xmlns:a16="http://schemas.microsoft.com/office/drawing/2014/main" id="{6D4BA62A-50CC-DE5F-8A65-6BF469BBA43D}"/>
              </a:ext>
            </a:extLst>
          </p:cNvPr>
          <p:cNvSpPr/>
          <p:nvPr/>
        </p:nvSpPr>
        <p:spPr>
          <a:xfrm>
            <a:off x="22995905" y="5727284"/>
            <a:ext cx="9287597" cy="8487029"/>
          </a:xfrm>
          <a:prstGeom prst="rect">
            <a:avLst/>
          </a:prstGeom>
          <a:solidFill>
            <a:schemeClr val="bg1"/>
          </a:solidFill>
          <a:ln w="57150">
            <a:solidFill>
              <a:srgbClr val="170D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tx1"/>
              </a:solidFill>
              <a:latin typeface="Bahnschrift Light" panose="020B0502040204020203" pitchFamily="34" charset="0"/>
              <a:cs typeface="Plus Jakarta Sans" pitchFamily="2" charset="0"/>
            </a:endParaRPr>
          </a:p>
        </p:txBody>
      </p:sp>
      <p:sp>
        <p:nvSpPr>
          <p:cNvPr id="17" name="Rectangle: Rounded Corners 16">
            <a:extLst>
              <a:ext uri="{FF2B5EF4-FFF2-40B4-BE49-F238E27FC236}">
                <a16:creationId xmlns:a16="http://schemas.microsoft.com/office/drawing/2014/main" id="{AC95B296-FEE5-F471-CE18-34ED2393B8CC}"/>
              </a:ext>
            </a:extLst>
          </p:cNvPr>
          <p:cNvSpPr/>
          <p:nvPr/>
        </p:nvSpPr>
        <p:spPr>
          <a:xfrm>
            <a:off x="25659272" y="29419127"/>
            <a:ext cx="13833939" cy="717173"/>
          </a:xfrm>
          <a:prstGeom prst="roundRect">
            <a:avLst/>
          </a:prstGeom>
          <a:no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i="1" dirty="0">
                <a:solidFill>
                  <a:schemeClr val="tx1"/>
                </a:solidFill>
                <a:latin typeface="Bahnschrift Light" panose="020B0502040204020203" pitchFamily="34" charset="0"/>
                <a:cs typeface="Plus Jakarta Sans" pitchFamily="2" charset="0"/>
              </a:rPr>
              <a:t>Fig 2: Results</a:t>
            </a:r>
            <a:endParaRPr lang="en-GB" i="1" dirty="0">
              <a:solidFill>
                <a:schemeClr val="tx1"/>
              </a:solidFill>
              <a:latin typeface="Bahnschrift Light" panose="020B0502040204020203" pitchFamily="34" charset="0"/>
              <a:cs typeface="Plus Jakarta Sans" pitchFamily="2" charset="0"/>
            </a:endParaRPr>
          </a:p>
        </p:txBody>
      </p:sp>
      <p:sp>
        <p:nvSpPr>
          <p:cNvPr id="19" name="Rectangle 18">
            <a:extLst>
              <a:ext uri="{FF2B5EF4-FFF2-40B4-BE49-F238E27FC236}">
                <a16:creationId xmlns:a16="http://schemas.microsoft.com/office/drawing/2014/main" id="{EFFC95F9-5271-A5AD-3875-E14598D9383C}"/>
              </a:ext>
            </a:extLst>
          </p:cNvPr>
          <p:cNvSpPr/>
          <p:nvPr/>
        </p:nvSpPr>
        <p:spPr>
          <a:xfrm>
            <a:off x="32830519" y="12631382"/>
            <a:ext cx="9613892" cy="12761016"/>
          </a:xfrm>
          <a:prstGeom prst="rect">
            <a:avLst/>
          </a:prstGeom>
          <a:solidFill>
            <a:schemeClr val="bg1"/>
          </a:solidFill>
          <a:ln w="57150">
            <a:solidFill>
              <a:srgbClr val="170D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tx1"/>
              </a:solidFill>
              <a:latin typeface="Bahnschrift Light" panose="020B0502040204020203" pitchFamily="34" charset="0"/>
              <a:cs typeface="Plus Jakarta Sans" pitchFamily="2" charset="0"/>
            </a:endParaRPr>
          </a:p>
        </p:txBody>
      </p:sp>
      <p:sp>
        <p:nvSpPr>
          <p:cNvPr id="21" name="Rectangle: Rounded Corners 20">
            <a:extLst>
              <a:ext uri="{FF2B5EF4-FFF2-40B4-BE49-F238E27FC236}">
                <a16:creationId xmlns:a16="http://schemas.microsoft.com/office/drawing/2014/main" id="{F7DEC5C0-41CA-7B8D-0016-2DF4B24BBE26}"/>
              </a:ext>
            </a:extLst>
          </p:cNvPr>
          <p:cNvSpPr/>
          <p:nvPr/>
        </p:nvSpPr>
        <p:spPr>
          <a:xfrm>
            <a:off x="397278" y="27420882"/>
            <a:ext cx="22611596" cy="3143905"/>
          </a:xfrm>
          <a:prstGeom prst="roundRect">
            <a:avLst/>
          </a:prstGeom>
          <a:no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3600" b="1" dirty="0">
                <a:solidFill>
                  <a:schemeClr val="tx1"/>
                </a:solidFill>
                <a:latin typeface="Bahnschrift Light" panose="020B0502040204020203" pitchFamily="34" charset="0"/>
                <a:cs typeface="Plus Jakarta Sans" pitchFamily="2" charset="0"/>
              </a:rPr>
              <a:t>References</a:t>
            </a:r>
          </a:p>
          <a:p>
            <a:pPr algn="ctr"/>
            <a:endParaRPr lang="en-GB" sz="3600" b="1" u="sng" dirty="0">
              <a:solidFill>
                <a:schemeClr val="tx1"/>
              </a:solidFill>
              <a:latin typeface="Plus Jakarta Sans" pitchFamily="2" charset="0"/>
              <a:cs typeface="Plus Jakarta Sans" pitchFamily="2" charset="0"/>
            </a:endParaRPr>
          </a:p>
        </p:txBody>
      </p:sp>
      <p:graphicFrame>
        <p:nvGraphicFramePr>
          <p:cNvPr id="22" name="Chart 21">
            <a:extLst>
              <a:ext uri="{FF2B5EF4-FFF2-40B4-BE49-F238E27FC236}">
                <a16:creationId xmlns:a16="http://schemas.microsoft.com/office/drawing/2014/main" id="{A56924F3-8D00-586B-0D2A-A0EF45754A25}"/>
              </a:ext>
            </a:extLst>
          </p:cNvPr>
          <p:cNvGraphicFramePr/>
          <p:nvPr>
            <p:extLst>
              <p:ext uri="{D42A27DB-BD31-4B8C-83A1-F6EECF244321}">
                <p14:modId xmlns:p14="http://schemas.microsoft.com/office/powerpoint/2010/main" val="1036659711"/>
              </p:ext>
            </p:extLst>
          </p:nvPr>
        </p:nvGraphicFramePr>
        <p:xfrm>
          <a:off x="25659272" y="14812266"/>
          <a:ext cx="6770370" cy="435419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Chart 23">
            <a:extLst>
              <a:ext uri="{FF2B5EF4-FFF2-40B4-BE49-F238E27FC236}">
                <a16:creationId xmlns:a16="http://schemas.microsoft.com/office/drawing/2014/main" id="{E7C98D93-CE7B-E46B-661E-D9AA3F67DABC}"/>
              </a:ext>
            </a:extLst>
          </p:cNvPr>
          <p:cNvGraphicFramePr/>
          <p:nvPr>
            <p:extLst>
              <p:ext uri="{D42A27DB-BD31-4B8C-83A1-F6EECF244321}">
                <p14:modId xmlns:p14="http://schemas.microsoft.com/office/powerpoint/2010/main" val="649814632"/>
              </p:ext>
            </p:extLst>
          </p:nvPr>
        </p:nvGraphicFramePr>
        <p:xfrm>
          <a:off x="25659272" y="19469179"/>
          <a:ext cx="6770370" cy="4356100"/>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33">
            <a:extLst>
              <a:ext uri="{FF2B5EF4-FFF2-40B4-BE49-F238E27FC236}">
                <a16:creationId xmlns:a16="http://schemas.microsoft.com/office/drawing/2014/main" id="{AA32A007-C1FD-424A-BC43-40EA5C8F1ADD}"/>
              </a:ext>
            </a:extLst>
          </p:cNvPr>
          <p:cNvSpPr/>
          <p:nvPr/>
        </p:nvSpPr>
        <p:spPr>
          <a:xfrm>
            <a:off x="32778877" y="5727284"/>
            <a:ext cx="9613892" cy="6520143"/>
          </a:xfrm>
          <a:prstGeom prst="rect">
            <a:avLst/>
          </a:prstGeom>
          <a:solidFill>
            <a:schemeClr val="bg1"/>
          </a:solidFill>
          <a:ln w="57150">
            <a:solidFill>
              <a:srgbClr val="170D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tx1"/>
              </a:solidFill>
              <a:latin typeface="Bahnschrift Light" panose="020B0502040204020203" pitchFamily="34" charset="0"/>
              <a:cs typeface="Plus Jakarta Sans" pitchFamily="2" charset="0"/>
            </a:endParaRPr>
          </a:p>
        </p:txBody>
      </p:sp>
      <p:graphicFrame>
        <p:nvGraphicFramePr>
          <p:cNvPr id="37" name="Chart 36">
            <a:extLst>
              <a:ext uri="{FF2B5EF4-FFF2-40B4-BE49-F238E27FC236}">
                <a16:creationId xmlns:a16="http://schemas.microsoft.com/office/drawing/2014/main" id="{AE0101E4-8AE1-7A57-54BC-7A95E95A333D}"/>
              </a:ext>
            </a:extLst>
          </p:cNvPr>
          <p:cNvGraphicFramePr/>
          <p:nvPr>
            <p:extLst>
              <p:ext uri="{D42A27DB-BD31-4B8C-83A1-F6EECF244321}">
                <p14:modId xmlns:p14="http://schemas.microsoft.com/office/powerpoint/2010/main" val="544738844"/>
              </p:ext>
            </p:extLst>
          </p:nvPr>
        </p:nvGraphicFramePr>
        <p:xfrm>
          <a:off x="25659272" y="24170272"/>
          <a:ext cx="6770370" cy="5173980"/>
        </p:xfrm>
        <a:graphic>
          <a:graphicData uri="http://schemas.openxmlformats.org/drawingml/2006/chart">
            <c:chart xmlns:c="http://schemas.openxmlformats.org/drawingml/2006/chart" xmlns:r="http://schemas.openxmlformats.org/officeDocument/2006/relationships" r:id="rId7"/>
          </a:graphicData>
        </a:graphic>
      </p:graphicFrame>
      <p:sp>
        <p:nvSpPr>
          <p:cNvPr id="39" name="Rectangle: Rounded Corners 38">
            <a:extLst>
              <a:ext uri="{FF2B5EF4-FFF2-40B4-BE49-F238E27FC236}">
                <a16:creationId xmlns:a16="http://schemas.microsoft.com/office/drawing/2014/main" id="{17F635AE-490F-386C-0463-C7033CC9688E}"/>
              </a:ext>
            </a:extLst>
          </p:cNvPr>
          <p:cNvSpPr/>
          <p:nvPr/>
        </p:nvSpPr>
        <p:spPr>
          <a:xfrm>
            <a:off x="33245558" y="10851397"/>
            <a:ext cx="13833939" cy="717173"/>
          </a:xfrm>
          <a:prstGeom prst="roundRect">
            <a:avLst/>
          </a:prstGeom>
          <a:no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i="1" dirty="0">
                <a:solidFill>
                  <a:schemeClr val="tx1"/>
                </a:solidFill>
                <a:latin typeface="Bahnschrift Light" panose="020B0502040204020203" pitchFamily="34" charset="0"/>
                <a:cs typeface="Plus Jakarta Sans" pitchFamily="2" charset="0"/>
              </a:rPr>
              <a:t>Fig 1: GAN Filter</a:t>
            </a:r>
            <a:endParaRPr lang="en-GB" i="1" dirty="0">
              <a:solidFill>
                <a:schemeClr val="tx1"/>
              </a:solidFill>
              <a:latin typeface="Bahnschrift Light" panose="020B0502040204020203" pitchFamily="34" charset="0"/>
              <a:cs typeface="Plus Jakarta Sans" pitchFamily="2" charset="0"/>
            </a:endParaRPr>
          </a:p>
        </p:txBody>
      </p:sp>
      <p:sp>
        <p:nvSpPr>
          <p:cNvPr id="41" name="TextBox 40">
            <a:extLst>
              <a:ext uri="{FF2B5EF4-FFF2-40B4-BE49-F238E27FC236}">
                <a16:creationId xmlns:a16="http://schemas.microsoft.com/office/drawing/2014/main" id="{8BA329EE-E17A-3956-27B0-83A1B2B2AC5A}"/>
              </a:ext>
            </a:extLst>
          </p:cNvPr>
          <p:cNvSpPr txBox="1"/>
          <p:nvPr/>
        </p:nvSpPr>
        <p:spPr>
          <a:xfrm>
            <a:off x="598271" y="28225685"/>
            <a:ext cx="24947958" cy="2339102"/>
          </a:xfrm>
          <a:prstGeom prst="rect">
            <a:avLst/>
          </a:prstGeom>
          <a:noFill/>
        </p:spPr>
        <p:txBody>
          <a:bodyPr wrap="square">
            <a:spAutoFit/>
          </a:bodyPr>
          <a:lstStyle/>
          <a:p>
            <a:r>
              <a:rPr lang="en-GB" sz="1600" kern="100" dirty="0">
                <a:effectLst/>
                <a:latin typeface="Bahnschrift Light" panose="020B0502040204020203" pitchFamily="34" charset="0"/>
                <a:ea typeface="Aptos" panose="020B0004020202020204" pitchFamily="34" charset="0"/>
                <a:cs typeface="Times New Roman" panose="02020603050405020304" pitchFamily="18" charset="0"/>
              </a:rPr>
              <a:t>Hydara, E., Kikuchi, M and </a:t>
            </a:r>
            <a:r>
              <a:rPr lang="en-GB" sz="1600" kern="100" dirty="0" err="1">
                <a:effectLst/>
                <a:latin typeface="Bahnschrift Light" panose="020B0502040204020203" pitchFamily="34" charset="0"/>
                <a:ea typeface="Aptos" panose="020B0004020202020204" pitchFamily="34" charset="0"/>
                <a:cs typeface="Times New Roman" panose="02020603050405020304" pitchFamily="18" charset="0"/>
              </a:rPr>
              <a:t>Ozono</a:t>
            </a:r>
            <a:r>
              <a:rPr lang="en-GB" sz="1600" kern="100" dirty="0">
                <a:effectLst/>
                <a:latin typeface="Bahnschrift Light" panose="020B0502040204020203" pitchFamily="34" charset="0"/>
                <a:ea typeface="Aptos" panose="020B0004020202020204" pitchFamily="34" charset="0"/>
                <a:cs typeface="Times New Roman" panose="02020603050405020304" pitchFamily="18" charset="0"/>
              </a:rPr>
              <a:t>, T (2024). 'Deepfake Detection System for Facial Evidence Verification in Criminal Justice and Its Legal and Ethical Implications', </a:t>
            </a:r>
            <a:r>
              <a:rPr lang="en-GB" sz="1600" i="1" kern="100" dirty="0">
                <a:effectLst/>
                <a:latin typeface="Bahnschrift Light" panose="020B0502040204020203" pitchFamily="34" charset="0"/>
                <a:ea typeface="Aptos" panose="020B0004020202020204" pitchFamily="34" charset="0"/>
                <a:cs typeface="Times New Roman" panose="02020603050405020304" pitchFamily="18" charset="0"/>
              </a:rPr>
              <a:t>23rd International Conference on Intelligent Systems Design and Applications, ISDA 2023,</a:t>
            </a:r>
            <a:r>
              <a:rPr lang="en-GB" sz="1600" kern="100" dirty="0">
                <a:effectLst/>
                <a:latin typeface="Bahnschrift Light" panose="020B0502040204020203" pitchFamily="34" charset="0"/>
                <a:ea typeface="Aptos" panose="020B0004020202020204" pitchFamily="34" charset="0"/>
                <a:cs typeface="Times New Roman" panose="02020603050405020304" pitchFamily="18" charset="0"/>
              </a:rPr>
              <a:t> Olten, 11 December 2023 through 13 December 2023. Available at </a:t>
            </a:r>
            <a:r>
              <a:rPr lang="en-GB" sz="1600" kern="100" dirty="0" err="1">
                <a:effectLst/>
                <a:latin typeface="Bahnschrift Light" panose="020B0502040204020203" pitchFamily="34" charset="0"/>
                <a:ea typeface="Aptos" panose="020B0004020202020204" pitchFamily="34" charset="0"/>
                <a:cs typeface="Times New Roman" panose="02020603050405020304" pitchFamily="18" charset="0"/>
              </a:rPr>
              <a:t>doi</a:t>
            </a:r>
            <a:r>
              <a:rPr lang="en-GB" sz="1600" kern="100" dirty="0">
                <a:effectLst/>
                <a:latin typeface="Bahnschrift Light" panose="020B0502040204020203" pitchFamily="34" charset="0"/>
                <a:ea typeface="Aptos" panose="020B0004020202020204" pitchFamily="34" charset="0"/>
                <a:cs typeface="Times New Roman" panose="02020603050405020304" pitchFamily="18" charset="0"/>
              </a:rPr>
              <a:t>: 10.1007/978-3-031-64650-8_10 (Accessed: 25/10/24).</a:t>
            </a:r>
            <a:endParaRPr lang="en-GB" sz="1600" dirty="0">
              <a:latin typeface="Bahnschrift Light" panose="020B0502040204020203" pitchFamily="34" charset="0"/>
            </a:endParaRPr>
          </a:p>
          <a:p>
            <a:endParaRPr lang="en-GB" sz="1600" dirty="0">
              <a:latin typeface="Bahnschrift Light" panose="020B0502040204020203" pitchFamily="34" charset="0"/>
            </a:endParaRPr>
          </a:p>
          <a:p>
            <a:r>
              <a:rPr lang="en-GB" sz="1600" dirty="0" err="1">
                <a:latin typeface="Bahnschrift Light" panose="020B0502040204020203" pitchFamily="34" charset="0"/>
              </a:rPr>
              <a:t>Sencar</a:t>
            </a:r>
            <a:r>
              <a:rPr lang="en-GB" sz="1600" dirty="0">
                <a:latin typeface="Bahnschrift Light" panose="020B0502040204020203" pitchFamily="34" charset="0"/>
              </a:rPr>
              <a:t>, T., </a:t>
            </a:r>
            <a:r>
              <a:rPr lang="en-GB" sz="1600" dirty="0" err="1">
                <a:latin typeface="Bahnschrift Light" panose="020B0502040204020203" pitchFamily="34" charset="0"/>
              </a:rPr>
              <a:t>Verdoliva</a:t>
            </a:r>
            <a:r>
              <a:rPr lang="en-GB" sz="1600" dirty="0">
                <a:latin typeface="Bahnschrift Light" panose="020B0502040204020203" pitchFamily="34" charset="0"/>
              </a:rPr>
              <a:t>, L and Memon, N. (2022) Multimedia Forensics. Singapore: Wiley. Available at: https://library.oapen.org/viewer/web/viewer.html?file=/bitstream/handle/20.500.12657/54043/978-981-16-7621-5.pdf?sequence=1&amp;isAllowed=y (Accessed: 24/10/24).</a:t>
            </a:r>
          </a:p>
          <a:p>
            <a:endParaRPr lang="en-GB" sz="1600" dirty="0">
              <a:latin typeface="Bahnschrift Light" panose="020B0502040204020203" pitchFamily="34" charset="0"/>
            </a:endParaRPr>
          </a:p>
          <a:p>
            <a:r>
              <a:rPr lang="en-GB" sz="1600" dirty="0" err="1">
                <a:latin typeface="Bahnschrift Light" panose="020B0502040204020203" pitchFamily="34" charset="0"/>
              </a:rPr>
              <a:t>Verdoliva</a:t>
            </a:r>
            <a:r>
              <a:rPr lang="en-GB" sz="1600" dirty="0">
                <a:latin typeface="Bahnschrift Light" panose="020B0502040204020203" pitchFamily="34" charset="0"/>
              </a:rPr>
              <a:t>, L. (2020) ‘Media Forensics and </a:t>
            </a:r>
            <a:r>
              <a:rPr lang="en-GB" sz="1600" dirty="0" err="1">
                <a:latin typeface="Bahnschrift Light" panose="020B0502040204020203" pitchFamily="34" charset="0"/>
              </a:rPr>
              <a:t>DeepFakes</a:t>
            </a:r>
            <a:r>
              <a:rPr lang="en-GB" sz="1600" dirty="0">
                <a:latin typeface="Bahnschrift Light" panose="020B0502040204020203" pitchFamily="34" charset="0"/>
              </a:rPr>
              <a:t>: An Overview,’ in IEEE Journal of Selected Topics in Signal Processing, vol. 14, no. 5, pp. 910-932. Available at: 10.1109/JSTSP.2020.3002101. (Accessed: 17/12/24).</a:t>
            </a:r>
          </a:p>
          <a:p>
            <a:endParaRPr lang="en-GB" sz="1600" dirty="0">
              <a:latin typeface="Bahnschrift Light" panose="020B0502040204020203" pitchFamily="34" charset="0"/>
            </a:endParaRPr>
          </a:p>
          <a:p>
            <a:r>
              <a:rPr lang="en-GB" sz="1600" kern="100" dirty="0">
                <a:effectLst/>
                <a:latin typeface="Bahnschrift Light" panose="020B0502040204020203" pitchFamily="34" charset="0"/>
                <a:ea typeface="Aptos" panose="020B0004020202020204" pitchFamily="34" charset="0"/>
                <a:cs typeface="Times New Roman" panose="02020603050405020304" pitchFamily="18" charset="0"/>
              </a:rPr>
              <a:t>Zubiri, P. (2024). </a:t>
            </a:r>
            <a:r>
              <a:rPr lang="en-GB" sz="1600" i="1" kern="100" dirty="0">
                <a:effectLst/>
                <a:latin typeface="Bahnschrift Light" panose="020B0502040204020203" pitchFamily="34" charset="0"/>
                <a:ea typeface="Aptos" panose="020B0004020202020204" pitchFamily="34" charset="0"/>
                <a:cs typeface="Times New Roman" panose="02020603050405020304" pitchFamily="18" charset="0"/>
              </a:rPr>
              <a:t>Top 5 Cases of AI Deepfake Fraud From 2024 Exposed | </a:t>
            </a:r>
            <a:r>
              <a:rPr lang="en-GB" sz="1600" i="1" kern="100" dirty="0" err="1">
                <a:effectLst/>
                <a:latin typeface="Bahnschrift Light" panose="020B0502040204020203" pitchFamily="34" charset="0"/>
                <a:ea typeface="Aptos" panose="020B0004020202020204" pitchFamily="34" charset="0"/>
                <a:cs typeface="Times New Roman" panose="02020603050405020304" pitchFamily="18" charset="0"/>
              </a:rPr>
              <a:t>Incode</a:t>
            </a:r>
            <a:r>
              <a:rPr lang="en-GB" sz="1600" kern="100" dirty="0">
                <a:effectLst/>
                <a:latin typeface="Bahnschrift Light" panose="020B0502040204020203" pitchFamily="34" charset="0"/>
                <a:ea typeface="Aptos" panose="020B0004020202020204" pitchFamily="34" charset="0"/>
                <a:cs typeface="Times New Roman" panose="02020603050405020304" pitchFamily="18" charset="0"/>
              </a:rPr>
              <a:t>. [online] </a:t>
            </a:r>
            <a:r>
              <a:rPr lang="en-GB" sz="1600" kern="100" dirty="0" err="1">
                <a:effectLst/>
                <a:latin typeface="Bahnschrift Light" panose="020B0502040204020203" pitchFamily="34" charset="0"/>
                <a:ea typeface="Aptos" panose="020B0004020202020204" pitchFamily="34" charset="0"/>
                <a:cs typeface="Times New Roman" panose="02020603050405020304" pitchFamily="18" charset="0"/>
              </a:rPr>
              <a:t>Incode</a:t>
            </a:r>
            <a:r>
              <a:rPr lang="en-GB" sz="1600" kern="100" dirty="0">
                <a:effectLst/>
                <a:latin typeface="Bahnschrift Light" panose="020B0502040204020203" pitchFamily="34" charset="0"/>
                <a:ea typeface="Aptos" panose="020B0004020202020204" pitchFamily="34" charset="0"/>
                <a:cs typeface="Times New Roman" panose="02020603050405020304" pitchFamily="18" charset="0"/>
              </a:rPr>
              <a:t>. Available at: https://incode.com/blog/top-5-cases-of-ai-deepfake-fraud-from-2024-exposed/. (Accessed: 04/04/25).</a:t>
            </a:r>
          </a:p>
          <a:p>
            <a:endParaRPr lang="en-GB" dirty="0">
              <a:latin typeface="Bahnschrift Light" panose="020B0502040204020203" pitchFamily="34" charset="0"/>
            </a:endParaRPr>
          </a:p>
        </p:txBody>
      </p:sp>
      <p:pic>
        <p:nvPicPr>
          <p:cNvPr id="42" name="Picture 41" descr="A screenshot of a person's face&#10;&#10;AI-generated content may be incorrect.">
            <a:extLst>
              <a:ext uri="{FF2B5EF4-FFF2-40B4-BE49-F238E27FC236}">
                <a16:creationId xmlns:a16="http://schemas.microsoft.com/office/drawing/2014/main" id="{6974AC51-3D3D-CA1A-824D-95C137DCE844}"/>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Effect>
                      <a14:saturation sat="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3245558" y="6252476"/>
            <a:ext cx="8732173" cy="4690264"/>
          </a:xfrm>
          <a:prstGeom prst="rect">
            <a:avLst/>
          </a:prstGeom>
          <a:noFill/>
          <a:ln>
            <a:noFill/>
          </a:ln>
        </p:spPr>
      </p:pic>
      <p:cxnSp>
        <p:nvCxnSpPr>
          <p:cNvPr id="3" name="Straight Arrow Connector 2">
            <a:extLst>
              <a:ext uri="{FF2B5EF4-FFF2-40B4-BE49-F238E27FC236}">
                <a16:creationId xmlns:a16="http://schemas.microsoft.com/office/drawing/2014/main" id="{937C0657-D31A-A19D-160A-1544657A1C46}"/>
              </a:ext>
            </a:extLst>
          </p:cNvPr>
          <p:cNvCxnSpPr>
            <a:cxnSpLocks/>
          </p:cNvCxnSpPr>
          <p:nvPr/>
        </p:nvCxnSpPr>
        <p:spPr>
          <a:xfrm flipH="1">
            <a:off x="38999160" y="6111239"/>
            <a:ext cx="1489285" cy="1525822"/>
          </a:xfrm>
          <a:prstGeom prst="straightConnector1">
            <a:avLst/>
          </a:prstGeom>
          <a:noFill/>
          <a:ln w="38100" cap="flat" cmpd="sng" algn="ctr">
            <a:solidFill>
              <a:srgbClr val="C00000"/>
            </a:solidFill>
            <a:prstDash val="solid"/>
            <a:miter lim="800000"/>
            <a:tailEnd type="triangle"/>
          </a:ln>
          <a:effectLst/>
        </p:spPr>
      </p:cxnSp>
      <p:sp>
        <p:nvSpPr>
          <p:cNvPr id="2" name="Text Box 2">
            <a:extLst>
              <a:ext uri="{FF2B5EF4-FFF2-40B4-BE49-F238E27FC236}">
                <a16:creationId xmlns:a16="http://schemas.microsoft.com/office/drawing/2014/main" id="{96B18363-8733-FBED-6778-FF0119E6381F}"/>
              </a:ext>
            </a:extLst>
          </p:cNvPr>
          <p:cNvSpPr txBox="1">
            <a:spLocks noChangeArrowheads="1"/>
          </p:cNvSpPr>
          <p:nvPr/>
        </p:nvSpPr>
        <p:spPr bwMode="auto">
          <a:xfrm>
            <a:off x="38298120" y="5881824"/>
            <a:ext cx="3679611" cy="38395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457200">
              <a:spcBef>
                <a:spcPts val="800"/>
              </a:spcBef>
            </a:pPr>
            <a:r>
              <a:rPr lang="en-GB" kern="100" dirty="0">
                <a:effectLst/>
                <a:latin typeface="Bahnschrift Light" panose="020B0502040204020203" pitchFamily="34" charset="0"/>
                <a:ea typeface="Aptos" panose="020B0004020202020204" pitchFamily="34" charset="0"/>
                <a:cs typeface="Times New Roman" panose="02020603050405020304" pitchFamily="18" charset="0"/>
              </a:rPr>
              <a:t>GAN Filter Confidence Score</a:t>
            </a:r>
            <a:endParaRPr lang="en-GB" sz="1600" kern="100" dirty="0">
              <a:effectLst/>
              <a:latin typeface="Bahnschrift Light" panose="020B0502040204020203"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AB09A65-39E7-1CE3-641F-6CA1755A05AA}"/>
              </a:ext>
            </a:extLst>
          </p:cNvPr>
          <p:cNvSpPr txBox="1"/>
          <p:nvPr/>
        </p:nvSpPr>
        <p:spPr>
          <a:xfrm>
            <a:off x="33332910" y="12972556"/>
            <a:ext cx="8644822" cy="1197250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C00000"/>
                </a:solidFill>
                <a:effectLst/>
                <a:uLnTx/>
                <a:uFillTx/>
                <a:latin typeface="Bahnschrift Light" panose="020B0502040204020203" pitchFamily="34" charset="0"/>
                <a:ea typeface="+mn-ea"/>
                <a:cs typeface="Plus Jakarta Sans" pitchFamily="2" charset="0"/>
              </a:rPr>
              <a:t>Conclusion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Plus Jakarta Sans" pitchFamily="2"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Plus Jakarta Sans" pitchFamily="2" charset="0"/>
              </a:rPr>
              <a:t>This study aimed to evaluate the value and accuracy of the image authentication software Amped Authenticate for use in criminal investigations. The objectives were met through a literature review, software testing, and user trials. The review highlighted the growing need for reliable forensic verification tools, while testing with both AI-generated and genuine images offered insights into the software’s capabilities. Results showed that the GAN filter often misclassified AI-generated images as real, with higher confidence scores for "Not GAN" classifications. Similarly, the Smart Report produced inconsistent results, casting doubt on its reliability. These outcomes support the null hypothesis: Amped Authenticate cannot consistently detect AI-generated images. User testing further revealed that most participants struggled to identify AI-generated faces, with 51.85% believing the images depicted real people and only 40.45% correctly identifying them as artificial. These findings echo existing research and underline the difficulty both humans and software face in detecting image manipulation. Despite its limitations, Amped Authenticate adds value to investigations by offering support in a task that is increasingly beyond human capability alone.</a:t>
            </a:r>
          </a:p>
        </p:txBody>
      </p:sp>
      <p:sp>
        <p:nvSpPr>
          <p:cNvPr id="8" name="TextBox 7">
            <a:extLst>
              <a:ext uri="{FF2B5EF4-FFF2-40B4-BE49-F238E27FC236}">
                <a16:creationId xmlns:a16="http://schemas.microsoft.com/office/drawing/2014/main" id="{E3F057BA-3758-56BE-BCA7-4F727B60DAEC}"/>
              </a:ext>
            </a:extLst>
          </p:cNvPr>
          <p:cNvSpPr txBox="1"/>
          <p:nvPr/>
        </p:nvSpPr>
        <p:spPr>
          <a:xfrm>
            <a:off x="1198563" y="5869086"/>
            <a:ext cx="11127575" cy="80945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C00000"/>
                </a:solidFill>
                <a:effectLst/>
                <a:uLnTx/>
                <a:uFillTx/>
                <a:latin typeface="Bahnschrift Light" panose="020B0502040204020203" pitchFamily="34" charset="0"/>
                <a:ea typeface="+mn-ea"/>
                <a:cs typeface="Plus Jakarta Sans" pitchFamily="2" charset="0"/>
              </a:rPr>
              <a:t>Introduction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Plus Jakarta Sans" pitchFamily="2"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Plus Jakarta Sans" pitchFamily="2" charset="0"/>
              </a:rPr>
              <a:t>The growing sophistication and accessibility of deepfake and image manipulation technologies have significantly weakened the reliability of multimedia evidence in criminal investigations. Once requiring specialised skills, digital content can now be convincingly falsified with AI-based tools, posing serious challenges to authenticity and legal admissibility (Hydara et al., 2024; </a:t>
            </a:r>
            <a:r>
              <a:rPr kumimoji="0" lang="en-GB" sz="2800" b="0" i="0" u="none" strike="noStrike" kern="1200" cap="none" spc="0" normalizeH="0" baseline="0" noProof="0" dirty="0" err="1">
                <a:ln>
                  <a:noFill/>
                </a:ln>
                <a:solidFill>
                  <a:prstClr val="black"/>
                </a:solidFill>
                <a:effectLst/>
                <a:uLnTx/>
                <a:uFillTx/>
                <a:latin typeface="Bahnschrift Light" panose="020B0502040204020203" pitchFamily="34" charset="0"/>
                <a:ea typeface="+mn-ea"/>
                <a:cs typeface="Plus Jakarta Sans" pitchFamily="2" charset="0"/>
              </a:rPr>
              <a:t>Sencar</a:t>
            </a:r>
            <a:r>
              <a:rPr kumimoji="0" lang="en-GB" sz="28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Plus Jakarta Sans" pitchFamily="2" charset="0"/>
              </a:rPr>
              <a:t> et al., 2022). Beyond forensic concerns, deepfakes have been exploited in political, commercial, and criminal contexts, causing substantial harm—as seen in Arup’s $25 million scam in 2024 involving deepfake impersonations (Zubiri, 2024). Given that images and videos often serve as vital legal evidence, developing robust verification tools is essential. This study evaluated Amped Authenticate, a forensic software designed to detect digital manipulation, by testing its accuracy and reliability on controlled image sets. The research aimed to inform best practices and support forensic integrity in the age of advanced AI-driven deception.</a:t>
            </a:r>
          </a:p>
        </p:txBody>
      </p:sp>
      <p:sp>
        <p:nvSpPr>
          <p:cNvPr id="9" name="TextBox 8">
            <a:extLst>
              <a:ext uri="{FF2B5EF4-FFF2-40B4-BE49-F238E27FC236}">
                <a16:creationId xmlns:a16="http://schemas.microsoft.com/office/drawing/2014/main" id="{048519C1-D61D-4073-80D4-7E8800DAC422}"/>
              </a:ext>
            </a:extLst>
          </p:cNvPr>
          <p:cNvSpPr txBox="1"/>
          <p:nvPr/>
        </p:nvSpPr>
        <p:spPr>
          <a:xfrm>
            <a:off x="1198563" y="15137606"/>
            <a:ext cx="23621498" cy="1228028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C00000"/>
                </a:solidFill>
                <a:effectLst/>
                <a:uLnTx/>
                <a:uFillTx/>
                <a:latin typeface="Bahnschrift Light" panose="020B0502040204020203" pitchFamily="34" charset="0"/>
                <a:ea typeface="+mn-ea"/>
                <a:cs typeface="Plus Jakarta Sans" pitchFamily="2" charset="0"/>
              </a:rPr>
              <a:t>Results and Discussion</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Plus Jakarta Sans" pitchFamily="2" charset="0"/>
              </a:rPr>
              <a:t>AI Images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Plus Jakarta Sans" pitchFamily="2" charset="0"/>
              </a:rPr>
              <a:t>All 90 AI-generated images underwent identical processing yet received mixed GAN classifications. Several images were incorrectly classified as ‘Not GAN’ with full confidence (1.0), highlighting a risk of misclassification. On average, ‘Not GAN’ scores exceeded ‘GAN’ scores, suggesting the software is more likely to deem AI images as authentic. Smart Report classifications also varied between ‘amber’ and ‘red’ without clear justification, despite identical workflows. No ‘green’ scores were recorded, as expected for non-camera-original images.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Plus Jakarta Sans" pitchFamily="2"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Plus Jakarta Sans" pitchFamily="2" charset="0"/>
              </a:rPr>
              <a:t>Participant Images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Plus Jakarta Sans" pitchFamily="2" charset="0"/>
              </a:rPr>
              <a:t>The GAN filter classified all 22 participant images as “Not GAN” with high confidence, supporting the alternative hypothesis that Amped Authenticate (AA) can correctly identify camera-original images. The Smart Report returned no ‘green’ ratings—expected due to background edits—but most were classified as ‘amber,’ indicating metadata changes without signs of tampering. A few images were rated ‘red’ despite identical processing, raising concerns about consistency. Overall, the results suggest AA reliably recognises authentic images, even after minor editing.</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Plus Jakarta Sans" pitchFamily="2"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Plus Jakarta Sans" pitchFamily="2" charset="0"/>
              </a:rPr>
              <a:t>Participant Questionnaire</a:t>
            </a:r>
          </a:p>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Plus Jakarta Sans" pitchFamily="2" charset="0"/>
              </a:rPr>
              <a:t>51.85% of participants believed that the images were depicting a real person.</a:t>
            </a:r>
          </a:p>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Plus Jakarta Sans" pitchFamily="2" charset="0"/>
              </a:rPr>
              <a:t>40.45% of participants believed that the images were depicting an AI generated person. </a:t>
            </a:r>
          </a:p>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Plus Jakarta Sans" pitchFamily="2" charset="0"/>
              </a:rPr>
              <a:t>5.95% of participants stated that they were unsure.</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Plus Jakarta Sans" pitchFamily="2"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Plus Jakarta Sans" pitchFamily="2" charset="0"/>
              </a:rPr>
              <a:t>Participant responses were analysed to identify trends and possible reasoning behind their classifications. Most participants classified the AI images as real, with two individuals believing all AI images depicted real people. This highlights the increasing realism of AI-generated images, aligning with </a:t>
            </a:r>
            <a:r>
              <a:rPr kumimoji="0" lang="en-GB" sz="2800" b="0" i="0" u="none" strike="noStrike" kern="1200" cap="none" spc="0" normalizeH="0" baseline="0" noProof="0" dirty="0" err="1">
                <a:ln>
                  <a:noFill/>
                </a:ln>
                <a:solidFill>
                  <a:prstClr val="black"/>
                </a:solidFill>
                <a:effectLst/>
                <a:uLnTx/>
                <a:uFillTx/>
                <a:latin typeface="Bahnschrift Light" panose="020B0502040204020203" pitchFamily="34" charset="0"/>
                <a:ea typeface="+mn-ea"/>
                <a:cs typeface="Plus Jakarta Sans" pitchFamily="2" charset="0"/>
              </a:rPr>
              <a:t>Verdoliva</a:t>
            </a:r>
            <a:r>
              <a:rPr kumimoji="0" lang="en-GB" sz="28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Plus Jakarta Sans" pitchFamily="2" charset="0"/>
              </a:rPr>
              <a:t> (2020), who noted the growing difficulty in distinguishing between authentic and manipulated multimedia.</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Plus Jakarta Sans" pitchFamily="2"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Plus Jakarta Sans" pitchFamily="2" charset="0"/>
              </a:rPr>
              <a:t>These findings show that the filters used cannot reliably detect AI-generated images. However, the GAN filter and Smart Report may still offer a useful starting point for analysts, guiding further investigation with additional filters rather than serving as standalone authentication tools. However, given that Amped describes the Smart Report as a triage tool for handling large volumes of media, its value is questionable when both ‘red’ and ‘amber’ classifications appear to serve similar functions. This raises the question: could a simplified system—such as just ‘red’ and ‘green’—better support investigative workflows? Further research is needed to clarify the basis for these classifications and determine their practical relevance.</a:t>
            </a:r>
          </a:p>
        </p:txBody>
      </p:sp>
      <p:sp>
        <p:nvSpPr>
          <p:cNvPr id="11" name="TextBox 10">
            <a:extLst>
              <a:ext uri="{FF2B5EF4-FFF2-40B4-BE49-F238E27FC236}">
                <a16:creationId xmlns:a16="http://schemas.microsoft.com/office/drawing/2014/main" id="{29C5EDB4-D8EB-7E6B-AAF3-0F29F7A091BD}"/>
              </a:ext>
            </a:extLst>
          </p:cNvPr>
          <p:cNvSpPr txBox="1"/>
          <p:nvPr/>
        </p:nvSpPr>
        <p:spPr>
          <a:xfrm>
            <a:off x="23476989" y="6111239"/>
            <a:ext cx="8462677" cy="778674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C00000"/>
                </a:solidFill>
                <a:effectLst/>
                <a:uLnTx/>
                <a:uFillTx/>
                <a:latin typeface="Bahnschrift Light" panose="020B0502040204020203" pitchFamily="34" charset="0"/>
                <a:ea typeface="+mn-ea"/>
                <a:cs typeface="Plus Jakarta Sans" pitchFamily="2" charset="0"/>
              </a:rPr>
              <a:t>Methodology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C00000"/>
                </a:solidFill>
                <a:effectLst/>
                <a:uLnTx/>
                <a:uFillTx/>
                <a:latin typeface="Bahnschrift Light" panose="020B0502040204020203" pitchFamily="34" charset="0"/>
                <a:ea typeface="+mn-ea"/>
                <a:cs typeface="Plus Jakarta Sans" pitchFamily="2" charset="0"/>
              </a:rPr>
              <a:t>Participant Questionnaire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Plus Jakarta Sans" pitchFamily="2" charset="0"/>
            </a:endParaRPr>
          </a:p>
          <a:p>
            <a:pPr marL="457200" marR="0" lvl="0" indent="-4572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Plus Jakarta Sans" pitchFamily="2" charset="0"/>
              </a:rPr>
              <a:t>Participants were invited to complete a voluntary questionnaire to assess their ability to distinguish between genuine and AI-generated facial images.</a:t>
            </a:r>
          </a:p>
          <a:p>
            <a:pPr marL="457200" marR="0" lvl="0" indent="-4572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Plus Jakarta Sans" pitchFamily="2" charset="0"/>
              </a:rPr>
              <a:t>The questionnaire included 20 AI-generated images, representing a mix of sex, age, and ethnicity, all previously used for software testing.</a:t>
            </a:r>
          </a:p>
          <a:p>
            <a:pPr marL="457200" marR="0" lvl="0" indent="-4572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Plus Jakarta Sans" pitchFamily="2" charset="0"/>
              </a:rPr>
              <a:t>Only AI-generated images were included due to ethical considerations.</a:t>
            </a:r>
          </a:p>
          <a:p>
            <a:pPr marL="457200" marR="0" lvl="0" indent="-4572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Plus Jakarta Sans" pitchFamily="2" charset="0"/>
              </a:rPr>
              <a:t>Participants provided their immediate reactions to the images, as AI and genuine images are rarely shown side by side in real life.</a:t>
            </a:r>
          </a:p>
          <a:p>
            <a:pPr marL="457200" marR="0" lvl="0" indent="-4572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Plus Jakarta Sans" pitchFamily="2" charset="0"/>
              </a:rPr>
              <a:t>A total of 38 participants completed the questionnaire.</a:t>
            </a:r>
          </a:p>
        </p:txBody>
      </p:sp>
      <p:sp>
        <p:nvSpPr>
          <p:cNvPr id="12" name="TextBox 11">
            <a:extLst>
              <a:ext uri="{FF2B5EF4-FFF2-40B4-BE49-F238E27FC236}">
                <a16:creationId xmlns:a16="http://schemas.microsoft.com/office/drawing/2014/main" id="{15A23186-D1A4-CCC4-8D8A-F8C4987FBA86}"/>
              </a:ext>
            </a:extLst>
          </p:cNvPr>
          <p:cNvSpPr txBox="1"/>
          <p:nvPr/>
        </p:nvSpPr>
        <p:spPr>
          <a:xfrm>
            <a:off x="13651996" y="6052418"/>
            <a:ext cx="8320322" cy="821763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C00000"/>
                </a:solidFill>
                <a:effectLst/>
                <a:uLnTx/>
                <a:uFillTx/>
                <a:latin typeface="Bahnschrift Light" panose="020B0502040204020203" pitchFamily="34" charset="0"/>
                <a:ea typeface="+mn-ea"/>
                <a:cs typeface="Plus Jakarta Sans" pitchFamily="2" charset="0"/>
              </a:rPr>
              <a:t>Methodology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C00000"/>
                </a:solidFill>
                <a:effectLst/>
                <a:uLnTx/>
                <a:uFillTx/>
                <a:latin typeface="Bahnschrift Light" panose="020B0502040204020203" pitchFamily="34" charset="0"/>
                <a:ea typeface="+mn-ea"/>
                <a:cs typeface="Plus Jakarta Sans" pitchFamily="2" charset="0"/>
              </a:rPr>
              <a:t>AI and Participant Image Testing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600" b="1" i="0" u="sng" strike="noStrike" kern="1200" cap="none" spc="0" normalizeH="0" baseline="0" noProof="0" dirty="0">
              <a:ln>
                <a:noFill/>
              </a:ln>
              <a:solidFill>
                <a:prstClr val="black"/>
              </a:solidFill>
              <a:effectLst/>
              <a:uLnTx/>
              <a:uFillTx/>
              <a:latin typeface="Plus Jakarta Sans" pitchFamily="2" charset="0"/>
              <a:ea typeface="+mn-ea"/>
              <a:cs typeface="Plus Jakarta Sans" pitchFamily="2" charset="0"/>
            </a:endParaRPr>
          </a:p>
          <a:p>
            <a:pPr marL="571500" marR="0" lvl="0" indent="-5715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Plus Jakarta Sans" pitchFamily="2" charset="0"/>
              </a:rPr>
              <a:t>Each image was uploaded individually onto AA as a single artifact. </a:t>
            </a:r>
          </a:p>
          <a:p>
            <a:pPr marL="571500" marR="0" lvl="0" indent="-5715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Plus Jakarta Sans" pitchFamily="2" charset="0"/>
              </a:rPr>
              <a:t>A ‘Smart Report’ was generated which provides a traffic light system triage report on the authenticity of the image. An image may be classified as red, amber or green. These results were noted in a table.</a:t>
            </a:r>
          </a:p>
          <a:p>
            <a:pPr marL="571500" marR="0" lvl="0" indent="-5715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Plus Jakarta Sans" pitchFamily="2" charset="0"/>
              </a:rPr>
              <a:t>The GAN filter was then applied to the image. The software provides a confidence score ranging between 0-1 as well as providing a classification of GAN, Uncertain or Not GAN. These results were then added to the table.</a:t>
            </a:r>
          </a:p>
          <a:p>
            <a:pPr marL="571500" marR="0" lvl="0" indent="-5715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Plus Jakarta Sans" pitchFamily="2" charset="0"/>
              </a:rPr>
              <a:t>In total there were 90 AI generated images, and 22 participant images tested </a:t>
            </a:r>
          </a:p>
          <a:p>
            <a:pPr marL="571500" marR="0" lvl="0" indent="-5715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Plus Jakarta Sans" pitchFamily="2" charset="0"/>
            </a:endParaRPr>
          </a:p>
        </p:txBody>
      </p:sp>
    </p:spTree>
    <p:extLst>
      <p:ext uri="{BB962C8B-B14F-4D97-AF65-F5344CB8AC3E}">
        <p14:creationId xmlns:p14="http://schemas.microsoft.com/office/powerpoint/2010/main" val="2167493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423</TotalTime>
  <Words>1299</Words>
  <Application>Microsoft Office PowerPoint</Application>
  <PresentationFormat>Custom</PresentationFormat>
  <Paragraphs>60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Aptos Display</vt:lpstr>
      <vt:lpstr>Arial</vt:lpstr>
      <vt:lpstr>Bahnschrift Light</vt:lpstr>
      <vt:lpstr>Plus Jakarta Sans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Duncan Parker</dc:creator>
  <cp:lastModifiedBy>Rhiannon Watkins</cp:lastModifiedBy>
  <cp:revision>2</cp:revision>
  <dcterms:created xsi:type="dcterms:W3CDTF">2025-04-02T13:06:51Z</dcterms:created>
  <dcterms:modified xsi:type="dcterms:W3CDTF">2025-04-19T08:31:18Z</dcterms:modified>
</cp:coreProperties>
</file>