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21383625" cy="30275213"/>
  <p:notesSz cx="6858000" cy="9144000"/>
  <p:defaultTex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p:defaultTextStyle>
  <p:extLst>
    <p:ext uri="{521415D9-36F7-43E2-AB2F-B90AF26B5E84}">
      <p14:sectionLst xmlns:p14="http://schemas.microsoft.com/office/powerpoint/2010/main">
        <p14:section name="RANDOMISED TRIAL" id="{857C82BF-ADFB-4408-857D-FCF850FEC797}">
          <p14:sldIdLst>
            <p14:sldId id="256"/>
          </p14:sldIdLst>
        </p14:section>
        <p14:section name="SYSTEMATIC REVIEW" id="{ADB83EEE-84B8-4B5D-899A-BF4662F798FE}">
          <p14:sldIdLst/>
        </p14:section>
        <p14:section name="CASE STUDY" id="{AD5CC4C2-3E5F-4AD5-A37B-D1BA73EFDA8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C1731"/>
    <a:srgbClr val="9F2241"/>
    <a:srgbClr val="D55058"/>
    <a:srgbClr val="960048"/>
    <a:srgbClr val="C8C8C8"/>
    <a:srgbClr val="CCC4BC"/>
    <a:srgbClr val="76777B"/>
    <a:srgbClr val="000000"/>
    <a:srgbClr val="CB0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54"/>
  </p:normalViewPr>
  <p:slideViewPr>
    <p:cSldViewPr snapToGrid="0" snapToObjects="1">
      <p:cViewPr>
        <p:scale>
          <a:sx n="25" d="100"/>
          <a:sy n="25" d="100"/>
        </p:scale>
        <p:origin x="98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HOPE Edward N" userId="acaa5634-1c32-4042-b066-e269a736ab88" providerId="ADAL" clId="{49B37804-D328-48C5-842A-DC6F5E2CBAE3}"/>
    <pc:docChg chg="modSld">
      <pc:chgData name="STANHOPE Edward N" userId="acaa5634-1c32-4042-b066-e269a736ab88" providerId="ADAL" clId="{49B37804-D328-48C5-842A-DC6F5E2CBAE3}" dt="2020-08-18T16:26:59.777" v="79" actId="20577"/>
      <pc:docMkLst>
        <pc:docMk/>
      </pc:docMkLst>
      <pc:sldChg chg="modSp mod">
        <pc:chgData name="STANHOPE Edward N" userId="acaa5634-1c32-4042-b066-e269a736ab88" providerId="ADAL" clId="{49B37804-D328-48C5-842A-DC6F5E2CBAE3}" dt="2020-08-18T16:26:59.777" v="79" actId="20577"/>
        <pc:sldMkLst>
          <pc:docMk/>
          <pc:sldMk cId="843907748" sldId="256"/>
        </pc:sldMkLst>
        <pc:spChg chg="mod">
          <ac:chgData name="STANHOPE Edward N" userId="acaa5634-1c32-4042-b066-e269a736ab88" providerId="ADAL" clId="{49B37804-D328-48C5-842A-DC6F5E2CBAE3}" dt="2020-08-18T16:26:59.777" v="79" actId="20577"/>
          <ac:spMkLst>
            <pc:docMk/>
            <pc:sldMk cId="843907748" sldId="256"/>
            <ac:spMk id="4" creationId="{00000000-0000-0000-0000-000000000000}"/>
          </ac:spMkLst>
        </pc:spChg>
      </pc:sldChg>
      <pc:sldChg chg="modSp mod">
        <pc:chgData name="STANHOPE Edward N" userId="acaa5634-1c32-4042-b066-e269a736ab88" providerId="ADAL" clId="{49B37804-D328-48C5-842A-DC6F5E2CBAE3}" dt="2020-08-18T16:26:17.895" v="38" actId="20577"/>
        <pc:sldMkLst>
          <pc:docMk/>
          <pc:sldMk cId="3310002883" sldId="257"/>
        </pc:sldMkLst>
        <pc:spChg chg="mod">
          <ac:chgData name="STANHOPE Edward N" userId="acaa5634-1c32-4042-b066-e269a736ab88" providerId="ADAL" clId="{49B37804-D328-48C5-842A-DC6F5E2CBAE3}" dt="2020-08-18T16:26:17.895" v="38" actId="20577"/>
          <ac:spMkLst>
            <pc:docMk/>
            <pc:sldMk cId="3310002883" sldId="257"/>
            <ac:spMk id="4" creationId="{00000000-0000-0000-0000-000000000000}"/>
          </ac:spMkLst>
        </pc:spChg>
      </pc:sldChg>
      <pc:sldChg chg="modSp mod">
        <pc:chgData name="STANHOPE Edward N" userId="acaa5634-1c32-4042-b066-e269a736ab88" providerId="ADAL" clId="{49B37804-D328-48C5-842A-DC6F5E2CBAE3}" dt="2020-08-18T16:26:22.981" v="39" actId="20577"/>
        <pc:sldMkLst>
          <pc:docMk/>
          <pc:sldMk cId="2771850090" sldId="258"/>
        </pc:sldMkLst>
        <pc:spChg chg="mod">
          <ac:chgData name="STANHOPE Edward N" userId="acaa5634-1c32-4042-b066-e269a736ab88" providerId="ADAL" clId="{49B37804-D328-48C5-842A-DC6F5E2CBAE3}" dt="2020-08-18T16:26:22.981" v="39" actId="20577"/>
          <ac:spMkLst>
            <pc:docMk/>
            <pc:sldMk cId="2771850090" sldId="258"/>
            <ac:spMk id="4" creationId="{00000000-0000-0000-0000-000000000000}"/>
          </ac:spMkLst>
        </pc:spChg>
      </pc:sldChg>
    </pc:docChg>
  </pc:docChgLst>
  <pc:docChgLst>
    <pc:chgData name="Edward Stanhope" userId="acaa5634-1c32-4042-b066-e269a736ab88" providerId="ADAL" clId="{1859E8BB-A6B0-48FF-823A-17F96918288F}"/>
    <pc:docChg chg="modSld">
      <pc:chgData name="Edward Stanhope" userId="acaa5634-1c32-4042-b066-e269a736ab88" providerId="ADAL" clId="{1859E8BB-A6B0-48FF-823A-17F96918288F}" dt="2024-04-26T10:14:21.931" v="66" actId="20577"/>
      <pc:docMkLst>
        <pc:docMk/>
      </pc:docMkLst>
      <pc:sldChg chg="modSp mod">
        <pc:chgData name="Edward Stanhope" userId="acaa5634-1c32-4042-b066-e269a736ab88" providerId="ADAL" clId="{1859E8BB-A6B0-48FF-823A-17F96918288F}" dt="2024-04-26T10:13:16.941" v="56" actId="20577"/>
        <pc:sldMkLst>
          <pc:docMk/>
          <pc:sldMk cId="843907748" sldId="256"/>
        </pc:sldMkLst>
        <pc:spChg chg="mod">
          <ac:chgData name="Edward Stanhope" userId="acaa5634-1c32-4042-b066-e269a736ab88" providerId="ADAL" clId="{1859E8BB-A6B0-48FF-823A-17F96918288F}" dt="2024-04-26T10:07:56.692" v="32" actId="20577"/>
          <ac:spMkLst>
            <pc:docMk/>
            <pc:sldMk cId="843907748" sldId="256"/>
            <ac:spMk id="6" creationId="{00000000-0000-0000-0000-000000000000}"/>
          </ac:spMkLst>
        </pc:spChg>
        <pc:spChg chg="mod">
          <ac:chgData name="Edward Stanhope" userId="acaa5634-1c32-4042-b066-e269a736ab88" providerId="ADAL" clId="{1859E8BB-A6B0-48FF-823A-17F96918288F}" dt="2024-04-26T10:13:16.941" v="56" actId="20577"/>
          <ac:spMkLst>
            <pc:docMk/>
            <pc:sldMk cId="843907748" sldId="256"/>
            <ac:spMk id="15" creationId="{C8755BCC-C202-456E-A812-5D69FC08DF0F}"/>
          </ac:spMkLst>
        </pc:spChg>
        <pc:spChg chg="mod">
          <ac:chgData name="Edward Stanhope" userId="acaa5634-1c32-4042-b066-e269a736ab88" providerId="ADAL" clId="{1859E8BB-A6B0-48FF-823A-17F96918288F}" dt="2024-04-26T10:07:36.462" v="0" actId="20577"/>
          <ac:spMkLst>
            <pc:docMk/>
            <pc:sldMk cId="843907748" sldId="256"/>
            <ac:spMk id="74" creationId="{B9711770-570C-46A6-8ABA-CED5575490F9}"/>
          </ac:spMkLst>
        </pc:spChg>
      </pc:sldChg>
      <pc:sldChg chg="modSp mod">
        <pc:chgData name="Edward Stanhope" userId="acaa5634-1c32-4042-b066-e269a736ab88" providerId="ADAL" clId="{1859E8BB-A6B0-48FF-823A-17F96918288F}" dt="2024-04-26T10:14:21.931" v="66" actId="20577"/>
        <pc:sldMkLst>
          <pc:docMk/>
          <pc:sldMk cId="3310002883" sldId="257"/>
        </pc:sldMkLst>
        <pc:spChg chg="mod">
          <ac:chgData name="Edward Stanhope" userId="acaa5634-1c32-4042-b066-e269a736ab88" providerId="ADAL" clId="{1859E8BB-A6B0-48FF-823A-17F96918288F}" dt="2024-04-26T10:14:21.931" v="66" actId="20577"/>
          <ac:spMkLst>
            <pc:docMk/>
            <pc:sldMk cId="3310002883" sldId="257"/>
            <ac:spMk id="4" creationId="{00000000-0000-0000-0000-000000000000}"/>
          </ac:spMkLst>
        </pc:spChg>
        <pc:spChg chg="mod">
          <ac:chgData name="Edward Stanhope" userId="acaa5634-1c32-4042-b066-e269a736ab88" providerId="ADAL" clId="{1859E8BB-A6B0-48FF-823A-17F96918288F}" dt="2024-04-26T10:13:39.995" v="59"/>
          <ac:spMkLst>
            <pc:docMk/>
            <pc:sldMk cId="3310002883" sldId="257"/>
            <ac:spMk id="6" creationId="{00000000-0000-0000-0000-000000000000}"/>
          </ac:spMkLst>
        </pc:spChg>
        <pc:spChg chg="mod">
          <ac:chgData name="Edward Stanhope" userId="acaa5634-1c32-4042-b066-e269a736ab88" providerId="ADAL" clId="{1859E8BB-A6B0-48FF-823A-17F96918288F}" dt="2024-04-26T10:13:50.672" v="60"/>
          <ac:spMkLst>
            <pc:docMk/>
            <pc:sldMk cId="3310002883" sldId="257"/>
            <ac:spMk id="15" creationId="{C8755BCC-C202-456E-A812-5D69FC08DF0F}"/>
          </ac:spMkLst>
        </pc:spChg>
      </pc:sldChg>
      <pc:sldChg chg="modSp mod">
        <pc:chgData name="Edward Stanhope" userId="acaa5634-1c32-4042-b066-e269a736ab88" providerId="ADAL" clId="{1859E8BB-A6B0-48FF-823A-17F96918288F}" dt="2024-04-26T10:13:35.276" v="58"/>
        <pc:sldMkLst>
          <pc:docMk/>
          <pc:sldMk cId="2771850090" sldId="258"/>
        </pc:sldMkLst>
        <pc:spChg chg="mod">
          <ac:chgData name="Edward Stanhope" userId="acaa5634-1c32-4042-b066-e269a736ab88" providerId="ADAL" clId="{1859E8BB-A6B0-48FF-823A-17F96918288F}" dt="2024-04-26T10:13:35.276" v="58"/>
          <ac:spMkLst>
            <pc:docMk/>
            <pc:sldMk cId="2771850090" sldId="258"/>
            <ac:spMk id="6" creationId="{00000000-0000-0000-0000-000000000000}"/>
          </ac:spMkLst>
        </pc:spChg>
        <pc:spChg chg="mod">
          <ac:chgData name="Edward Stanhope" userId="acaa5634-1c32-4042-b066-e269a736ab88" providerId="ADAL" clId="{1859E8BB-A6B0-48FF-823A-17F96918288F}" dt="2024-04-26T10:13:24.406" v="57"/>
          <ac:spMkLst>
            <pc:docMk/>
            <pc:sldMk cId="2771850090" sldId="258"/>
            <ac:spMk id="15" creationId="{C8755BCC-C202-456E-A812-5D69FC08DF0F}"/>
          </ac:spMkLst>
        </pc:spChg>
      </pc:sldChg>
    </pc:docChg>
  </pc:docChgLst>
  <pc:docChgLst>
    <pc:chgData name="STANHOPE Edward N" userId="acaa5634-1c32-4042-b066-e269a736ab88" providerId="ADAL" clId="{1A7DA0B5-8F47-4C8D-B633-5B2FDAC02C51}"/>
    <pc:docChg chg="modSld">
      <pc:chgData name="STANHOPE Edward N" userId="acaa5634-1c32-4042-b066-e269a736ab88" providerId="ADAL" clId="{1A7DA0B5-8F47-4C8D-B633-5B2FDAC02C51}" dt="2022-09-20T12:08:04.716" v="7" actId="1076"/>
      <pc:docMkLst>
        <pc:docMk/>
      </pc:docMkLst>
      <pc:sldChg chg="modSp mod">
        <pc:chgData name="STANHOPE Edward N" userId="acaa5634-1c32-4042-b066-e269a736ab88" providerId="ADAL" clId="{1A7DA0B5-8F47-4C8D-B633-5B2FDAC02C51}" dt="2022-09-20T12:07:46.352" v="5" actId="1076"/>
        <pc:sldMkLst>
          <pc:docMk/>
          <pc:sldMk cId="843907748" sldId="256"/>
        </pc:sldMkLst>
        <pc:spChg chg="mod">
          <ac:chgData name="STANHOPE Edward N" userId="acaa5634-1c32-4042-b066-e269a736ab88" providerId="ADAL" clId="{1A7DA0B5-8F47-4C8D-B633-5B2FDAC02C51}" dt="2022-09-20T12:06:45.163" v="1" actId="404"/>
          <ac:spMkLst>
            <pc:docMk/>
            <pc:sldMk cId="843907748" sldId="256"/>
            <ac:spMk id="6" creationId="{00000000-0000-0000-0000-000000000000}"/>
          </ac:spMkLst>
        </pc:spChg>
        <pc:spChg chg="mod">
          <ac:chgData name="STANHOPE Edward N" userId="acaa5634-1c32-4042-b066-e269a736ab88" providerId="ADAL" clId="{1A7DA0B5-8F47-4C8D-B633-5B2FDAC02C51}" dt="2022-09-20T12:07:46.352" v="5" actId="1076"/>
          <ac:spMkLst>
            <pc:docMk/>
            <pc:sldMk cId="843907748" sldId="256"/>
            <ac:spMk id="15" creationId="{C8755BCC-C202-456E-A812-5D69FC08DF0F}"/>
          </ac:spMkLst>
        </pc:spChg>
      </pc:sldChg>
      <pc:sldChg chg="modSp mod">
        <pc:chgData name="STANHOPE Edward N" userId="acaa5634-1c32-4042-b066-e269a736ab88" providerId="ADAL" clId="{1A7DA0B5-8F47-4C8D-B633-5B2FDAC02C51}" dt="2022-09-20T12:08:04.716" v="7" actId="1076"/>
        <pc:sldMkLst>
          <pc:docMk/>
          <pc:sldMk cId="3310002883" sldId="257"/>
        </pc:sldMkLst>
        <pc:spChg chg="mod">
          <ac:chgData name="STANHOPE Edward N" userId="acaa5634-1c32-4042-b066-e269a736ab88" providerId="ADAL" clId="{1A7DA0B5-8F47-4C8D-B633-5B2FDAC02C51}" dt="2022-09-20T12:07:02.528" v="3" actId="404"/>
          <ac:spMkLst>
            <pc:docMk/>
            <pc:sldMk cId="3310002883" sldId="257"/>
            <ac:spMk id="6" creationId="{00000000-0000-0000-0000-000000000000}"/>
          </ac:spMkLst>
        </pc:spChg>
        <pc:spChg chg="mod">
          <ac:chgData name="STANHOPE Edward N" userId="acaa5634-1c32-4042-b066-e269a736ab88" providerId="ADAL" clId="{1A7DA0B5-8F47-4C8D-B633-5B2FDAC02C51}" dt="2022-09-20T12:08:04.716" v="7" actId="1076"/>
          <ac:spMkLst>
            <pc:docMk/>
            <pc:sldMk cId="3310002883" sldId="257"/>
            <ac:spMk id="15" creationId="{C8755BCC-C202-456E-A812-5D69FC08DF0F}"/>
          </ac:spMkLst>
        </pc:spChg>
      </pc:sldChg>
      <pc:sldChg chg="modSp mod">
        <pc:chgData name="STANHOPE Edward N" userId="acaa5634-1c32-4042-b066-e269a736ab88" providerId="ADAL" clId="{1A7DA0B5-8F47-4C8D-B633-5B2FDAC02C51}" dt="2022-09-20T12:07:53.601" v="6" actId="1076"/>
        <pc:sldMkLst>
          <pc:docMk/>
          <pc:sldMk cId="2771850090" sldId="258"/>
        </pc:sldMkLst>
        <pc:spChg chg="mod">
          <ac:chgData name="STANHOPE Edward N" userId="acaa5634-1c32-4042-b066-e269a736ab88" providerId="ADAL" clId="{1A7DA0B5-8F47-4C8D-B633-5B2FDAC02C51}" dt="2022-09-20T12:06:56.036" v="2" actId="404"/>
          <ac:spMkLst>
            <pc:docMk/>
            <pc:sldMk cId="2771850090" sldId="258"/>
            <ac:spMk id="6" creationId="{00000000-0000-0000-0000-000000000000}"/>
          </ac:spMkLst>
        </pc:spChg>
        <pc:spChg chg="mod">
          <ac:chgData name="STANHOPE Edward N" userId="acaa5634-1c32-4042-b066-e269a736ab88" providerId="ADAL" clId="{1A7DA0B5-8F47-4C8D-B633-5B2FDAC02C51}" dt="2022-09-20T12:07:53.601" v="6" actId="1076"/>
          <ac:spMkLst>
            <pc:docMk/>
            <pc:sldMk cId="2771850090" sldId="258"/>
            <ac:spMk id="15" creationId="{C8755BCC-C202-456E-A812-5D69FC08DF0F}"/>
          </ac:spMkLst>
        </pc:spChg>
      </pc:sldChg>
    </pc:docChg>
  </pc:docChgLst>
  <pc:docChgLst>
    <pc:chgData name="STANHOPE Edward N" userId="acaa5634-1c32-4042-b066-e269a736ab88" providerId="ADAL" clId="{1859E8BB-A6B0-48FF-823A-17F96918288F}"/>
    <pc:docChg chg="modSld">
      <pc:chgData name="STANHOPE Edward N" userId="acaa5634-1c32-4042-b066-e269a736ab88" providerId="ADAL" clId="{1859E8BB-A6B0-48FF-823A-17F96918288F}" dt="2023-07-24T19:05:26.723" v="7" actId="20577"/>
      <pc:docMkLst>
        <pc:docMk/>
      </pc:docMkLst>
      <pc:sldChg chg="modSp mod">
        <pc:chgData name="STANHOPE Edward N" userId="acaa5634-1c32-4042-b066-e269a736ab88" providerId="ADAL" clId="{1859E8BB-A6B0-48FF-823A-17F96918288F}" dt="2023-07-24T19:05:26.723" v="7" actId="20577"/>
        <pc:sldMkLst>
          <pc:docMk/>
          <pc:sldMk cId="843907748" sldId="256"/>
        </pc:sldMkLst>
        <pc:spChg chg="mod">
          <ac:chgData name="STANHOPE Edward N" userId="acaa5634-1c32-4042-b066-e269a736ab88" providerId="ADAL" clId="{1859E8BB-A6B0-48FF-823A-17F96918288F}" dt="2023-07-24T19:05:26.723" v="7" actId="20577"/>
          <ac:spMkLst>
            <pc:docMk/>
            <pc:sldMk cId="843907748" sldId="256"/>
            <ac:spMk id="15" creationId="{C8755BCC-C202-456E-A812-5D69FC08DF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7CE30-6541-9F48-952A-A3F2BC9EC202}" type="datetimeFigureOut">
              <a:rPr lang="en-US" smtClean="0"/>
              <a:t>5/2/2024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70B3A-2B4F-2348-B785-FB66EFAB8B76}" type="slidenum">
              <a:rPr lang="en-US" smtClean="0"/>
              <a:t>‹#›</a:t>
            </a:fld>
            <a:endParaRPr lang="en-US"/>
          </a:p>
        </p:txBody>
      </p:sp>
    </p:spTree>
    <p:extLst>
      <p:ext uri="{BB962C8B-B14F-4D97-AF65-F5344CB8AC3E}">
        <p14:creationId xmlns:p14="http://schemas.microsoft.com/office/powerpoint/2010/main" val="83481977"/>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470B3A-2B4F-2348-B785-FB66EFAB8B76}" type="slidenum">
              <a:rPr lang="en-US" smtClean="0"/>
              <a:t>1</a:t>
            </a:fld>
            <a:endParaRPr lang="en-US"/>
          </a:p>
        </p:txBody>
      </p:sp>
    </p:spTree>
    <p:extLst>
      <p:ext uri="{BB962C8B-B14F-4D97-AF65-F5344CB8AC3E}">
        <p14:creationId xmlns:p14="http://schemas.microsoft.com/office/powerpoint/2010/main" val="77476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470124" y="8059374"/>
            <a:ext cx="18443377" cy="192093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812" y="488577"/>
            <a:ext cx="20304000" cy="750351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80353" y="488577"/>
            <a:ext cx="3278187" cy="34379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a:prstGeom prst="rect">
            <a:avLst/>
          </a:prstGeo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a:prstGeom prst="rect">
            <a:avLst/>
          </a:prstGeo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5" name="Footer Placeholder 4"/>
          <p:cNvSpPr>
            <a:spLocks noGrp="1"/>
          </p:cNvSpPr>
          <p:nvPr>
            <p:ph type="ftr" sz="quarter" idx="11"/>
          </p:nvPr>
        </p:nvSpPr>
        <p:spPr>
          <a:xfrm>
            <a:off x="7083326" y="28060644"/>
            <a:ext cx="7216973" cy="1611875"/>
          </a:xfrm>
          <a:prstGeom prst="rect">
            <a:avLst/>
          </a:prstGeom>
        </p:spPr>
        <p:txBody>
          <a:bodyPr/>
          <a:lstStyle/>
          <a:p>
            <a:endParaRPr lang="en-US"/>
          </a:p>
        </p:txBody>
      </p:sp>
      <p:sp>
        <p:nvSpPr>
          <p:cNvPr id="6" name="Slide Number Placeholder 5"/>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
        <p:nvSpPr>
          <p:cNvPr id="7" name="TextBox 6"/>
          <p:cNvSpPr txBox="1"/>
          <p:nvPr userDrawn="1"/>
        </p:nvSpPr>
        <p:spPr>
          <a:xfrm>
            <a:off x="2796988" y="3442447"/>
            <a:ext cx="184731" cy="843436"/>
          </a:xfrm>
          <a:prstGeom prst="rect">
            <a:avLst/>
          </a:prstGeom>
          <a:noFill/>
        </p:spPr>
        <p:txBody>
          <a:bodyPr wrap="none" rtlCol="0">
            <a:sp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a:prstGeom prst="rect">
            <a:avLst/>
          </a:prstGeo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8" name="Footer Placeholder 7"/>
          <p:cNvSpPr>
            <a:spLocks noGrp="1"/>
          </p:cNvSpPr>
          <p:nvPr>
            <p:ph type="ftr" sz="quarter" idx="11"/>
          </p:nvPr>
        </p:nvSpPr>
        <p:spPr>
          <a:xfrm>
            <a:off x="7083326" y="28060644"/>
            <a:ext cx="7216973" cy="1611875"/>
          </a:xfrm>
          <a:prstGeom prst="rect">
            <a:avLst/>
          </a:prstGeom>
        </p:spPr>
        <p:txBody>
          <a:bodyPr/>
          <a:lstStyle/>
          <a:p>
            <a:endParaRPr lang="en-US"/>
          </a:p>
        </p:txBody>
      </p:sp>
      <p:sp>
        <p:nvSpPr>
          <p:cNvPr id="9" name="Slide Number Placeholder 8"/>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0124" y="1611882"/>
            <a:ext cx="18443377" cy="585180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4" name="Footer Placeholder 3"/>
          <p:cNvSpPr>
            <a:spLocks noGrp="1"/>
          </p:cNvSpPr>
          <p:nvPr>
            <p:ph type="ftr" sz="quarter" idx="11"/>
          </p:nvPr>
        </p:nvSpPr>
        <p:spPr>
          <a:xfrm>
            <a:off x="7083326" y="28060644"/>
            <a:ext cx="7216973" cy="1611875"/>
          </a:xfrm>
          <a:prstGeom prst="rect">
            <a:avLst/>
          </a:prstGeom>
        </p:spPr>
        <p:txBody>
          <a:bodyPr/>
          <a:lstStyle/>
          <a:p>
            <a:endParaRPr lang="en-US"/>
          </a:p>
        </p:txBody>
      </p:sp>
      <p:sp>
        <p:nvSpPr>
          <p:cNvPr id="5" name="Slide Number Placeholder 4"/>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3" name="Footer Placeholder 2"/>
          <p:cNvSpPr>
            <a:spLocks noGrp="1"/>
          </p:cNvSpPr>
          <p:nvPr>
            <p:ph type="ftr" sz="quarter" idx="11"/>
          </p:nvPr>
        </p:nvSpPr>
        <p:spPr>
          <a:xfrm>
            <a:off x="7083326" y="28060644"/>
            <a:ext cx="7216973" cy="1611875"/>
          </a:xfrm>
          <a:prstGeom prst="rect">
            <a:avLst/>
          </a:prstGeom>
        </p:spPr>
        <p:txBody>
          <a:bodyPr/>
          <a:lstStyle/>
          <a:p>
            <a:endParaRPr lang="en-US"/>
          </a:p>
        </p:txBody>
      </p:sp>
      <p:sp>
        <p:nvSpPr>
          <p:cNvPr id="4" name="Slide Number Placeholder 3"/>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a:prstGeom prst="rect">
            <a:avLst/>
          </a:prstGeo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a:prstGeom prst="rect">
            <a:avLst/>
          </a:prstGeo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a:prstGeom prst="rect">
            <a:avLst/>
          </a:prstGeo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a:prstGeom prst="rect">
            <a:avLst/>
          </a:prstGeo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a:xfrm>
            <a:off x="1470124" y="28060644"/>
            <a:ext cx="4811316" cy="1611875"/>
          </a:xfrm>
          <a:prstGeom prst="rect">
            <a:avLst/>
          </a:prstGeom>
        </p:spPr>
        <p:txBody>
          <a:bodyPr/>
          <a:lstStyle/>
          <a:p>
            <a:fld id="{CA51EACE-1724-8F4A-B99E-9EADDF197C1F}" type="datetimeFigureOut">
              <a:rPr lang="en-US" smtClean="0"/>
              <a:t>5/2/2024</a:t>
            </a:fld>
            <a:endParaRPr lang="en-US"/>
          </a:p>
        </p:txBody>
      </p:sp>
      <p:sp>
        <p:nvSpPr>
          <p:cNvPr id="6" name="Footer Placeholder 5"/>
          <p:cNvSpPr>
            <a:spLocks noGrp="1"/>
          </p:cNvSpPr>
          <p:nvPr>
            <p:ph type="ftr" sz="quarter" idx="11"/>
          </p:nvPr>
        </p:nvSpPr>
        <p:spPr>
          <a:xfrm>
            <a:off x="7083326" y="28060644"/>
            <a:ext cx="7216973" cy="1611875"/>
          </a:xfrm>
          <a:prstGeom prst="rect">
            <a:avLst/>
          </a:prstGeom>
        </p:spPr>
        <p:txBody>
          <a:bodyPr/>
          <a:lstStyle/>
          <a:p>
            <a:endParaRPr lang="en-US"/>
          </a:p>
        </p:txBody>
      </p:sp>
      <p:sp>
        <p:nvSpPr>
          <p:cNvPr id="7" name="Slide Number Placeholder 6"/>
          <p:cNvSpPr>
            <a:spLocks noGrp="1"/>
          </p:cNvSpPr>
          <p:nvPr>
            <p:ph type="sldNum" sz="quarter" idx="12"/>
          </p:nvPr>
        </p:nvSpPr>
        <p:spPr>
          <a:xfrm>
            <a:off x="15102185" y="28060644"/>
            <a:ext cx="4811316" cy="1611875"/>
          </a:xfrm>
          <a:prstGeom prst="rect">
            <a:avLst/>
          </a:prstGeom>
        </p:spPr>
        <p:txBody>
          <a:bodyPr/>
          <a:lstStyle/>
          <a:p>
            <a:fld id="{37353BFF-10EB-F74C-BCF3-FD1AA7433D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539812" y="542366"/>
            <a:ext cx="20304000" cy="6094407"/>
          </a:xfrm>
          <a:prstGeom prst="rect">
            <a:avLst/>
          </a:prstGeom>
          <a:solidFill>
            <a:srgbClr val="CCC4BC"/>
          </a:solidFill>
          <a:ln>
            <a:solidFill>
              <a:srgbClr val="CC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80353" y="542366"/>
            <a:ext cx="3278187" cy="3437964"/>
          </a:xfrm>
          <a:prstGeom prst="rect">
            <a:avLst/>
          </a:prstGeom>
        </p:spPr>
      </p:pic>
    </p:spTree>
    <p:extLst>
      <p:ext uri="{BB962C8B-B14F-4D97-AF65-F5344CB8AC3E}">
        <p14:creationId xmlns:p14="http://schemas.microsoft.com/office/powerpoint/2010/main" val="74782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29572" y="429311"/>
            <a:ext cx="16050088" cy="6247864"/>
          </a:xfrm>
          <a:prstGeom prst="rect">
            <a:avLst/>
          </a:prstGeom>
          <a:noFill/>
        </p:spPr>
        <p:txBody>
          <a:bodyPr wrap="square" rtlCol="0">
            <a:spAutoFit/>
          </a:bodyPr>
          <a:lstStyle/>
          <a:p>
            <a:r>
              <a:rPr lang="en-GB" sz="8000" dirty="0">
                <a:effectLst/>
                <a:latin typeface="Tahoma" panose="020B0604030504040204" pitchFamily="34" charset="0"/>
                <a:ea typeface="Calibri" panose="020F0502020204030204" pitchFamily="34" charset="0"/>
                <a:cs typeface="Times New Roman" panose="02020603050405020304" pitchFamily="18" charset="0"/>
              </a:rPr>
              <a:t>Qualitative Analysis of Teacher Perspectives on Standardised Testing: Does Standardised Testing Effectively Assess Student Progression? </a:t>
            </a:r>
            <a:endParaRPr lang="en-GB" sz="8000" dirty="0"/>
          </a:p>
        </p:txBody>
      </p:sp>
      <p:sp>
        <p:nvSpPr>
          <p:cNvPr id="6" name="TextBox 5"/>
          <p:cNvSpPr txBox="1"/>
          <p:nvPr/>
        </p:nvSpPr>
        <p:spPr>
          <a:xfrm>
            <a:off x="13407209" y="4919271"/>
            <a:ext cx="19945350" cy="1708160"/>
          </a:xfrm>
          <a:prstGeom prst="rect">
            <a:avLst/>
          </a:prstGeom>
          <a:noFill/>
        </p:spPr>
        <p:txBody>
          <a:bodyPr wrap="square" rtlCol="0">
            <a:spAutoFit/>
          </a:bodyPr>
          <a:lstStyle/>
          <a:p>
            <a:r>
              <a:rPr lang="en-US" sz="3500" b="1" dirty="0">
                <a:latin typeface="Tahoma" charset="0"/>
                <a:ea typeface="Tahoma" charset="0"/>
                <a:cs typeface="Tahoma" charset="0"/>
              </a:rPr>
              <a:t>Hattie Lathe</a:t>
            </a:r>
          </a:p>
          <a:p>
            <a:r>
              <a:rPr lang="en-US" sz="3500" dirty="0">
                <a:latin typeface="Tahoma" charset="0"/>
                <a:ea typeface="Tahoma" charset="0"/>
                <a:cs typeface="Tahoma" charset="0"/>
              </a:rPr>
              <a:t>BSc [Sports Coaching] and Physical</a:t>
            </a:r>
          </a:p>
          <a:p>
            <a:r>
              <a:rPr lang="en-US" sz="3500" dirty="0">
                <a:latin typeface="Tahoma" charset="0"/>
                <a:ea typeface="Tahoma" charset="0"/>
                <a:cs typeface="Tahoma" charset="0"/>
              </a:rPr>
              <a:t>Education</a:t>
            </a:r>
            <a:endParaRPr lang="en-US" sz="3200" dirty="0">
              <a:latin typeface="Tahoma" charset="0"/>
              <a:ea typeface="Tahoma" charset="0"/>
              <a:cs typeface="Tahoma" charset="0"/>
            </a:endParaRPr>
          </a:p>
        </p:txBody>
      </p:sp>
      <p:sp>
        <p:nvSpPr>
          <p:cNvPr id="49" name="Rectangle 4">
            <a:extLst>
              <a:ext uri="{FF2B5EF4-FFF2-40B4-BE49-F238E27FC236}">
                <a16:creationId xmlns:a16="http://schemas.microsoft.com/office/drawing/2014/main" id="{3718A391-792F-4799-957C-8A89F121B646}"/>
              </a:ext>
            </a:extLst>
          </p:cNvPr>
          <p:cNvSpPr>
            <a:spLocks noChangeArrowheads="1"/>
          </p:cNvSpPr>
          <p:nvPr/>
        </p:nvSpPr>
        <p:spPr bwMode="auto">
          <a:xfrm>
            <a:off x="642483" y="7842046"/>
            <a:ext cx="10091735" cy="9992736"/>
          </a:xfrm>
          <a:prstGeom prst="rect">
            <a:avLst/>
          </a:prstGeom>
          <a:solidFill>
            <a:schemeClr val="bg1">
              <a:lumMod val="95000"/>
            </a:schemeClr>
          </a:solidFill>
          <a:ln w="9525">
            <a:noFill/>
            <a:miter lim="800000"/>
            <a:headEnd/>
            <a:tailEnd/>
          </a:ln>
        </p:spPr>
        <p:txBody>
          <a:bodyPr wrap="square" lIns="432054" tIns="216027" rIns="432054" bIns="216027">
            <a:spAutoFit/>
          </a:bodyPr>
          <a:lstStyle/>
          <a:p>
            <a:pPr algn="just"/>
            <a:r>
              <a:rPr lang="en-GB" sz="2700" dirty="0">
                <a:effectLst/>
                <a:latin typeface="Calibri (Body)"/>
                <a:ea typeface="Calibri" panose="020F0502020204030204" pitchFamily="34" charset="0"/>
              </a:rPr>
              <a:t>The key function of standardised testing is to measure students' retention in core subjects and test their ability to recall and answer factual questions.  This measurement is then used as an indicator to educators of their student achievement levels (Higgins, 2009) against predetermined attainment targets (Brindley 1998). Moreover, the pressure of this concept enforced by governing bodies has begun to significantly shape the educational environment, teacher approaches, and institutional standards due to increased accountability (Armstrong, 2010). One of the prominent concerns revolves around the ideology that, to keep up with increasing demands, educators have begun modifying their teaching methods to align with test formats, to ensure desirable grades are achieved by students and therefore reflect well on themselves. This tailoring and notion of teaching to test discredits subjects that are not included in assessments, such as art and physical education, and promotes significant amounts of time being allocated to preparing students with the correct techniques and basic knowledge to pass the standardised testing format. Therefore, disregarding engagement with students subsequently damages their learning experiences (Phelps 2011). Moreover, by facilitating preparation over learning, teachers are narrowing the curriculum and fixating on implementing low-level skills, specifically covered on the test (Popham, 2003).</a:t>
            </a:r>
            <a:endParaRPr lang="en-GB" sz="2700" dirty="0"/>
          </a:p>
        </p:txBody>
      </p:sp>
      <p:sp>
        <p:nvSpPr>
          <p:cNvPr id="50" name="Text Box 94">
            <a:extLst>
              <a:ext uri="{FF2B5EF4-FFF2-40B4-BE49-F238E27FC236}">
                <a16:creationId xmlns:a16="http://schemas.microsoft.com/office/drawing/2014/main" id="{17269713-E92A-4BD4-9BED-632C056AE5B0}"/>
              </a:ext>
            </a:extLst>
          </p:cNvPr>
          <p:cNvSpPr txBox="1">
            <a:spLocks noChangeArrowheads="1"/>
          </p:cNvSpPr>
          <p:nvPr/>
        </p:nvSpPr>
        <p:spPr bwMode="auto">
          <a:xfrm>
            <a:off x="629575" y="6757232"/>
            <a:ext cx="10091734" cy="830262"/>
          </a:xfrm>
          <a:prstGeom prst="rect">
            <a:avLst/>
          </a:prstGeom>
          <a:solidFill>
            <a:srgbClr val="DC1731"/>
          </a:solidFill>
          <a:ln w="9525">
            <a:solidFill>
              <a:srgbClr val="DC1731"/>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defRPr/>
            </a:pPr>
            <a:r>
              <a:rPr lang="en-GB" sz="4800" b="1" dirty="0">
                <a:solidFill>
                  <a:schemeClr val="bg1"/>
                </a:solidFill>
                <a:latin typeface="+mn-lt"/>
              </a:rPr>
              <a:t>INTRODUCTION</a:t>
            </a:r>
          </a:p>
        </p:txBody>
      </p:sp>
      <p:sp>
        <p:nvSpPr>
          <p:cNvPr id="51" name="Text Box 94">
            <a:extLst>
              <a:ext uri="{FF2B5EF4-FFF2-40B4-BE49-F238E27FC236}">
                <a16:creationId xmlns:a16="http://schemas.microsoft.com/office/drawing/2014/main" id="{F7CAE447-F04C-4515-B730-705CF3E32266}"/>
              </a:ext>
            </a:extLst>
          </p:cNvPr>
          <p:cNvSpPr txBox="1">
            <a:spLocks noChangeArrowheads="1"/>
          </p:cNvSpPr>
          <p:nvPr/>
        </p:nvSpPr>
        <p:spPr bwMode="auto">
          <a:xfrm>
            <a:off x="629574" y="18196034"/>
            <a:ext cx="10091734" cy="830262"/>
          </a:xfrm>
          <a:prstGeom prst="rect">
            <a:avLst/>
          </a:prstGeom>
          <a:solidFill>
            <a:srgbClr val="DC1731"/>
          </a:solidFill>
          <a:ln w="9525">
            <a:solidFill>
              <a:srgbClr val="DC1731"/>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defRPr/>
            </a:pPr>
            <a:r>
              <a:rPr lang="en-GB" sz="4800" b="1" dirty="0">
                <a:solidFill>
                  <a:schemeClr val="bg1"/>
                </a:solidFill>
                <a:latin typeface="+mn-lt"/>
              </a:rPr>
              <a:t>METHODOLOGY</a:t>
            </a:r>
          </a:p>
        </p:txBody>
      </p:sp>
      <p:sp>
        <p:nvSpPr>
          <p:cNvPr id="52" name="Rectangle 4">
            <a:extLst>
              <a:ext uri="{FF2B5EF4-FFF2-40B4-BE49-F238E27FC236}">
                <a16:creationId xmlns:a16="http://schemas.microsoft.com/office/drawing/2014/main" id="{0C75E0ED-E3F5-45E5-93BC-A71E7B20A74E}"/>
              </a:ext>
            </a:extLst>
          </p:cNvPr>
          <p:cNvSpPr>
            <a:spLocks noChangeArrowheads="1"/>
          </p:cNvSpPr>
          <p:nvPr/>
        </p:nvSpPr>
        <p:spPr bwMode="auto">
          <a:xfrm>
            <a:off x="642483" y="19151599"/>
            <a:ext cx="10091735" cy="6268639"/>
          </a:xfrm>
          <a:prstGeom prst="rect">
            <a:avLst/>
          </a:prstGeom>
          <a:solidFill>
            <a:schemeClr val="bg1">
              <a:lumMod val="95000"/>
            </a:schemeClr>
          </a:solidFill>
          <a:ln w="9525">
            <a:noFill/>
            <a:miter lim="800000"/>
            <a:headEnd/>
            <a:tailEnd/>
          </a:ln>
        </p:spPr>
        <p:txBody>
          <a:bodyPr wrap="square" lIns="432054" tIns="216027" rIns="432054" bIns="216027">
            <a:spAutoFit/>
          </a:bodyPr>
          <a:lstStyle/>
          <a:p>
            <a:pPr algn="just">
              <a:defRPr/>
            </a:pPr>
            <a:r>
              <a:rPr lang="en-GB" sz="2700" dirty="0">
                <a:effectLst/>
                <a:latin typeface="Calibri (Body)"/>
                <a:ea typeface="Calibri" panose="020F0502020204030204" pitchFamily="34" charset="0"/>
              </a:rPr>
              <a:t>Surveys were utilised as the primary data collection method with schools being actively recruited through a combination of email and phone calls. The utilisation of ten teachers allows a nuanced examination of results, thereby prohibiting a deeper analysis and substantial discussion. The selection process selects individuals who have dealt firsthand with distributing standardised testing within a primary school setting, this will be able to provide sufficient insight into the effects on pedagogy and student learning and thus teaching experience. Any participants lacking will be removed from the research project, the only exemption made will be to accommodate headteachers. thematic analysis was utilised during the examination to highlight reoccurring themes, valuable insights, and outliers</a:t>
            </a:r>
            <a:endParaRPr lang="en-GB" sz="2700" dirty="0">
              <a:latin typeface="Calibri (Body)"/>
              <a:cs typeface="Arial" panose="020B0604020202020204" pitchFamily="34" charset="0"/>
            </a:endParaRPr>
          </a:p>
          <a:p>
            <a:pPr algn="just">
              <a:defRPr/>
            </a:pPr>
            <a:endParaRPr lang="en-GB" sz="2800" dirty="0">
              <a:cs typeface="Arial" panose="020B0604020202020204" pitchFamily="34" charset="0"/>
            </a:endParaRPr>
          </a:p>
        </p:txBody>
      </p:sp>
      <p:sp>
        <p:nvSpPr>
          <p:cNvPr id="62" name="Text Box 94">
            <a:extLst>
              <a:ext uri="{FF2B5EF4-FFF2-40B4-BE49-F238E27FC236}">
                <a16:creationId xmlns:a16="http://schemas.microsoft.com/office/drawing/2014/main" id="{07D1558B-777B-47BF-8278-5B913F622844}"/>
              </a:ext>
            </a:extLst>
          </p:cNvPr>
          <p:cNvSpPr txBox="1">
            <a:spLocks noChangeArrowheads="1"/>
          </p:cNvSpPr>
          <p:nvPr/>
        </p:nvSpPr>
        <p:spPr bwMode="auto">
          <a:xfrm>
            <a:off x="629572" y="25285212"/>
            <a:ext cx="10091736" cy="831850"/>
          </a:xfrm>
          <a:prstGeom prst="rect">
            <a:avLst/>
          </a:prstGeom>
          <a:solidFill>
            <a:srgbClr val="DC1731"/>
          </a:solidFill>
          <a:ln w="9525">
            <a:solidFill>
              <a:srgbClr val="DC1731"/>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defRPr/>
            </a:pPr>
            <a:r>
              <a:rPr lang="en-GB" sz="4800" b="1" dirty="0">
                <a:solidFill>
                  <a:schemeClr val="bg1"/>
                </a:solidFill>
                <a:latin typeface="+mn-lt"/>
              </a:rPr>
              <a:t>RESULTS</a:t>
            </a:r>
          </a:p>
        </p:txBody>
      </p:sp>
      <p:sp>
        <p:nvSpPr>
          <p:cNvPr id="63" name="Rectangle 4">
            <a:extLst>
              <a:ext uri="{FF2B5EF4-FFF2-40B4-BE49-F238E27FC236}">
                <a16:creationId xmlns:a16="http://schemas.microsoft.com/office/drawing/2014/main" id="{6D6DD35C-D529-4B9B-9EA0-F5C19E3640C7}"/>
              </a:ext>
            </a:extLst>
          </p:cNvPr>
          <p:cNvSpPr>
            <a:spLocks noChangeArrowheads="1"/>
          </p:cNvSpPr>
          <p:nvPr/>
        </p:nvSpPr>
        <p:spPr bwMode="auto">
          <a:xfrm>
            <a:off x="629572" y="26250719"/>
            <a:ext cx="10091735" cy="3883371"/>
          </a:xfrm>
          <a:prstGeom prst="rect">
            <a:avLst/>
          </a:prstGeom>
          <a:solidFill>
            <a:schemeClr val="bg1">
              <a:lumMod val="95000"/>
            </a:schemeClr>
          </a:solidFill>
          <a:ln w="9525">
            <a:noFill/>
            <a:miter lim="800000"/>
            <a:headEnd/>
            <a:tailEnd/>
          </a:ln>
        </p:spPr>
        <p:txBody>
          <a:bodyPr wrap="square" lIns="432054" tIns="216027" rIns="432054" bIns="216027">
            <a:spAutoFit/>
          </a:bodyPr>
          <a:lstStyle/>
          <a:p>
            <a:pPr algn="just">
              <a:defRPr/>
            </a:pPr>
            <a:r>
              <a:rPr lang="en-US" sz="2800" dirty="0">
                <a:cs typeface="Arial" panose="020B0604020202020204" pitchFamily="34" charset="0"/>
              </a:rPr>
              <a:t>The majority</a:t>
            </a:r>
            <a:r>
              <a:rPr lang="en-GB" sz="2800" dirty="0">
                <a:cs typeface="Arial" panose="020B0604020202020204" pitchFamily="34" charset="0"/>
              </a:rPr>
              <a:t> of results indicated a negative perspective on current testing procedures with a recognition of the increased stress faced by students and teachers that have begun to change classroom dynamics. For those critiques, solutions were provided to encourage policymakers to create a better representation of student progression instead of the traditional methods. Nevertheless, </a:t>
            </a:r>
            <a:r>
              <a:rPr lang="en-US" sz="2800" dirty="0">
                <a:cs typeface="Arial" panose="020B0604020202020204" pitchFamily="34" charset="0"/>
              </a:rPr>
              <a:t>justifications for current methods were still included, </a:t>
            </a:r>
            <a:r>
              <a:rPr lang="en-GB" sz="2800" dirty="0">
                <a:cs typeface="Arial" panose="020B0604020202020204" pitchFamily="34" charset="0"/>
              </a:rPr>
              <a:t>as shown in Figure 1. </a:t>
            </a:r>
          </a:p>
        </p:txBody>
      </p:sp>
      <p:sp>
        <p:nvSpPr>
          <p:cNvPr id="66" name="Rectangle 4">
            <a:extLst>
              <a:ext uri="{FF2B5EF4-FFF2-40B4-BE49-F238E27FC236}">
                <a16:creationId xmlns:a16="http://schemas.microsoft.com/office/drawing/2014/main" id="{3D1257B3-BA4A-4E71-A509-C9DEDEF28A2D}"/>
              </a:ext>
            </a:extLst>
          </p:cNvPr>
          <p:cNvSpPr>
            <a:spLocks noChangeArrowheads="1"/>
          </p:cNvSpPr>
          <p:nvPr/>
        </p:nvSpPr>
        <p:spPr bwMode="auto">
          <a:xfrm>
            <a:off x="11151454" y="22280246"/>
            <a:ext cx="9823509" cy="4314258"/>
          </a:xfrm>
          <a:prstGeom prst="rect">
            <a:avLst/>
          </a:prstGeom>
          <a:solidFill>
            <a:schemeClr val="bg1">
              <a:lumMod val="95000"/>
            </a:schemeClr>
          </a:solidFill>
          <a:ln w="9525">
            <a:noFill/>
            <a:miter lim="800000"/>
            <a:headEnd/>
            <a:tailEnd/>
          </a:ln>
        </p:spPr>
        <p:txBody>
          <a:bodyPr wrap="square" lIns="432054" tIns="216027" rIns="432054" bIns="216027">
            <a:spAutoFit/>
          </a:bodyPr>
          <a:lstStyle/>
          <a:p>
            <a:r>
              <a:rPr lang="en-GB" sz="2800" dirty="0">
                <a:latin typeface="Calibri Body"/>
                <a:ea typeface="Calibri" panose="020F0502020204030204" pitchFamily="34" charset="0"/>
                <a:cs typeface="Times New Roman" panose="02020603050405020304" pitchFamily="18" charset="0"/>
              </a:rPr>
              <a:t>T</a:t>
            </a:r>
            <a:r>
              <a:rPr lang="en-GB" sz="2800" dirty="0">
                <a:effectLst/>
                <a:latin typeface="Calibri Body"/>
                <a:ea typeface="Calibri" panose="020F0502020204030204" pitchFamily="34" charset="0"/>
                <a:cs typeface="Times New Roman" panose="02020603050405020304" pitchFamily="18" charset="0"/>
              </a:rPr>
              <a:t>he research provides sufficient insight into the challenges caused by current procedures. Through this exploration, the findings offer valuable insights for policymakers, educators and fellow researchers to interpret and develop their understanding of </a:t>
            </a:r>
            <a:r>
              <a:rPr lang="en-US" sz="2800" dirty="0">
                <a:effectLst/>
                <a:latin typeface="Calibri Body"/>
                <a:ea typeface="Calibri" panose="020F0502020204030204" pitchFamily="34" charset="0"/>
                <a:cs typeface="Times New Roman" panose="02020603050405020304" pitchFamily="18" charset="0"/>
              </a:rPr>
              <a:t>current procedures' limitations and justifications, thus</a:t>
            </a:r>
            <a:r>
              <a:rPr lang="en-GB" sz="2800" dirty="0">
                <a:effectLst/>
                <a:latin typeface="Calibri Body"/>
                <a:ea typeface="Calibri" panose="020F0502020204030204" pitchFamily="34" charset="0"/>
                <a:cs typeface="Times New Roman" panose="02020603050405020304" pitchFamily="18" charset="0"/>
              </a:rPr>
              <a:t> improving student learning experiences. Additionally, the research contributes to the existing body of knowledge surrounding the limitations of standardised testing.</a:t>
            </a:r>
          </a:p>
        </p:txBody>
      </p:sp>
      <p:sp>
        <p:nvSpPr>
          <p:cNvPr id="67" name="Text Box 94">
            <a:extLst>
              <a:ext uri="{FF2B5EF4-FFF2-40B4-BE49-F238E27FC236}">
                <a16:creationId xmlns:a16="http://schemas.microsoft.com/office/drawing/2014/main" id="{B4FD4CD1-1A56-4A1E-AE39-C5D028FF1B65}"/>
              </a:ext>
            </a:extLst>
          </p:cNvPr>
          <p:cNvSpPr txBox="1">
            <a:spLocks noChangeArrowheads="1"/>
          </p:cNvSpPr>
          <p:nvPr/>
        </p:nvSpPr>
        <p:spPr bwMode="auto">
          <a:xfrm>
            <a:off x="11151451" y="21327110"/>
            <a:ext cx="9823509" cy="830262"/>
          </a:xfrm>
          <a:prstGeom prst="rect">
            <a:avLst/>
          </a:prstGeom>
          <a:solidFill>
            <a:srgbClr val="DC1731"/>
          </a:solidFill>
          <a:ln w="9525">
            <a:solidFill>
              <a:srgbClr val="DC1731"/>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defRPr/>
            </a:pPr>
            <a:r>
              <a:rPr lang="en-GB" sz="4800" b="1" dirty="0">
                <a:solidFill>
                  <a:schemeClr val="bg1"/>
                </a:solidFill>
                <a:latin typeface="+mn-lt"/>
              </a:rPr>
              <a:t>CONCLUSIONS</a:t>
            </a:r>
          </a:p>
        </p:txBody>
      </p:sp>
      <p:sp>
        <p:nvSpPr>
          <p:cNvPr id="73" name="Text Box 94">
            <a:extLst>
              <a:ext uri="{FF2B5EF4-FFF2-40B4-BE49-F238E27FC236}">
                <a16:creationId xmlns:a16="http://schemas.microsoft.com/office/drawing/2014/main" id="{3E6B5646-8093-4902-9DB3-6A56ABFB090C}"/>
              </a:ext>
            </a:extLst>
          </p:cNvPr>
          <p:cNvSpPr txBox="1">
            <a:spLocks noChangeArrowheads="1"/>
          </p:cNvSpPr>
          <p:nvPr/>
        </p:nvSpPr>
        <p:spPr bwMode="auto">
          <a:xfrm>
            <a:off x="11151453" y="20564220"/>
            <a:ext cx="9823509" cy="523220"/>
          </a:xfrm>
          <a:prstGeom prst="rect">
            <a:avLst/>
          </a:prstGeom>
          <a:solidFill>
            <a:schemeClr val="bg1">
              <a:lumMod val="95000"/>
            </a:schemeClr>
          </a:solidFill>
          <a:ln w="952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GB" sz="2800" b="1" dirty="0">
                <a:latin typeface="+mn-lt"/>
              </a:rPr>
              <a:t>Figure 2</a:t>
            </a:r>
            <a:r>
              <a:rPr lang="en-GB" sz="2800" dirty="0">
                <a:latin typeface="+mn-lt"/>
              </a:rPr>
              <a:t>   </a:t>
            </a:r>
            <a:r>
              <a:rPr lang="en-US" sz="2800" dirty="0">
                <a:latin typeface="+mn-lt"/>
              </a:rPr>
              <a:t>Information Sheet and Purposeful Sampling</a:t>
            </a:r>
            <a:endParaRPr lang="en-GB" sz="2800" dirty="0">
              <a:latin typeface="+mn-lt"/>
            </a:endParaRPr>
          </a:p>
        </p:txBody>
      </p:sp>
      <p:sp>
        <p:nvSpPr>
          <p:cNvPr id="74" name="Text Box 94">
            <a:extLst>
              <a:ext uri="{FF2B5EF4-FFF2-40B4-BE49-F238E27FC236}">
                <a16:creationId xmlns:a16="http://schemas.microsoft.com/office/drawing/2014/main" id="{B9711770-570C-46A6-8ABA-CED5575490F9}"/>
              </a:ext>
            </a:extLst>
          </p:cNvPr>
          <p:cNvSpPr txBox="1">
            <a:spLocks noChangeArrowheads="1"/>
          </p:cNvSpPr>
          <p:nvPr/>
        </p:nvSpPr>
        <p:spPr bwMode="auto">
          <a:xfrm>
            <a:off x="11151454" y="26549013"/>
            <a:ext cx="9823509" cy="830262"/>
          </a:xfrm>
          <a:prstGeom prst="rect">
            <a:avLst/>
          </a:prstGeom>
          <a:solidFill>
            <a:srgbClr val="DC1731"/>
          </a:solidFill>
          <a:ln w="9525">
            <a:solidFill>
              <a:srgbClr val="DC1731"/>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defRPr/>
            </a:pPr>
            <a:r>
              <a:rPr lang="en-GB" sz="4800" b="1" dirty="0">
                <a:solidFill>
                  <a:schemeClr val="bg1"/>
                </a:solidFill>
                <a:latin typeface="+mn-lt"/>
              </a:rPr>
              <a:t>REFERENCES</a:t>
            </a:r>
          </a:p>
        </p:txBody>
      </p:sp>
      <p:sp>
        <p:nvSpPr>
          <p:cNvPr id="76" name="Rectangle 4">
            <a:extLst>
              <a:ext uri="{FF2B5EF4-FFF2-40B4-BE49-F238E27FC236}">
                <a16:creationId xmlns:a16="http://schemas.microsoft.com/office/drawing/2014/main" id="{4DDC225A-6681-47D2-B189-8BEC45A3F558}"/>
              </a:ext>
            </a:extLst>
          </p:cNvPr>
          <p:cNvSpPr>
            <a:spLocks noChangeArrowheads="1"/>
          </p:cNvSpPr>
          <p:nvPr/>
        </p:nvSpPr>
        <p:spPr bwMode="auto">
          <a:xfrm>
            <a:off x="11151454" y="27481825"/>
            <a:ext cx="9823509" cy="2652265"/>
          </a:xfrm>
          <a:prstGeom prst="rect">
            <a:avLst/>
          </a:prstGeom>
          <a:solidFill>
            <a:schemeClr val="bg1">
              <a:lumMod val="95000"/>
            </a:schemeClr>
          </a:solidFill>
          <a:ln w="9525">
            <a:noFill/>
            <a:miter lim="800000"/>
            <a:headEnd/>
            <a:tailEnd/>
          </a:ln>
        </p:spPr>
        <p:txBody>
          <a:bodyPr wrap="square" lIns="432054" tIns="216027" rIns="432054" bIns="216027">
            <a:spAutoFit/>
          </a:bodyPr>
          <a:lstStyle/>
          <a:p>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Brown, G. T., &amp; Hattie, J. (2012). The benefits of regular standardized assessment in childhood education.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Contemporary debates in childhood education and development</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287-292.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Cairns, R. (2021). Exams tested by COVID-19: An opportunity to rethink standardized senior secondary examinations. Prospects, 51, 331-345.</a:t>
            </a:r>
          </a:p>
          <a:p>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Federick, A. (2020). Finland education system.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Science and Society</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 21-32.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Mathison, S., &amp; Freeman, M. (2006). Teacher stress and high stakes testing.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Understanding teacher stress in an age of accountability</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43-63.</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A2E95F8-A010-241D-55D0-448A18CD249D}"/>
              </a:ext>
            </a:extLst>
          </p:cNvPr>
          <p:cNvPicPr>
            <a:picLocks noChangeAspect="1"/>
          </p:cNvPicPr>
          <p:nvPr/>
        </p:nvPicPr>
        <p:blipFill rotWithShape="1">
          <a:blip r:embed="rId3"/>
          <a:srcRect l="5960" t="8601" r="5266" b="17194"/>
          <a:stretch/>
        </p:blipFill>
        <p:spPr>
          <a:xfrm>
            <a:off x="11014784" y="7098244"/>
            <a:ext cx="9832891" cy="5441875"/>
          </a:xfrm>
          <a:prstGeom prst="rect">
            <a:avLst/>
          </a:prstGeom>
          <a:ln>
            <a:solidFill>
              <a:schemeClr val="tx1"/>
            </a:solidFill>
          </a:ln>
        </p:spPr>
      </p:pic>
      <p:pic>
        <p:nvPicPr>
          <p:cNvPr id="9" name="Picture 8">
            <a:extLst>
              <a:ext uri="{FF2B5EF4-FFF2-40B4-BE49-F238E27FC236}">
                <a16:creationId xmlns:a16="http://schemas.microsoft.com/office/drawing/2014/main" id="{CFEAA515-7C8C-8E67-73C1-1CE5101552DD}"/>
              </a:ext>
            </a:extLst>
          </p:cNvPr>
          <p:cNvPicPr>
            <a:picLocks noChangeAspect="1"/>
          </p:cNvPicPr>
          <p:nvPr/>
        </p:nvPicPr>
        <p:blipFill>
          <a:blip r:embed="rId4"/>
          <a:stretch>
            <a:fillRect/>
          </a:stretch>
        </p:blipFill>
        <p:spPr>
          <a:xfrm>
            <a:off x="12462251" y="13732925"/>
            <a:ext cx="7201905" cy="3029373"/>
          </a:xfrm>
          <a:prstGeom prst="rect">
            <a:avLst/>
          </a:prstGeom>
        </p:spPr>
      </p:pic>
      <p:pic>
        <p:nvPicPr>
          <p:cNvPr id="14" name="Picture 13">
            <a:extLst>
              <a:ext uri="{FF2B5EF4-FFF2-40B4-BE49-F238E27FC236}">
                <a16:creationId xmlns:a16="http://schemas.microsoft.com/office/drawing/2014/main" id="{3FCE1103-704C-6BE5-1EAB-EFDE3E482532}"/>
              </a:ext>
            </a:extLst>
          </p:cNvPr>
          <p:cNvPicPr>
            <a:picLocks noChangeAspect="1"/>
          </p:cNvPicPr>
          <p:nvPr/>
        </p:nvPicPr>
        <p:blipFill>
          <a:blip r:embed="rId5"/>
          <a:stretch>
            <a:fillRect/>
          </a:stretch>
        </p:blipFill>
        <p:spPr>
          <a:xfrm>
            <a:off x="12462251" y="16639426"/>
            <a:ext cx="7201905" cy="3950842"/>
          </a:xfrm>
          <a:prstGeom prst="rect">
            <a:avLst/>
          </a:prstGeom>
        </p:spPr>
      </p:pic>
      <p:sp>
        <p:nvSpPr>
          <p:cNvPr id="56" name="Text Box 94">
            <a:extLst>
              <a:ext uri="{FF2B5EF4-FFF2-40B4-BE49-F238E27FC236}">
                <a16:creationId xmlns:a16="http://schemas.microsoft.com/office/drawing/2014/main" id="{B1C6A830-D99D-4DED-B41C-8584F4425409}"/>
              </a:ext>
            </a:extLst>
          </p:cNvPr>
          <p:cNvSpPr txBox="1">
            <a:spLocks noChangeArrowheads="1"/>
          </p:cNvSpPr>
          <p:nvPr/>
        </p:nvSpPr>
        <p:spPr bwMode="auto">
          <a:xfrm>
            <a:off x="11151454" y="12887144"/>
            <a:ext cx="9823509" cy="523220"/>
          </a:xfrm>
          <a:prstGeom prst="rect">
            <a:avLst/>
          </a:prstGeom>
          <a:solidFill>
            <a:schemeClr val="bg1">
              <a:lumMod val="95000"/>
            </a:schemeClr>
          </a:solidFill>
          <a:ln w="952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GB" sz="2800" b="1" dirty="0">
                <a:latin typeface="+mn-lt"/>
              </a:rPr>
              <a:t>Figure 1</a:t>
            </a:r>
            <a:r>
              <a:rPr lang="en-GB" sz="2800" dirty="0">
                <a:latin typeface="+mn-lt"/>
              </a:rPr>
              <a:t>   </a:t>
            </a:r>
            <a:r>
              <a:rPr lang="en-US" sz="2800" dirty="0">
                <a:latin typeface="+mn-lt"/>
              </a:rPr>
              <a:t>Overview of Responses from Survey Questions</a:t>
            </a:r>
            <a:endParaRPr lang="en-GB" sz="2800" dirty="0">
              <a:latin typeface="+mn-lt"/>
            </a:endParaRPr>
          </a:p>
        </p:txBody>
      </p:sp>
    </p:spTree>
    <p:extLst>
      <p:ext uri="{BB962C8B-B14F-4D97-AF65-F5344CB8AC3E}">
        <p14:creationId xmlns:p14="http://schemas.microsoft.com/office/powerpoint/2010/main" val="843907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 Academic poster template" id="{132E6AB6-78A2-324F-A9E8-8DDC6E4CC2CA}" vid="{BBE6B1B5-B1C5-0F4E-8695-04BE5FFD8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43B57C02672F4AA3C5775E86C4F7A7" ma:contentTypeVersion="12" ma:contentTypeDescription="Create a new document." ma:contentTypeScope="" ma:versionID="596b0aae3d29855f9b38f4a3ce41b19d">
  <xsd:schema xmlns:xsd="http://www.w3.org/2001/XMLSchema" xmlns:xs="http://www.w3.org/2001/XMLSchema" xmlns:p="http://schemas.microsoft.com/office/2006/metadata/properties" xmlns:ns3="a8f1b7cd-c0ce-448a-8be4-c6328d4e5de5" xmlns:ns4="3897fcbe-4dba-48a9-990b-9d8f1b85f24a" targetNamespace="http://schemas.microsoft.com/office/2006/metadata/properties" ma:root="true" ma:fieldsID="41faf88cfcbedeebceb47af63998583d" ns3:_="" ns4:_="">
    <xsd:import namespace="a8f1b7cd-c0ce-448a-8be4-c6328d4e5de5"/>
    <xsd:import namespace="3897fcbe-4dba-48a9-990b-9d8f1b85f2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1b7cd-c0ce-448a-8be4-c6328d4e5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97fcbe-4dba-48a9-990b-9d8f1b85f2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984D29-F262-4109-A24C-6B7EFD5F6896}">
  <ds:schemaRefs>
    <ds:schemaRef ds:uri="http://schemas.microsoft.com/sharepoint/v3/contenttype/forms"/>
  </ds:schemaRefs>
</ds:datastoreItem>
</file>

<file path=customXml/itemProps2.xml><?xml version="1.0" encoding="utf-8"?>
<ds:datastoreItem xmlns:ds="http://schemas.openxmlformats.org/officeDocument/2006/customXml" ds:itemID="{6B8C0573-DC71-43CE-9848-88F76AF62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1b7cd-c0ce-448a-8be4-c6328d4e5de5"/>
    <ds:schemaRef ds:uri="3897fcbe-4dba-48a9-990b-9d8f1b85f2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C43722-4CF1-4624-A1D6-1A81240EAF2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A1 Academic poster template</Template>
  <TotalTime>639</TotalTime>
  <Words>651</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(Body)</vt:lpstr>
      <vt:lpstr>Calibri Body</vt:lpstr>
      <vt:lpstr>Tahoma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STANHOPE Edward N</dc:creator>
  <cp:lastModifiedBy>LATHE Hattie M</cp:lastModifiedBy>
  <cp:revision>3</cp:revision>
  <cp:lastPrinted>2018-10-03T16:04:06Z</cp:lastPrinted>
  <dcterms:created xsi:type="dcterms:W3CDTF">2020-07-16T11:17:14Z</dcterms:created>
  <dcterms:modified xsi:type="dcterms:W3CDTF">2024-05-02T20:47:59Z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0x0101009643B57C02672F4AA3C5775E86C4F7A7</vt:lpwstr>
  </property>
</Properties>
</file>