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6200438" cy="251999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60"/>
  </p:normalViewPr>
  <p:slideViewPr>
    <p:cSldViewPr snapToGrid="0">
      <p:cViewPr varScale="1">
        <p:scale>
          <a:sx n="20" d="100"/>
          <a:sy n="20" d="100"/>
        </p:scale>
        <p:origin x="283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yler Williams" userId="c226dd3abd1f8527" providerId="LiveId" clId="{BAAE6E73-945A-47E0-8D93-1B65CAAC82F7}"/>
    <pc:docChg chg="custSel modSld">
      <pc:chgData name="Tyler Williams" userId="c226dd3abd1f8527" providerId="LiveId" clId="{BAAE6E73-945A-47E0-8D93-1B65CAAC82F7}" dt="2024-05-23T15:29:27.966" v="2" actId="478"/>
      <pc:docMkLst>
        <pc:docMk/>
      </pc:docMkLst>
      <pc:sldChg chg="delSp mod">
        <pc:chgData name="Tyler Williams" userId="c226dd3abd1f8527" providerId="LiveId" clId="{BAAE6E73-945A-47E0-8D93-1B65CAAC82F7}" dt="2024-05-23T15:29:26.923" v="1" actId="478"/>
        <pc:sldMkLst>
          <pc:docMk/>
          <pc:sldMk cId="3210661167" sldId="256"/>
        </pc:sldMkLst>
        <pc:picChg chg="del">
          <ac:chgData name="Tyler Williams" userId="c226dd3abd1f8527" providerId="LiveId" clId="{BAAE6E73-945A-47E0-8D93-1B65CAAC82F7}" dt="2024-05-23T15:29:26.923" v="1" actId="478"/>
          <ac:picMkLst>
            <pc:docMk/>
            <pc:sldMk cId="3210661167" sldId="256"/>
            <ac:picMk id="11" creationId="{2FEAB031-1CCB-344E-DAF3-FFBB930C3FFD}"/>
          </ac:picMkLst>
        </pc:picChg>
        <pc:picChg chg="del">
          <ac:chgData name="Tyler Williams" userId="c226dd3abd1f8527" providerId="LiveId" clId="{BAAE6E73-945A-47E0-8D93-1B65CAAC82F7}" dt="2024-05-23T15:29:26.445" v="0" actId="478"/>
          <ac:picMkLst>
            <pc:docMk/>
            <pc:sldMk cId="3210661167" sldId="256"/>
            <ac:picMk id="13" creationId="{5F3FDE28-012A-5344-97F3-A415528736F8}"/>
          </ac:picMkLst>
        </pc:picChg>
      </pc:sldChg>
      <pc:sldChg chg="delSp mod">
        <pc:chgData name="Tyler Williams" userId="c226dd3abd1f8527" providerId="LiveId" clId="{BAAE6E73-945A-47E0-8D93-1B65CAAC82F7}" dt="2024-05-23T15:29:27.966" v="2" actId="478"/>
        <pc:sldMkLst>
          <pc:docMk/>
          <pc:sldMk cId="2612532479" sldId="257"/>
        </pc:sldMkLst>
        <pc:picChg chg="del">
          <ac:chgData name="Tyler Williams" userId="c226dd3abd1f8527" providerId="LiveId" clId="{BAAE6E73-945A-47E0-8D93-1B65CAAC82F7}" dt="2024-05-23T15:29:27.966" v="2" actId="478"/>
          <ac:picMkLst>
            <pc:docMk/>
            <pc:sldMk cId="2612532479" sldId="257"/>
            <ac:picMk id="13" creationId="{5F3FDE28-012A-5344-97F3-A415528736F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21" y="23519977"/>
            <a:ext cx="16196220" cy="167999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8040" y="2788797"/>
            <a:ext cx="13365361" cy="13103987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4174" spc="-89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1721" y="16372344"/>
            <a:ext cx="13365361" cy="419999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4252" cap="all" spc="354" baseline="0">
                <a:solidFill>
                  <a:schemeClr val="tx2"/>
                </a:solidFill>
                <a:latin typeface="+mj-lt"/>
              </a:defRPr>
            </a:lvl1pPr>
            <a:lvl2pPr marL="810021" indent="0" algn="ctr">
              <a:buNone/>
              <a:defRPr sz="4252"/>
            </a:lvl2pPr>
            <a:lvl3pPr marL="1620042" indent="0" algn="ctr">
              <a:buNone/>
              <a:defRPr sz="4252"/>
            </a:lvl3pPr>
            <a:lvl4pPr marL="2430064" indent="0" algn="ctr">
              <a:buNone/>
              <a:defRPr sz="3543"/>
            </a:lvl4pPr>
            <a:lvl5pPr marL="3240085" indent="0" algn="ctr">
              <a:buNone/>
              <a:defRPr sz="3543"/>
            </a:lvl5pPr>
            <a:lvl6pPr marL="4050106" indent="0" algn="ctr">
              <a:buNone/>
              <a:defRPr sz="3543"/>
            </a:lvl6pPr>
            <a:lvl7pPr marL="4860127" indent="0" algn="ctr">
              <a:buNone/>
              <a:defRPr sz="3543"/>
            </a:lvl7pPr>
            <a:lvl8pPr marL="5670149" indent="0" algn="ctr">
              <a:buNone/>
              <a:defRPr sz="3543"/>
            </a:lvl8pPr>
            <a:lvl9pPr marL="6480170" indent="0" algn="ctr">
              <a:buNone/>
              <a:defRPr sz="354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4733-46D8-404B-BCEA-B02801DEF662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E3BA-11E3-4B1C-926E-FC96025D973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604708" y="15959984"/>
            <a:ext cx="131223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" y="23275677"/>
            <a:ext cx="16200440" cy="2425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332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4733-46D8-404B-BCEA-B02801DEF662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E3BA-11E3-4B1C-926E-FC96025D9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08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21" y="23519977"/>
            <a:ext cx="16196220" cy="167999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2" y="23275679"/>
            <a:ext cx="16200419" cy="235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93440" y="1515019"/>
            <a:ext cx="3493219" cy="2116495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781" y="1515019"/>
            <a:ext cx="10277153" cy="21164959"/>
          </a:xfrm>
        </p:spPr>
        <p:txBody>
          <a:bodyPr vert="eaVert" lIns="45720" tIns="0" rIns="4572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4733-46D8-404B-BCEA-B02801DEF662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E3BA-11E3-4B1C-926E-FC96025D9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36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4733-46D8-404B-BCEA-B02801DEF662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E3BA-11E3-4B1C-926E-FC96025D9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52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21" y="23519977"/>
            <a:ext cx="16196220" cy="167999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040" y="2788797"/>
            <a:ext cx="13365361" cy="13103987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4174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040" y="16363184"/>
            <a:ext cx="13365361" cy="4199996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4252" cap="all" spc="354" baseline="0">
                <a:solidFill>
                  <a:schemeClr val="tx2"/>
                </a:solidFill>
                <a:latin typeface="+mj-lt"/>
              </a:defRPr>
            </a:lvl1pPr>
            <a:lvl2pPr marL="810021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2pPr>
            <a:lvl3pPr marL="1620042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3pPr>
            <a:lvl4pPr marL="2430064" indent="0">
              <a:buNone/>
              <a:defRPr sz="2480">
                <a:solidFill>
                  <a:schemeClr val="tx1">
                    <a:tint val="75000"/>
                  </a:schemeClr>
                </a:solidFill>
              </a:defRPr>
            </a:lvl4pPr>
            <a:lvl5pPr marL="3240085" indent="0">
              <a:buNone/>
              <a:defRPr sz="2480">
                <a:solidFill>
                  <a:schemeClr val="tx1">
                    <a:tint val="75000"/>
                  </a:schemeClr>
                </a:solidFill>
              </a:defRPr>
            </a:lvl5pPr>
            <a:lvl6pPr marL="4050106" indent="0">
              <a:buNone/>
              <a:defRPr sz="2480">
                <a:solidFill>
                  <a:schemeClr val="tx1">
                    <a:tint val="75000"/>
                  </a:schemeClr>
                </a:solidFill>
              </a:defRPr>
            </a:lvl6pPr>
            <a:lvl7pPr marL="4860127" indent="0">
              <a:buNone/>
              <a:defRPr sz="2480">
                <a:solidFill>
                  <a:schemeClr val="tx1">
                    <a:tint val="75000"/>
                  </a:schemeClr>
                </a:solidFill>
              </a:defRPr>
            </a:lvl7pPr>
            <a:lvl8pPr marL="5670149" indent="0">
              <a:buNone/>
              <a:defRPr sz="2480">
                <a:solidFill>
                  <a:schemeClr val="tx1">
                    <a:tint val="75000"/>
                  </a:schemeClr>
                </a:solidFill>
              </a:defRPr>
            </a:lvl8pPr>
            <a:lvl9pPr marL="6480170" indent="0">
              <a:buNone/>
              <a:defRPr sz="2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4733-46D8-404B-BCEA-B02801DEF662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E3BA-11E3-4B1C-926E-FC96025D973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604708" y="15959984"/>
            <a:ext cx="131223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" y="23275677"/>
            <a:ext cx="16200440" cy="2425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37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58040" y="1053139"/>
            <a:ext cx="13365361" cy="533086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58040" y="6782218"/>
            <a:ext cx="6561177" cy="1478398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2224" y="6782222"/>
            <a:ext cx="6561177" cy="1478398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4733-46D8-404B-BCEA-B02801DEF662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E3BA-11E3-4B1C-926E-FC96025D9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10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58040" y="1053139"/>
            <a:ext cx="13365361" cy="533086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040" y="6783387"/>
            <a:ext cx="6561177" cy="2705495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543" b="0" cap="all" baseline="0">
                <a:solidFill>
                  <a:schemeClr val="tx2"/>
                </a:solidFill>
              </a:defRPr>
            </a:lvl1pPr>
            <a:lvl2pPr marL="810021" indent="0">
              <a:buNone/>
              <a:defRPr sz="3543" b="1"/>
            </a:lvl2pPr>
            <a:lvl3pPr marL="1620042" indent="0">
              <a:buNone/>
              <a:defRPr sz="3189" b="1"/>
            </a:lvl3pPr>
            <a:lvl4pPr marL="2430064" indent="0">
              <a:buNone/>
              <a:defRPr sz="2835" b="1"/>
            </a:lvl4pPr>
            <a:lvl5pPr marL="3240085" indent="0">
              <a:buNone/>
              <a:defRPr sz="2835" b="1"/>
            </a:lvl5pPr>
            <a:lvl6pPr marL="4050106" indent="0">
              <a:buNone/>
              <a:defRPr sz="2835" b="1"/>
            </a:lvl6pPr>
            <a:lvl7pPr marL="4860127" indent="0">
              <a:buNone/>
              <a:defRPr sz="2835" b="1"/>
            </a:lvl7pPr>
            <a:lvl8pPr marL="5670149" indent="0">
              <a:buNone/>
              <a:defRPr sz="2835" b="1"/>
            </a:lvl8pPr>
            <a:lvl9pPr marL="6480170" indent="0">
              <a:buNone/>
              <a:defRPr sz="2835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040" y="9488882"/>
            <a:ext cx="6561177" cy="1241332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2224" y="6783387"/>
            <a:ext cx="6561177" cy="2705495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543" b="0" cap="all" baseline="0">
                <a:solidFill>
                  <a:schemeClr val="tx2"/>
                </a:solidFill>
              </a:defRPr>
            </a:lvl1pPr>
            <a:lvl2pPr marL="810021" indent="0">
              <a:buNone/>
              <a:defRPr sz="3543" b="1"/>
            </a:lvl2pPr>
            <a:lvl3pPr marL="1620042" indent="0">
              <a:buNone/>
              <a:defRPr sz="3189" b="1"/>
            </a:lvl3pPr>
            <a:lvl4pPr marL="2430064" indent="0">
              <a:buNone/>
              <a:defRPr sz="2835" b="1"/>
            </a:lvl4pPr>
            <a:lvl5pPr marL="3240085" indent="0">
              <a:buNone/>
              <a:defRPr sz="2835" b="1"/>
            </a:lvl5pPr>
            <a:lvl6pPr marL="4050106" indent="0">
              <a:buNone/>
              <a:defRPr sz="2835" b="1"/>
            </a:lvl6pPr>
            <a:lvl7pPr marL="4860127" indent="0">
              <a:buNone/>
              <a:defRPr sz="2835" b="1"/>
            </a:lvl7pPr>
            <a:lvl8pPr marL="5670149" indent="0">
              <a:buNone/>
              <a:defRPr sz="2835" b="1"/>
            </a:lvl8pPr>
            <a:lvl9pPr marL="6480170" indent="0">
              <a:buNone/>
              <a:defRPr sz="2835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2224" y="9488882"/>
            <a:ext cx="6561177" cy="1241332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4733-46D8-404B-BCEA-B02801DEF662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E3BA-11E3-4B1C-926E-FC96025D9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62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4733-46D8-404B-BCEA-B02801DEF662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E3BA-11E3-4B1C-926E-FC96025D9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963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21" y="23519977"/>
            <a:ext cx="16196220" cy="167999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2" y="23275679"/>
            <a:ext cx="16196220" cy="235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4733-46D8-404B-BCEA-B02801DEF662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E3BA-11E3-4B1C-926E-FC96025D9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07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" y="0"/>
            <a:ext cx="5382594" cy="251999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5368349" y="0"/>
            <a:ext cx="85052" cy="25199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16" y="2183994"/>
            <a:ext cx="4252615" cy="8399992"/>
          </a:xfrm>
        </p:spPr>
        <p:txBody>
          <a:bodyPr anchor="b">
            <a:normAutofit/>
          </a:bodyPr>
          <a:lstStyle>
            <a:lvl1pPr>
              <a:defRPr sz="6378" b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8923" y="2687997"/>
            <a:ext cx="8626733" cy="193199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16" y="10751989"/>
            <a:ext cx="4252615" cy="12416716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658">
                <a:solidFill>
                  <a:srgbClr val="FFFFFF"/>
                </a:solidFill>
              </a:defRPr>
            </a:lvl1pPr>
            <a:lvl2pPr marL="810021" indent="0">
              <a:buNone/>
              <a:defRPr sz="2126"/>
            </a:lvl2pPr>
            <a:lvl3pPr marL="1620042" indent="0">
              <a:buNone/>
              <a:defRPr sz="1772"/>
            </a:lvl3pPr>
            <a:lvl4pPr marL="2430064" indent="0">
              <a:buNone/>
              <a:defRPr sz="1595"/>
            </a:lvl4pPr>
            <a:lvl5pPr marL="3240085" indent="0">
              <a:buNone/>
              <a:defRPr sz="1595"/>
            </a:lvl5pPr>
            <a:lvl6pPr marL="4050106" indent="0">
              <a:buNone/>
              <a:defRPr sz="1595"/>
            </a:lvl6pPr>
            <a:lvl7pPr marL="4860127" indent="0">
              <a:buNone/>
              <a:defRPr sz="1595"/>
            </a:lvl7pPr>
            <a:lvl8pPr marL="5670149" indent="0">
              <a:buNone/>
              <a:defRPr sz="1595"/>
            </a:lvl8pPr>
            <a:lvl9pPr marL="6480170" indent="0">
              <a:buNone/>
              <a:defRPr sz="159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8562" y="23736725"/>
            <a:ext cx="3479414" cy="1341665"/>
          </a:xfrm>
        </p:spPr>
        <p:txBody>
          <a:bodyPr/>
          <a:lstStyle>
            <a:lvl1pPr algn="l">
              <a:defRPr/>
            </a:lvl1pPr>
          </a:lstStyle>
          <a:p>
            <a:fld id="{28F54733-46D8-404B-BCEA-B02801DEF662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78922" y="23736725"/>
            <a:ext cx="6176417" cy="134166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655E3BA-11E3-4B1C-926E-FC96025D9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38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18199982"/>
            <a:ext cx="16196220" cy="69999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2" y="18060629"/>
            <a:ext cx="16196220" cy="235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039" y="18647982"/>
            <a:ext cx="13438770" cy="3023997"/>
          </a:xfrm>
        </p:spPr>
        <p:txBody>
          <a:bodyPr tIns="0" bIns="0" anchor="b">
            <a:noAutofit/>
          </a:bodyPr>
          <a:lstStyle>
            <a:lvl1pPr>
              <a:defRPr sz="6378" b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" y="0"/>
            <a:ext cx="16200419" cy="18060629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5669"/>
            </a:lvl1pPr>
            <a:lvl2pPr marL="810021" indent="0">
              <a:buNone/>
              <a:defRPr sz="4961"/>
            </a:lvl2pPr>
            <a:lvl3pPr marL="1620042" indent="0">
              <a:buNone/>
              <a:defRPr sz="4252"/>
            </a:lvl3pPr>
            <a:lvl4pPr marL="2430064" indent="0">
              <a:buNone/>
              <a:defRPr sz="3543"/>
            </a:lvl4pPr>
            <a:lvl5pPr marL="3240085" indent="0">
              <a:buNone/>
              <a:defRPr sz="3543"/>
            </a:lvl5pPr>
            <a:lvl6pPr marL="4050106" indent="0">
              <a:buNone/>
              <a:defRPr sz="3543"/>
            </a:lvl6pPr>
            <a:lvl7pPr marL="4860127" indent="0">
              <a:buNone/>
              <a:defRPr sz="3543"/>
            </a:lvl7pPr>
            <a:lvl8pPr marL="5670149" indent="0">
              <a:buNone/>
              <a:defRPr sz="3543"/>
            </a:lvl8pPr>
            <a:lvl9pPr marL="6480170" indent="0">
              <a:buNone/>
              <a:defRPr sz="3543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8039" y="21705578"/>
            <a:ext cx="13446364" cy="2183998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1063"/>
              </a:spcAft>
              <a:buNone/>
              <a:defRPr sz="2658">
                <a:solidFill>
                  <a:srgbClr val="FFFFFF"/>
                </a:solidFill>
              </a:defRPr>
            </a:lvl1pPr>
            <a:lvl2pPr marL="810021" indent="0">
              <a:buNone/>
              <a:defRPr sz="2126"/>
            </a:lvl2pPr>
            <a:lvl3pPr marL="1620042" indent="0">
              <a:buNone/>
              <a:defRPr sz="1772"/>
            </a:lvl3pPr>
            <a:lvl4pPr marL="2430064" indent="0">
              <a:buNone/>
              <a:defRPr sz="1595"/>
            </a:lvl4pPr>
            <a:lvl5pPr marL="3240085" indent="0">
              <a:buNone/>
              <a:defRPr sz="1595"/>
            </a:lvl5pPr>
            <a:lvl6pPr marL="4050106" indent="0">
              <a:buNone/>
              <a:defRPr sz="1595"/>
            </a:lvl6pPr>
            <a:lvl7pPr marL="4860127" indent="0">
              <a:buNone/>
              <a:defRPr sz="1595"/>
            </a:lvl7pPr>
            <a:lvl8pPr marL="5670149" indent="0">
              <a:buNone/>
              <a:defRPr sz="1595"/>
            </a:lvl8pPr>
            <a:lvl9pPr marL="6480170" indent="0">
              <a:buNone/>
              <a:defRPr sz="159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4733-46D8-404B-BCEA-B02801DEF662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E3BA-11E3-4B1C-926E-FC96025D9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26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23519977"/>
            <a:ext cx="16200440" cy="167999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23275677"/>
            <a:ext cx="16200440" cy="2425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8040" y="1053139"/>
            <a:ext cx="13365361" cy="5330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039" y="6782218"/>
            <a:ext cx="13365363" cy="1478398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58042" y="23736725"/>
            <a:ext cx="3285094" cy="1341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5">
                <a:solidFill>
                  <a:srgbClr val="FFFFFF"/>
                </a:solidFill>
              </a:defRPr>
            </a:lvl1pPr>
          </a:lstStyle>
          <a:p>
            <a:fld id="{28F54733-46D8-404B-BCEA-B02801DEF662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98116" y="23736725"/>
            <a:ext cx="6408427" cy="1341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5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55494" y="23736725"/>
            <a:ext cx="1743388" cy="1341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60">
                <a:solidFill>
                  <a:srgbClr val="FFFFFF"/>
                </a:solidFill>
              </a:defRPr>
            </a:lvl1pPr>
          </a:lstStyle>
          <a:p>
            <a:fld id="{2655E3BA-11E3-4B1C-926E-FC96025D973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585937" y="6385776"/>
            <a:ext cx="1324385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20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620042" rtl="0" eaLnBrk="1" latinLnBrk="0" hangingPunct="1">
        <a:lnSpc>
          <a:spcPct val="85000"/>
        </a:lnSpc>
        <a:spcBef>
          <a:spcPct val="0"/>
        </a:spcBef>
        <a:buNone/>
        <a:defRPr sz="8504" kern="1200" spc="-89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62004" indent="-162004" algn="l" defTabSz="1620042" rtl="0" eaLnBrk="1" latinLnBrk="0" hangingPunct="1">
        <a:lnSpc>
          <a:spcPct val="90000"/>
        </a:lnSpc>
        <a:spcBef>
          <a:spcPts val="2126"/>
        </a:spcBef>
        <a:spcAft>
          <a:spcPts val="354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0418" indent="-324008" algn="l" defTabSz="1620042" rtl="0" eaLnBrk="1" latinLnBrk="0" hangingPunct="1">
        <a:lnSpc>
          <a:spcPct val="90000"/>
        </a:lnSpc>
        <a:spcBef>
          <a:spcPts val="354"/>
        </a:spcBef>
        <a:spcAft>
          <a:spcPts val="709"/>
        </a:spcAft>
        <a:buClr>
          <a:schemeClr val="accent1"/>
        </a:buClr>
        <a:buFont typeface="Calibri" pitchFamily="34" charset="0"/>
        <a:buChar char="◦"/>
        <a:defRPr sz="318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004426" indent="-324008" algn="l" defTabSz="1620042" rtl="0" eaLnBrk="1" latinLnBrk="0" hangingPunct="1">
        <a:lnSpc>
          <a:spcPct val="90000"/>
        </a:lnSpc>
        <a:spcBef>
          <a:spcPts val="354"/>
        </a:spcBef>
        <a:spcAft>
          <a:spcPts val="709"/>
        </a:spcAft>
        <a:buClr>
          <a:schemeClr val="accent1"/>
        </a:buClr>
        <a:buFont typeface="Calibri" pitchFamily="34" charset="0"/>
        <a:buChar char="◦"/>
        <a:defRPr sz="24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28435" indent="-324008" algn="l" defTabSz="1620042" rtl="0" eaLnBrk="1" latinLnBrk="0" hangingPunct="1">
        <a:lnSpc>
          <a:spcPct val="90000"/>
        </a:lnSpc>
        <a:spcBef>
          <a:spcPts val="354"/>
        </a:spcBef>
        <a:spcAft>
          <a:spcPts val="709"/>
        </a:spcAft>
        <a:buClr>
          <a:schemeClr val="accent1"/>
        </a:buClr>
        <a:buFont typeface="Calibri" pitchFamily="34" charset="0"/>
        <a:buChar char="◦"/>
        <a:defRPr sz="24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52443" indent="-324008" algn="l" defTabSz="1620042" rtl="0" eaLnBrk="1" latinLnBrk="0" hangingPunct="1">
        <a:lnSpc>
          <a:spcPct val="90000"/>
        </a:lnSpc>
        <a:spcBef>
          <a:spcPts val="354"/>
        </a:spcBef>
        <a:spcAft>
          <a:spcPts val="709"/>
        </a:spcAft>
        <a:buClr>
          <a:schemeClr val="accent1"/>
        </a:buClr>
        <a:buFont typeface="Calibri" pitchFamily="34" charset="0"/>
        <a:buChar char="◦"/>
        <a:defRPr sz="24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48870" indent="-405011" algn="l" defTabSz="1620042" rtl="0" eaLnBrk="1" latinLnBrk="0" hangingPunct="1">
        <a:lnSpc>
          <a:spcPct val="90000"/>
        </a:lnSpc>
        <a:spcBef>
          <a:spcPts val="354"/>
        </a:spcBef>
        <a:spcAft>
          <a:spcPts val="709"/>
        </a:spcAft>
        <a:buClr>
          <a:schemeClr val="accent1"/>
        </a:buClr>
        <a:buFont typeface="Calibri" pitchFamily="34" charset="0"/>
        <a:buChar char="◦"/>
        <a:defRPr sz="24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3210" indent="-405011" algn="l" defTabSz="1620042" rtl="0" eaLnBrk="1" latinLnBrk="0" hangingPunct="1">
        <a:lnSpc>
          <a:spcPct val="90000"/>
        </a:lnSpc>
        <a:spcBef>
          <a:spcPts val="354"/>
        </a:spcBef>
        <a:spcAft>
          <a:spcPts val="709"/>
        </a:spcAft>
        <a:buClr>
          <a:schemeClr val="accent1"/>
        </a:buClr>
        <a:buFont typeface="Calibri" pitchFamily="34" charset="0"/>
        <a:buChar char="◦"/>
        <a:defRPr sz="24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57550" indent="-405011" algn="l" defTabSz="1620042" rtl="0" eaLnBrk="1" latinLnBrk="0" hangingPunct="1">
        <a:lnSpc>
          <a:spcPct val="90000"/>
        </a:lnSpc>
        <a:spcBef>
          <a:spcPts val="354"/>
        </a:spcBef>
        <a:spcAft>
          <a:spcPts val="709"/>
        </a:spcAft>
        <a:buClr>
          <a:schemeClr val="accent1"/>
        </a:buClr>
        <a:buFont typeface="Calibri" pitchFamily="34" charset="0"/>
        <a:buChar char="◦"/>
        <a:defRPr sz="24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11890" indent="-405011" algn="l" defTabSz="1620042" rtl="0" eaLnBrk="1" latinLnBrk="0" hangingPunct="1">
        <a:lnSpc>
          <a:spcPct val="90000"/>
        </a:lnSpc>
        <a:spcBef>
          <a:spcPts val="354"/>
        </a:spcBef>
        <a:spcAft>
          <a:spcPts val="709"/>
        </a:spcAft>
        <a:buClr>
          <a:schemeClr val="accent1"/>
        </a:buClr>
        <a:buFont typeface="Calibri" pitchFamily="34" charset="0"/>
        <a:buChar char="◦"/>
        <a:defRPr sz="24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0042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1pPr>
      <a:lvl2pPr marL="810021" algn="l" defTabSz="1620042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2pPr>
      <a:lvl3pPr marL="1620042" algn="l" defTabSz="1620042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3pPr>
      <a:lvl4pPr marL="2430064" algn="l" defTabSz="1620042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4pPr>
      <a:lvl5pPr marL="3240085" algn="l" defTabSz="1620042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5pPr>
      <a:lvl6pPr marL="4050106" algn="l" defTabSz="1620042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6pPr>
      <a:lvl7pPr marL="4860127" algn="l" defTabSz="1620042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7pPr>
      <a:lvl8pPr marL="5670149" algn="l" defTabSz="1620042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8pPr>
      <a:lvl9pPr marL="6480170" algn="l" defTabSz="1620042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1E79-E1BF-A5F7-EF53-3074854A3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733" y="723900"/>
            <a:ext cx="13770372" cy="1810389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Impact" panose="020B0806030902050204" pitchFamily="34" charset="0"/>
              </a:rPr>
              <a:t>LA 2028 OLYMPICS</a:t>
            </a:r>
          </a:p>
        </p:txBody>
      </p:sp>
      <p:pic>
        <p:nvPicPr>
          <p:cNvPr id="15" name="Picture 14" descr="A cartoon of a bear upside down&#10;&#10;Description automatically generated">
            <a:extLst>
              <a:ext uri="{FF2B5EF4-FFF2-40B4-BE49-F238E27FC236}">
                <a16:creationId xmlns:a16="http://schemas.microsoft.com/office/drawing/2014/main" id="{5CE82CF1-8978-3920-3BB1-83D749D8F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73" y="2874101"/>
            <a:ext cx="14091491" cy="1996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61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1E79-E1BF-A5F7-EF53-3074854A3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733" y="723900"/>
            <a:ext cx="13770372" cy="1810389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Impact" panose="020B0806030902050204" pitchFamily="34" charset="0"/>
              </a:rPr>
              <a:t>LA 2028 OLYMPICS</a:t>
            </a:r>
          </a:p>
        </p:txBody>
      </p:sp>
      <p:pic>
        <p:nvPicPr>
          <p:cNvPr id="11" name="Picture 10" descr="A cartoon of a bird on a skateboard&#10;&#10;Description automatically generated">
            <a:extLst>
              <a:ext uri="{FF2B5EF4-FFF2-40B4-BE49-F238E27FC236}">
                <a16:creationId xmlns:a16="http://schemas.microsoft.com/office/drawing/2014/main" id="{2FEAB031-1CCB-344E-DAF3-FFBB930C3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73" y="2874102"/>
            <a:ext cx="14091491" cy="1996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32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1E79-E1BF-A5F7-EF53-3074854A3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733" y="723900"/>
            <a:ext cx="13770372" cy="1810389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Impact" panose="020B0806030902050204" pitchFamily="34" charset="0"/>
              </a:rPr>
              <a:t>LA 2028 OLYMPICS</a:t>
            </a:r>
          </a:p>
        </p:txBody>
      </p:sp>
      <p:pic>
        <p:nvPicPr>
          <p:cNvPr id="11" name="Picture 10" descr="A cartoon of a bird on a skateboard&#10;&#10;Description automatically generated">
            <a:extLst>
              <a:ext uri="{FF2B5EF4-FFF2-40B4-BE49-F238E27FC236}">
                <a16:creationId xmlns:a16="http://schemas.microsoft.com/office/drawing/2014/main" id="{2FEAB031-1CCB-344E-DAF3-FFBB930C3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73" y="2874102"/>
            <a:ext cx="14091491" cy="19962946"/>
          </a:xfrm>
          <a:prstGeom prst="rect">
            <a:avLst/>
          </a:prstGeom>
        </p:spPr>
      </p:pic>
      <p:pic>
        <p:nvPicPr>
          <p:cNvPr id="13" name="Picture 12" descr="A cartoon of a rat holding a baseball bat&#10;&#10;Description automatically generated">
            <a:extLst>
              <a:ext uri="{FF2B5EF4-FFF2-40B4-BE49-F238E27FC236}">
                <a16:creationId xmlns:a16="http://schemas.microsoft.com/office/drawing/2014/main" id="{5F3FDE28-012A-5344-97F3-A41552873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73" y="2874103"/>
            <a:ext cx="14091491" cy="1996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58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AD1014-A88C-8A22-A227-62FA09A0216F}"/>
              </a:ext>
            </a:extLst>
          </p:cNvPr>
          <p:cNvSpPr/>
          <p:nvPr/>
        </p:nvSpPr>
        <p:spPr>
          <a:xfrm>
            <a:off x="498403" y="15354300"/>
            <a:ext cx="15134702" cy="1435734"/>
          </a:xfrm>
          <a:prstGeom prst="rect">
            <a:avLst/>
          </a:prstGeom>
          <a:solidFill>
            <a:srgbClr val="E1E1DB"/>
          </a:solidFill>
          <a:ln>
            <a:solidFill>
              <a:srgbClr val="E1E1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E1E79-E1BF-A5F7-EF53-3074854A3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733" y="723900"/>
            <a:ext cx="13770372" cy="1810389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Impact" panose="020B0806030902050204" pitchFamily="34" charset="0"/>
              </a:rPr>
              <a:t>LA 2028 OLYMPICS</a:t>
            </a:r>
          </a:p>
        </p:txBody>
      </p:sp>
      <p:pic>
        <p:nvPicPr>
          <p:cNvPr id="4" name="Picture 3" descr="A logo for the olympic games&#10;&#10;Description automatically generated">
            <a:extLst>
              <a:ext uri="{FF2B5EF4-FFF2-40B4-BE49-F238E27FC236}">
                <a16:creationId xmlns:a16="http://schemas.microsoft.com/office/drawing/2014/main" id="{E7ED6D12-72BB-E9C7-BAA0-BBE314A9D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6" b="89964" l="4903" r="96351">
                        <a14:foregroundMark x1="18130" y1="20798" x2="25371" y2="20516"/>
                        <a14:foregroundMark x1="25371" y1="20516" x2="27423" y2="23297"/>
                        <a14:foregroundMark x1="27423" y1="23297" x2="28050" y2="27368"/>
                        <a14:foregroundMark x1="28050" y1="27368" x2="30787" y2="28980"/>
                        <a14:foregroundMark x1="30787" y1="28980" x2="21950" y2="32366"/>
                        <a14:foregroundMark x1="21950" y1="32366" x2="30388" y2="33172"/>
                        <a14:foregroundMark x1="30388" y1="33172" x2="27993" y2="36518"/>
                        <a14:foregroundMark x1="27993" y1="36518" x2="22805" y2="36679"/>
                        <a14:foregroundMark x1="22805" y1="36679" x2="32383" y2="34099"/>
                        <a14:foregroundMark x1="32383" y1="34099" x2="28620" y2="38694"/>
                        <a14:foregroundMark x1="28620" y1="38694" x2="34835" y2="36397"/>
                        <a14:foregroundMark x1="34835" y1="36397" x2="34265" y2="38493"/>
                        <a14:foregroundMark x1="34265" y1="38493" x2="44242" y2="35349"/>
                        <a14:foregroundMark x1="44242" y1="35349" x2="36431" y2="40951"/>
                        <a14:foregroundMark x1="36431" y1="40951" x2="54618" y2="36356"/>
                        <a14:foregroundMark x1="54618" y1="36356" x2="39567" y2="37767"/>
                        <a14:foregroundMark x1="39567" y1="37767" x2="45610" y2="37042"/>
                        <a14:foregroundMark x1="45610" y1="37042" x2="46579" y2="38251"/>
                        <a14:foregroundMark x1="22349" y1="24788" x2="23261" y2="22168"/>
                        <a14:foregroundMark x1="23261" y1="22168" x2="25941" y2="20677"/>
                        <a14:foregroundMark x1="25941" y1="20677" x2="23546" y2="21282"/>
                        <a14:foregroundMark x1="50342" y1="37565" x2="54903" y2="40226"/>
                        <a14:foregroundMark x1="54903" y1="40226" x2="56613" y2="42120"/>
                        <a14:foregroundMark x1="56613" y1="42120" x2="52851" y2="44135"/>
                        <a14:foregroundMark x1="52851" y1="44135" x2="61403" y2="37888"/>
                        <a14:foregroundMark x1="61403" y1="37888" x2="55815" y2="35590"/>
                        <a14:foregroundMark x1="55815" y1="35590" x2="63569" y2="32285"/>
                        <a14:foregroundMark x1="63569" y1="32285" x2="57583" y2="31842"/>
                        <a14:foregroundMark x1="57583" y1="31842" x2="66306" y2="29988"/>
                        <a14:foregroundMark x1="66306" y1="29988" x2="69669" y2="28376"/>
                        <a14:foregroundMark x1="69669" y1="28376" x2="64538" y2="28819"/>
                        <a14:foregroundMark x1="64538" y1="28819" x2="60775" y2="28013"/>
                        <a14:foregroundMark x1="60775" y1="28013" x2="66363" y2="25474"/>
                        <a14:foregroundMark x1="66363" y1="25474" x2="65621" y2="23176"/>
                        <a14:foregroundMark x1="65621" y1="23176" x2="72235" y2="23096"/>
                        <a14:foregroundMark x1="72235" y1="23096" x2="67617" y2="21604"/>
                        <a14:foregroundMark x1="67617" y1="21604" x2="65906" y2="19468"/>
                        <a14:foregroundMark x1="65906" y1="19468" x2="70296" y2="19710"/>
                        <a14:foregroundMark x1="70296" y1="19710" x2="76796" y2="24063"/>
                        <a14:foregroundMark x1="76796" y1="24063" x2="64937" y2="35268"/>
                        <a14:foregroundMark x1="64937" y1="35268" x2="80046" y2="34623"/>
                        <a14:foregroundMark x1="80046" y1="34623" x2="77765" y2="30431"/>
                        <a14:foregroundMark x1="77765" y1="30431" x2="73546" y2="32326"/>
                        <a14:foregroundMark x1="73546" y1="32326" x2="71893" y2="37122"/>
                        <a14:foregroundMark x1="71893" y1="37122" x2="80445" y2="36114"/>
                        <a14:foregroundMark x1="80445" y1="36114" x2="79133" y2="38694"/>
                        <a14:foregroundMark x1="79133" y1="38694" x2="84265" y2="42443"/>
                        <a14:foregroundMark x1="84265" y1="42443" x2="76796" y2="41596"/>
                        <a14:foregroundMark x1="76796" y1="41596" x2="81756" y2="40347"/>
                        <a14:foregroundMark x1="81756" y1="40347" x2="84208" y2="43047"/>
                        <a14:foregroundMark x1="84208" y1="43047" x2="88312" y2="43249"/>
                        <a14:foregroundMark x1="88312" y1="43249" x2="87001" y2="44901"/>
                        <a14:foregroundMark x1="22121" y1="11971" x2="12999" y2="11931"/>
                        <a14:foregroundMark x1="12999" y1="11931" x2="9179" y2="14913"/>
                        <a14:foregroundMark x1="9179" y1="14913" x2="5416" y2="20073"/>
                        <a14:foregroundMark x1="5416" y1="20073" x2="3991" y2="37727"/>
                        <a14:foregroundMark x1="3991" y1="37727" x2="6956" y2="53446"/>
                        <a14:foregroundMark x1="6956" y1="53446" x2="6157" y2="90246"/>
                        <a14:foregroundMark x1="6157" y1="90246" x2="12885" y2="91133"/>
                        <a14:foregroundMark x1="12885" y1="91133" x2="40023" y2="90367"/>
                        <a14:foregroundMark x1="40023" y1="90367" x2="70410" y2="90488"/>
                        <a14:foregroundMark x1="70410" y1="90488" x2="86773" y2="90044"/>
                        <a14:foregroundMark x1="86773" y1="90044" x2="93957" y2="87142"/>
                        <a14:foregroundMark x1="93957" y1="87142" x2="96408" y2="81701"/>
                        <a14:foregroundMark x1="96408" y1="81701" x2="94071" y2="13059"/>
                        <a14:foregroundMark x1="94071" y1="13059" x2="21152" y2="12455"/>
                        <a14:foregroundMark x1="72691" y1="11810" x2="65678" y2="12777"/>
                        <a14:foregroundMark x1="65678" y1="12777" x2="52794" y2="21000"/>
                        <a14:foregroundMark x1="52794" y1="21000" x2="60319" y2="37686"/>
                        <a14:foregroundMark x1="60319" y1="37686" x2="86146" y2="40790"/>
                        <a14:foregroundMark x1="86146" y1="40790" x2="89168" y2="23700"/>
                        <a14:foregroundMark x1="89168" y1="23700" x2="71266" y2="11649"/>
                        <a14:foregroundMark x1="73831" y1="24103" x2="78335" y2="31560"/>
                        <a14:foregroundMark x1="78335" y1="31560" x2="82725" y2="31439"/>
                        <a14:foregroundMark x1="82725" y1="31439" x2="78734" y2="29545"/>
                        <a14:foregroundMark x1="78734" y1="29545" x2="82668" y2="38130"/>
                        <a14:foregroundMark x1="82668" y1="38130" x2="85462" y2="36034"/>
                        <a14:foregroundMark x1="85462" y1="36034" x2="84664" y2="38089"/>
                        <a14:foregroundMark x1="80445" y1="23942" x2="78107" y2="27126"/>
                        <a14:foregroundMark x1="78107" y1="27126" x2="76283" y2="22894"/>
                        <a14:foregroundMark x1="76283" y1="22894" x2="81129" y2="28779"/>
                        <a14:foregroundMark x1="81129" y1="28779" x2="81585" y2="32608"/>
                        <a14:foregroundMark x1="81585" y1="32608" x2="82782" y2="31923"/>
                        <a14:foregroundMark x1="74800" y1="17130" x2="70125" y2="18863"/>
                        <a14:foregroundMark x1="70125" y1="18863" x2="68301" y2="20838"/>
                        <a14:foregroundMark x1="68301" y1="20838" x2="55929" y2="22491"/>
                        <a14:foregroundMark x1="55929" y1="22491" x2="63227" y2="24224"/>
                        <a14:foregroundMark x1="63227" y1="24224" x2="59692" y2="24264"/>
                        <a14:foregroundMark x1="59692" y1="24264" x2="59521" y2="25272"/>
                        <a14:foregroundMark x1="67503" y1="17977" x2="63569" y2="18138"/>
                        <a14:foregroundMark x1="63569" y1="18138" x2="63797" y2="20556"/>
                        <a14:foregroundMark x1="63797" y1="20556" x2="64367" y2="18218"/>
                        <a14:foregroundMark x1="64367" y1="18218" x2="60661" y2="19952"/>
                        <a14:foregroundMark x1="60661" y1="19952" x2="62771" y2="19952"/>
                        <a14:foregroundMark x1="32212" y1="21604" x2="27936" y2="23176"/>
                        <a14:foregroundMark x1="27936" y1="23176" x2="32212" y2="25393"/>
                        <a14:foregroundMark x1="32212" y1="25393" x2="22577" y2="39782"/>
                        <a14:foregroundMark x1="22577" y1="39782" x2="31756" y2="38009"/>
                        <a14:foregroundMark x1="31756" y1="38009" x2="32725" y2="41516"/>
                        <a14:foregroundMark x1="32725" y1="41516" x2="44242" y2="41314"/>
                        <a14:foregroundMark x1="44242" y1="41314" x2="48404" y2="38009"/>
                        <a14:foregroundMark x1="48404" y1="38009" x2="45781" y2="40709"/>
                        <a14:foregroundMark x1="45781" y1="40709" x2="46579" y2="40588"/>
                        <a14:foregroundMark x1="26796" y1="41233" x2="23603" y2="41233"/>
                        <a14:foregroundMark x1="23603" y1="41233" x2="30331" y2="42241"/>
                        <a14:foregroundMark x1="30331" y1="42241" x2="30559" y2="42563"/>
                        <a14:foregroundMark x1="40707" y1="48569" x2="20468" y2="48085"/>
                        <a14:foregroundMark x1="20468" y1="48085" x2="31072" y2="50544"/>
                        <a14:foregroundMark x1="31072" y1="50544" x2="37742" y2="49698"/>
                        <a14:foregroundMark x1="37742" y1="49698" x2="43615" y2="52519"/>
                        <a14:foregroundMark x1="43615" y1="52519" x2="25257" y2="62233"/>
                        <a14:foregroundMark x1="25257" y1="62233" x2="30730" y2="61507"/>
                        <a14:foregroundMark x1="30730" y1="61507" x2="44356" y2="63241"/>
                        <a14:foregroundMark x1="44356" y1="63241" x2="41391" y2="63362"/>
                        <a14:foregroundMark x1="50114" y1="47723" x2="31072" y2="46231"/>
                        <a14:foregroundMark x1="51026" y1="46554" x2="46351" y2="67070"/>
                        <a14:foregroundMark x1="46351" y1="67070" x2="30502" y2="68118"/>
                        <a14:foregroundMark x1="30502" y1="68118" x2="19213" y2="62717"/>
                        <a14:foregroundMark x1="19213" y1="62717" x2="18415" y2="46473"/>
                        <a14:foregroundMark x1="18415" y1="46473" x2="59293" y2="40508"/>
                        <a14:foregroundMark x1="59293" y1="40508" x2="67845" y2="45425"/>
                        <a14:foregroundMark x1="67845" y1="45425" x2="65507" y2="56348"/>
                        <a14:foregroundMark x1="65507" y1="56348" x2="54846" y2="64813"/>
                        <a14:foregroundMark x1="54846" y1="64813" x2="47491" y2="67836"/>
                        <a14:foregroundMark x1="69156" y1="42725" x2="58324" y2="43934"/>
                        <a14:foregroundMark x1="58324" y1="43934" x2="40593" y2="61628"/>
                        <a14:foregroundMark x1="40593" y1="61628" x2="44413" y2="74043"/>
                        <a14:foregroundMark x1="44413" y1="74043" x2="57868" y2="80169"/>
                        <a14:foregroundMark x1="57868" y1="80169" x2="76454" y2="82749"/>
                        <a14:foregroundMark x1="76454" y1="82749" x2="89909" y2="77952"/>
                        <a14:foregroundMark x1="89909" y1="77952" x2="91904" y2="41919"/>
                        <a14:foregroundMark x1="91904" y1="41919" x2="82326" y2="37686"/>
                        <a14:foregroundMark x1="82326" y1="37686" x2="68928" y2="41516"/>
                        <a14:foregroundMark x1="68928" y1="41516" x2="67731" y2="42886"/>
                        <a14:foregroundMark x1="87742" y1="43894" x2="79532" y2="46715"/>
                        <a14:foregroundMark x1="79532" y1="46715" x2="53079" y2="46715"/>
                        <a14:foregroundMark x1="53079" y1="46715" x2="58039" y2="37243"/>
                        <a14:foregroundMark x1="58039" y1="37243" x2="78563" y2="37162"/>
                        <a14:foregroundMark x1="78563" y1="37162" x2="89111" y2="42523"/>
                        <a14:foregroundMark x1="89111" y1="42523" x2="83979" y2="43974"/>
                        <a14:foregroundMark x1="83979" y1="43974" x2="82098" y2="42886"/>
                        <a14:foregroundMark x1="75713" y1="38896" x2="57127" y2="47279"/>
                        <a14:foregroundMark x1="57127" y1="47279" x2="49886" y2="57880"/>
                        <a14:foregroundMark x1="49886" y1="57880" x2="60889" y2="65659"/>
                        <a14:foregroundMark x1="60889" y1="65659" x2="89909" y2="65296"/>
                        <a14:foregroundMark x1="89909" y1="65296" x2="92588" y2="51391"/>
                        <a14:foregroundMark x1="92588" y1="51391" x2="86659" y2="44055"/>
                        <a14:foregroundMark x1="86659" y1="44055" x2="79475" y2="39621"/>
                        <a14:foregroundMark x1="79475" y1="39621" x2="76454" y2="38734"/>
                        <a14:foregroundMark x1="76454" y1="38734" x2="75029" y2="39420"/>
                        <a14:foregroundMark x1="74800" y1="45707" x2="55587" y2="51995"/>
                        <a14:foregroundMark x1="55587" y1="51995" x2="55986" y2="63482"/>
                        <a14:foregroundMark x1="55986" y1="63482" x2="77366" y2="62435"/>
                        <a14:foregroundMark x1="77366" y1="62435" x2="80559" y2="53124"/>
                        <a14:foregroundMark x1="80559" y1="53124" x2="75485" y2="45909"/>
                        <a14:foregroundMark x1="77366" y1="47723" x2="73660" y2="45990"/>
                        <a14:foregroundMark x1="73660" y1="45990" x2="65336" y2="48811"/>
                        <a14:foregroundMark x1="65336" y1="48811" x2="62885" y2="57960"/>
                        <a14:foregroundMark x1="62885" y1="57960" x2="69498" y2="64289"/>
                        <a14:foregroundMark x1="69498" y1="64289" x2="80217" y2="60701"/>
                        <a14:foregroundMark x1="80217" y1="60701" x2="80844" y2="50343"/>
                        <a14:foregroundMark x1="80844" y1="50343" x2="78164" y2="47965"/>
                        <a14:foregroundMark x1="78164" y1="47965" x2="77594" y2="47884"/>
                        <a14:foregroundMark x1="72919" y1="52721" x2="71608" y2="56308"/>
                        <a14:foregroundMark x1="71608" y1="56308" x2="75257" y2="52721"/>
                        <a14:foregroundMark x1="75257" y1="52721" x2="72691" y2="53890"/>
                        <a14:foregroundMark x1="72691" y1="53890" x2="76454" y2="56469"/>
                        <a14:foregroundMark x1="76454" y1="56469" x2="76055" y2="59452"/>
                        <a14:foregroundMark x1="76055" y1="59452" x2="75713" y2="59855"/>
                        <a14:foregroundMark x1="25656" y1="48892" x2="21437" y2="51632"/>
                        <a14:foregroundMark x1="21437" y1="51632" x2="23546" y2="56509"/>
                        <a14:foregroundMark x1="23546" y1="56509" x2="26511" y2="51592"/>
                        <a14:foregroundMark x1="26511" y1="51592" x2="26226" y2="58686"/>
                        <a14:foregroundMark x1="26226" y1="58686" x2="29361" y2="59412"/>
                        <a14:foregroundMark x1="29361" y1="59412" x2="29247" y2="63845"/>
                        <a14:foregroundMark x1="29247" y1="63845" x2="33181" y2="65619"/>
                        <a14:foregroundMark x1="33181" y1="65619" x2="38426" y2="65820"/>
                        <a14:foregroundMark x1="38426" y1="65820" x2="40479" y2="65175"/>
                        <a14:foregroundMark x1="77594" y1="39903" x2="76226" y2="40750"/>
                        <a14:foregroundMark x1="79989" y1="44901" x2="75884" y2="43692"/>
                        <a14:foregroundMark x1="75884" y1="43692" x2="78449" y2="45909"/>
                        <a14:foregroundMark x1="78449" y1="45909" x2="79704" y2="45385"/>
                        <a14:foregroundMark x1="56670" y1="27771" x2="52566" y2="31076"/>
                        <a14:foregroundMark x1="52566" y1="31076" x2="57412" y2="30915"/>
                        <a14:foregroundMark x1="57412" y1="30915" x2="55188" y2="32447"/>
                        <a14:foregroundMark x1="55188" y1="32447" x2="52908" y2="35268"/>
                        <a14:foregroundMark x1="22577" y1="21604" x2="19669" y2="22168"/>
                        <a14:foregroundMark x1="19669" y1="22168" x2="21893" y2="22773"/>
                        <a14:foregroundMark x1="49601" y1="67513" x2="55815" y2="68118"/>
                        <a14:foregroundMark x1="55815" y1="68118" x2="58381" y2="70697"/>
                        <a14:foregroundMark x1="58381" y1="70697" x2="59521" y2="73640"/>
                        <a14:foregroundMark x1="59521" y1="73640" x2="59521" y2="76461"/>
                        <a14:foregroundMark x1="59521" y1="76461" x2="52851" y2="79081"/>
                        <a14:foregroundMark x1="52851" y1="79081" x2="49088" y2="79041"/>
                        <a14:foregroundMark x1="49088" y1="79041" x2="44584" y2="76219"/>
                        <a14:foregroundMark x1="44584" y1="76219" x2="44299" y2="78315"/>
                        <a14:foregroundMark x1="44299" y1="78315" x2="48803" y2="80331"/>
                        <a14:foregroundMark x1="48803" y1="80331" x2="46579" y2="77630"/>
                        <a14:foregroundMark x1="46579" y1="77630" x2="45382" y2="77993"/>
                        <a14:foregroundMark x1="75257" y1="11810" x2="90821" y2="12737"/>
                        <a14:foregroundMark x1="90821" y1="12737" x2="94869" y2="12132"/>
                        <a14:foregroundMark x1="94869" y1="12132" x2="96864" y2="14430"/>
                        <a14:foregroundMark x1="96864" y1="14430" x2="94356" y2="33535"/>
                        <a14:foregroundMark x1="94356" y1="33535" x2="95781" y2="36155"/>
                        <a14:foregroundMark x1="95781" y1="36155" x2="95952" y2="41395"/>
                        <a14:foregroundMark x1="96408" y1="28779" x2="94641" y2="43491"/>
                        <a14:foregroundMark x1="94641" y1="43491" x2="95439" y2="47199"/>
                        <a14:foregroundMark x1="95439" y1="47199" x2="95724" y2="42886"/>
                        <a14:foregroundMark x1="95724" y1="42886" x2="95724" y2="42886"/>
                        <a14:foregroundMark x1="4219" y1="89601" x2="5701" y2="51310"/>
                        <a14:foregroundMark x1="5701" y1="51310" x2="4276" y2="47602"/>
                        <a14:foregroundMark x1="4276" y1="47602" x2="6043" y2="26723"/>
                        <a14:foregroundMark x1="6043" y1="26723" x2="4903" y2="19992"/>
                        <a14:foregroundMark x1="4903" y1="19992" x2="6100" y2="18622"/>
                        <a14:backgroundMark x1="16021" y1="4837" x2="38312" y2="4837"/>
                        <a14:backgroundMark x1="38312" y1="4837" x2="55986" y2="4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03" y="1629094"/>
            <a:ext cx="7755933" cy="10970893"/>
          </a:xfrm>
          <a:prstGeom prst="rect">
            <a:avLst/>
          </a:prstGeom>
        </p:spPr>
      </p:pic>
      <p:pic>
        <p:nvPicPr>
          <p:cNvPr id="6" name="Picture 5" descr="A logo for the olympic games&#10;&#10;Description automatically generated">
            <a:extLst>
              <a:ext uri="{FF2B5EF4-FFF2-40B4-BE49-F238E27FC236}">
                <a16:creationId xmlns:a16="http://schemas.microsoft.com/office/drawing/2014/main" id="{A25E2D09-0EE6-55A0-EBD7-A4C8BCAA2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6" b="89964" l="7754" r="95496">
                        <a14:foregroundMark x1="16933" y1="13140" x2="16933" y2="13140"/>
                        <a14:foregroundMark x1="7754" y1="24950" x2="7754" y2="24950"/>
                        <a14:foregroundMark x1="11517" y1="89117" x2="11517" y2="89117"/>
                        <a14:foregroundMark x1="29190" y1="46917" x2="29190" y2="46917"/>
                        <a14:foregroundMark x1="30331" y1="35752" x2="30331" y2="35752"/>
                        <a14:foregroundMark x1="71266" y1="30109" x2="71266" y2="30109"/>
                        <a14:foregroundMark x1="68928" y1="31116" x2="68928" y2="31116"/>
                        <a14:foregroundMark x1="68700" y1="32447" x2="68700" y2="32447"/>
                        <a14:foregroundMark x1="72007" y1="33615" x2="72463" y2="35590"/>
                        <a14:foregroundMark x1="74572" y1="47400" x2="75029" y2="47884"/>
                        <a14:foregroundMark x1="75029" y1="47884" x2="75029" y2="47884"/>
                        <a14:foregroundMark x1="75998" y1="51068" x2="77138" y2="53890"/>
                        <a14:foregroundMark x1="77138" y1="53890" x2="77138" y2="53890"/>
                        <a14:foregroundMark x1="73603" y1="47239" x2="76226" y2="51874"/>
                        <a14:foregroundMark x1="76226" y1="51874" x2="76226" y2="51874"/>
                        <a14:foregroundMark x1="91505" y1="12817" x2="12771" y2="14148"/>
                        <a14:foregroundMark x1="12771" y1="14148" x2="8666" y2="16566"/>
                        <a14:foregroundMark x1="8666" y1="16566" x2="5587" y2="24667"/>
                        <a14:foregroundMark x1="5587" y1="24667" x2="5815" y2="82104"/>
                        <a14:foregroundMark x1="5815" y1="82104" x2="7583" y2="86578"/>
                        <a14:foregroundMark x1="7583" y1="86578" x2="15279" y2="88513"/>
                        <a14:foregroundMark x1="15279" y1="88513" x2="57982" y2="88150"/>
                        <a14:foregroundMark x1="57982" y1="88150" x2="70068" y2="88150"/>
                        <a14:foregroundMark x1="70068" y1="88150" x2="87343" y2="87586"/>
                        <a14:foregroundMark x1="87343" y1="87586" x2="93158" y2="83998"/>
                        <a14:foregroundMark x1="93158" y1="83998" x2="95040" y2="73962"/>
                        <a14:foregroundMark x1="95040" y1="73962" x2="94128" y2="32809"/>
                        <a14:foregroundMark x1="94128" y1="32809" x2="96351" y2="23700"/>
                        <a14:foregroundMark x1="96351" y1="23700" x2="94812" y2="14913"/>
                        <a14:foregroundMark x1="94812" y1="14913" x2="92930" y2="12495"/>
                        <a14:foregroundMark x1="92930" y1="12495" x2="89909" y2="12938"/>
                        <a14:foregroundMark x1="89909" y1="12938" x2="89396" y2="13140"/>
                        <a14:foregroundMark x1="47777" y1="12656" x2="14310" y2="13140"/>
                        <a14:foregroundMark x1="14310" y1="13140" x2="18814" y2="11649"/>
                        <a14:foregroundMark x1="23546" y1="11487" x2="94299" y2="12334"/>
                        <a14:foregroundMark x1="94299" y1="12334" x2="94299" y2="12334"/>
                        <a14:foregroundMark x1="95496" y1="11649" x2="87799" y2="12455"/>
                        <a14:foregroundMark x1="87799" y1="12455" x2="79590" y2="11487"/>
                        <a14:foregroundMark x1="79590" y1="11487" x2="72235" y2="12656"/>
                        <a14:foregroundMark x1="24458" y1="19468" x2="22007" y2="22007"/>
                        <a14:foregroundMark x1="22007" y1="22007" x2="21722" y2="33414"/>
                        <a14:foregroundMark x1="21722" y1="33414" x2="25713" y2="28174"/>
                        <a14:foregroundMark x1="25713" y1="28174" x2="33808" y2="33333"/>
                        <a14:foregroundMark x1="33808" y1="33333" x2="45325" y2="28255"/>
                        <a14:foregroundMark x1="45325" y1="28255" x2="40650" y2="39299"/>
                        <a14:foregroundMark x1="40650" y1="39299" x2="42132" y2="36921"/>
                        <a14:foregroundMark x1="42132" y1="36921" x2="50969" y2="34865"/>
                        <a14:foregroundMark x1="50969" y1="34865" x2="61003" y2="28859"/>
                        <a14:foregroundMark x1="61003" y1="28859" x2="54276" y2="35550"/>
                        <a14:foregroundMark x1="54276" y1="35550" x2="63512" y2="32930"/>
                        <a14:foregroundMark x1="63512" y1="32930" x2="66363" y2="30713"/>
                        <a14:foregroundMark x1="66363" y1="30713" x2="73432" y2="32527"/>
                        <a14:foregroundMark x1="73432" y1="32527" x2="73147" y2="38372"/>
                        <a14:foregroundMark x1="73147" y1="38372" x2="78506" y2="38372"/>
                        <a14:foregroundMark x1="78506" y1="38372" x2="81813" y2="40871"/>
                        <a14:foregroundMark x1="81813" y1="40871" x2="82953" y2="43410"/>
                        <a14:foregroundMark x1="82953" y1="43410" x2="82668" y2="39057"/>
                        <a14:foregroundMark x1="82668" y1="39057" x2="72691" y2="21282"/>
                        <a14:foregroundMark x1="72691" y1="21282" x2="64481" y2="16566"/>
                        <a14:foregroundMark x1="64481" y1="16566" x2="62828" y2="20395"/>
                        <a14:foregroundMark x1="62828" y1="20395" x2="69156" y2="21121"/>
                        <a14:foregroundMark x1="69156" y1="21121" x2="68700" y2="21644"/>
                        <a14:foregroundMark x1="76910" y1="22975" x2="66363" y2="24909"/>
                        <a14:foregroundMark x1="66363" y1="24909" x2="70296" y2="24023"/>
                        <a14:foregroundMark x1="70296" y1="24023" x2="59350" y2="23136"/>
                        <a14:foregroundMark x1="59350" y1="23136" x2="40251" y2="46070"/>
                        <a14:foregroundMark x1="40251" y1="46070" x2="23204" y2="47884"/>
                        <a14:foregroundMark x1="23204" y1="47884" x2="24743" y2="40709"/>
                        <a14:foregroundMark x1="24743" y1="40709" x2="26340" y2="38734"/>
                        <a14:foregroundMark x1="26340" y1="38734" x2="23831" y2="35470"/>
                        <a14:foregroundMark x1="23831" y1="35470" x2="28164" y2="35913"/>
                        <a14:foregroundMark x1="28164" y1="35913" x2="28392" y2="40629"/>
                        <a14:foregroundMark x1="28392" y1="40629" x2="37286" y2="37243"/>
                        <a14:foregroundMark x1="37286" y1="37243" x2="36203" y2="41798"/>
                        <a14:foregroundMark x1="36203" y1="41798" x2="45382" y2="37364"/>
                        <a14:foregroundMark x1="45382" y1="37364" x2="55701" y2="40468"/>
                        <a14:foregroundMark x1="55701" y1="40468" x2="59692" y2="39218"/>
                        <a14:foregroundMark x1="59692" y1="39218" x2="52452" y2="43289"/>
                        <a14:foregroundMark x1="52452" y1="43289" x2="54333" y2="39097"/>
                        <a14:foregroundMark x1="66591" y1="37606" x2="58666" y2="40629"/>
                        <a14:foregroundMark x1="58666" y1="40629" x2="58837" y2="37082"/>
                        <a14:foregroundMark x1="58837" y1="37082" x2="71380" y2="24667"/>
                        <a14:foregroundMark x1="71380" y1="24667" x2="62144" y2="31278"/>
                        <a14:foregroundMark x1="62144" y1="31278" x2="81414" y2="32487"/>
                        <a14:foregroundMark x1="81414" y1="32487" x2="74515" y2="38573"/>
                        <a14:foregroundMark x1="74515" y1="38573" x2="78677" y2="39299"/>
                        <a14:foregroundMark x1="78677" y1="39299" x2="82098" y2="45586"/>
                        <a14:foregroundMark x1="82098" y1="45586" x2="83580" y2="42080"/>
                        <a14:foregroundMark x1="83580" y1="42080" x2="87343" y2="40911"/>
                        <a14:foregroundMark x1="87343" y1="40911" x2="87514" y2="41596"/>
                        <a14:foregroundMark x1="76910" y1="43571" x2="64367" y2="44619"/>
                        <a14:foregroundMark x1="64367" y1="44619" x2="61517" y2="45828"/>
                        <a14:foregroundMark x1="61517" y1="45828" x2="67731" y2="46917"/>
                        <a14:foregroundMark x1="67731" y1="46917" x2="57925" y2="50302"/>
                        <a14:foregroundMark x1="57925" y1="50302" x2="62657" y2="52035"/>
                        <a14:foregroundMark x1="62657" y1="52035" x2="83295" y2="53325"/>
                        <a14:foregroundMark x1="83295" y1="53325" x2="58666" y2="56469"/>
                        <a14:foregroundMark x1="58666" y1="56469" x2="71152" y2="58283"/>
                        <a14:foregroundMark x1="71152" y1="58283" x2="59635" y2="60863"/>
                        <a14:foregroundMark x1="59635" y1="60863" x2="76340" y2="62596"/>
                        <a14:foregroundMark x1="76340" y1="62596" x2="55530" y2="66344"/>
                        <a14:foregroundMark x1="55530" y1="66344" x2="74344" y2="65861"/>
                        <a14:foregroundMark x1="45382" y1="47239" x2="29761" y2="47199"/>
                        <a14:foregroundMark x1="29761" y1="47199" x2="38883" y2="46715"/>
                        <a14:foregroundMark x1="38883" y1="46715" x2="47092" y2="48368"/>
                        <a14:foregroundMark x1="47092" y1="48368" x2="36830" y2="49657"/>
                        <a14:foregroundMark x1="36830" y1="49657" x2="39168" y2="51108"/>
                        <a14:foregroundMark x1="39168" y1="51108" x2="52623" y2="52640"/>
                        <a14:foregroundMark x1="52623" y1="52640" x2="51767" y2="54776"/>
                        <a14:foregroundMark x1="51767" y1="54776" x2="53307" y2="57275"/>
                        <a14:foregroundMark x1="53307" y1="57275" x2="46864" y2="59170"/>
                        <a14:foregroundMark x1="46864" y1="59170" x2="53991" y2="59815"/>
                        <a14:foregroundMark x1="53991" y1="59815" x2="39168" y2="62757"/>
                        <a14:foregroundMark x1="39168" y1="62757" x2="35633" y2="57477"/>
                        <a14:foregroundMark x1="35633" y1="57477" x2="40821" y2="57557"/>
                        <a14:foregroundMark x1="40821" y1="57557" x2="36944" y2="57114"/>
                        <a14:foregroundMark x1="36944" y1="57114" x2="27081" y2="60983"/>
                        <a14:foregroundMark x1="27081" y1="60983" x2="32953" y2="63241"/>
                        <a14:foregroundMark x1="32953" y1="63241" x2="49259" y2="61104"/>
                        <a14:foregroundMark x1="49259" y1="61104" x2="44299" y2="61104"/>
                        <a14:foregroundMark x1="44299" y1="61104" x2="45895" y2="61709"/>
                        <a14:foregroundMark x1="49658" y1="66344" x2="42075" y2="72108"/>
                        <a14:foregroundMark x1="42075" y1="72108" x2="50741" y2="72390"/>
                        <a14:foregroundMark x1="50741" y1="72390" x2="46693" y2="73277"/>
                        <a14:foregroundMark x1="46693" y1="73277" x2="44812" y2="70778"/>
                        <a14:foregroundMark x1="44812" y1="70778" x2="43615" y2="74567"/>
                        <a14:foregroundMark x1="43615" y1="74567" x2="47092" y2="78114"/>
                        <a14:foregroundMark x1="47092" y1="78114" x2="50456" y2="77952"/>
                        <a14:foregroundMark x1="50456" y1="77952" x2="54504" y2="77993"/>
                        <a14:foregroundMark x1="54504" y1="77993" x2="58723" y2="75494"/>
                        <a14:foregroundMark x1="58723" y1="75494" x2="59863" y2="70778"/>
                        <a14:foregroundMark x1="59863" y1="70778" x2="57070" y2="69528"/>
                        <a14:foregroundMark x1="57070" y1="69528" x2="54618" y2="65941"/>
                        <a14:foregroundMark x1="54618" y1="65941" x2="51311" y2="67312"/>
                        <a14:foregroundMark x1="51311" y1="67312" x2="48347" y2="67634"/>
                        <a14:foregroundMark x1="48347" y1="67634" x2="44014" y2="70012"/>
                        <a14:foregroundMark x1="44014" y1="68843" x2="42816" y2="70335"/>
                        <a14:foregroundMark x1="51311" y1="65861" x2="51311" y2="65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36" y="5819140"/>
            <a:ext cx="7755934" cy="10970894"/>
          </a:xfrm>
          <a:prstGeom prst="rect">
            <a:avLst/>
          </a:prstGeom>
        </p:spPr>
      </p:pic>
      <p:pic>
        <p:nvPicPr>
          <p:cNvPr id="8" name="Picture 7" descr="A logo for the olympic games&#10;&#10;Description automatically generated">
            <a:extLst>
              <a:ext uri="{FF2B5EF4-FFF2-40B4-BE49-F238E27FC236}">
                <a16:creationId xmlns:a16="http://schemas.microsoft.com/office/drawing/2014/main" id="{E8BFCD34-82DF-561F-9165-974F884B0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6" b="89964" l="8495" r="92930">
                        <a14:foregroundMark x1="80958" y1="14994" x2="82554" y2="18823"/>
                        <a14:foregroundMark x1="80958" y1="20476" x2="84436" y2="26320"/>
                        <a14:foregroundMark x1="84436" y1="26320" x2="84949" y2="30109"/>
                        <a14:foregroundMark x1="20981" y1="30633" x2="84949" y2="30794"/>
                        <a14:foregroundMark x1="22862" y1="53406" x2="73717" y2="54575"/>
                        <a14:foregroundMark x1="73717" y1="54575" x2="74743" y2="62273"/>
                        <a14:foregroundMark x1="74743" y1="62273" x2="47377" y2="69811"/>
                        <a14:foregroundMark x1="47377" y1="69811" x2="18586" y2="61830"/>
                        <a14:foregroundMark x1="18586" y1="61830" x2="19384" y2="23337"/>
                        <a14:foregroundMark x1="19384" y1="23337" x2="25371" y2="16324"/>
                        <a14:foregroundMark x1="25371" y1="16324" x2="81015" y2="15236"/>
                        <a14:foregroundMark x1="81015" y1="15236" x2="87172" y2="21282"/>
                        <a14:foregroundMark x1="87172" y1="21282" x2="75485" y2="75534"/>
                        <a14:foregroundMark x1="75485" y1="75534" x2="67731" y2="82346"/>
                        <a14:foregroundMark x1="67731" y1="82346" x2="52737" y2="83636"/>
                        <a14:foregroundMark x1="52737" y1="83636" x2="24344" y2="79041"/>
                        <a14:foregroundMark x1="24344" y1="79041" x2="20468" y2="72229"/>
                        <a14:foregroundMark x1="20468" y1="72229" x2="20011" y2="63362"/>
                        <a14:foregroundMark x1="8723" y1="79162" x2="10946" y2="84966"/>
                        <a14:foregroundMark x1="10946" y1="84966" x2="11345" y2="85328"/>
                        <a14:foregroundMark x1="18586" y1="18662" x2="84379" y2="15075"/>
                        <a14:foregroundMark x1="84379" y1="15075" x2="88997" y2="44498"/>
                        <a14:foregroundMark x1="88997" y1="44498" x2="83010" y2="72269"/>
                        <a14:foregroundMark x1="83010" y1="72269" x2="74230" y2="79202"/>
                        <a14:foregroundMark x1="74230" y1="79202" x2="48062" y2="82709"/>
                        <a14:foregroundMark x1="48062" y1="82709" x2="41562" y2="79605"/>
                        <a14:foregroundMark x1="41562" y1="79605" x2="17446" y2="17815"/>
                        <a14:foregroundMark x1="17446" y1="17815" x2="16990" y2="17332"/>
                        <a14:foregroundMark x1="19555" y1="19307" x2="33124" y2="20073"/>
                        <a14:foregroundMark x1="33124" y1="20073" x2="38141" y2="29907"/>
                        <a14:foregroundMark x1="38141" y1="29907" x2="23660" y2="34543"/>
                        <a14:foregroundMark x1="23660" y1="34543" x2="18358" y2="22209"/>
                        <a14:foregroundMark x1="18358" y1="22209" x2="22634" y2="19468"/>
                        <a14:foregroundMark x1="32497" y1="22975" x2="29875" y2="24184"/>
                        <a14:foregroundMark x1="29875" y1="24184" x2="26112" y2="29867"/>
                        <a14:foregroundMark x1="26112" y1="29867" x2="35633" y2="32326"/>
                        <a14:foregroundMark x1="35633" y1="32326" x2="32953" y2="36921"/>
                        <a14:foregroundMark x1="32953" y1="36921" x2="39795" y2="36114"/>
                        <a14:foregroundMark x1="39795" y1="36114" x2="42531" y2="39581"/>
                        <a14:foregroundMark x1="42531" y1="39581" x2="41904" y2="40427"/>
                        <a14:foregroundMark x1="44470" y1="32608" x2="44755" y2="35228"/>
                        <a14:foregroundMark x1="44755" y1="35228" x2="65279" y2="38049"/>
                        <a14:foregroundMark x1="65279" y1="38049" x2="61973" y2="39339"/>
                        <a14:foregroundMark x1="61973" y1="39339" x2="64481" y2="18339"/>
                        <a14:foregroundMark x1="64481" y1="18339" x2="59464" y2="22088"/>
                        <a14:foregroundMark x1="59464" y1="22088" x2="68187" y2="24345"/>
                        <a14:foregroundMark x1="68187" y1="24345" x2="69156" y2="25312"/>
                        <a14:foregroundMark x1="78791" y1="33091" x2="78050" y2="36961"/>
                        <a14:foregroundMark x1="78050" y1="36961" x2="74116" y2="38815"/>
                        <a14:foregroundMark x1="74116" y1="38815" x2="65507" y2="57275"/>
                        <a14:foregroundMark x1="65507" y1="57275" x2="52794" y2="57920"/>
                        <a14:foregroundMark x1="52794" y1="57920" x2="40935" y2="62273"/>
                        <a14:foregroundMark x1="40935" y1="62273" x2="35120" y2="62354"/>
                        <a14:foregroundMark x1="35120" y1="62354" x2="27651" y2="61064"/>
                        <a14:foregroundMark x1="27651" y1="61064" x2="32098" y2="49053"/>
                        <a14:foregroundMark x1="32098" y1="49053" x2="38883" y2="47965"/>
                        <a14:foregroundMark x1="38883" y1="47965" x2="44926" y2="48126"/>
                        <a14:foregroundMark x1="44926" y1="48126" x2="50855" y2="45506"/>
                        <a14:foregroundMark x1="50855" y1="45506" x2="59920" y2="25917"/>
                        <a14:foregroundMark x1="59920" y1="25917" x2="57241" y2="24466"/>
                        <a14:foregroundMark x1="57241" y1="24466" x2="70410" y2="19992"/>
                        <a14:foregroundMark x1="70410" y1="19992" x2="76226" y2="36316"/>
                        <a14:foregroundMark x1="76226" y1="36316" x2="71209" y2="53446"/>
                        <a14:foregroundMark x1="71209" y1="53446" x2="65564" y2="48609"/>
                        <a14:foregroundMark x1="65564" y1="48609" x2="61859" y2="49295"/>
                        <a14:foregroundMark x1="61859" y1="49295" x2="56328" y2="51753"/>
                        <a14:foregroundMark x1="56328" y1="51753" x2="52965" y2="65578"/>
                        <a14:foregroundMark x1="52965" y1="65578" x2="44413" y2="67513"/>
                        <a14:foregroundMark x1="44413" y1="67513" x2="43501" y2="70617"/>
                        <a14:foregroundMark x1="43501" y1="70617" x2="45268" y2="66264"/>
                        <a14:foregroundMark x1="45268" y1="66264" x2="49145" y2="71463"/>
                        <a14:foregroundMark x1="49145" y1="71463" x2="59350" y2="69891"/>
                        <a14:foregroundMark x1="59350" y1="69891" x2="59293" y2="72672"/>
                        <a14:foregroundMark x1="69156" y1="60379" x2="64424" y2="59532"/>
                        <a14:foregroundMark x1="64424" y1="59532" x2="65108" y2="61991"/>
                        <a14:foregroundMark x1="65108" y1="61991" x2="50057" y2="76743"/>
                        <a14:foregroundMark x1="50057" y1="76743" x2="51140" y2="72189"/>
                        <a14:foregroundMark x1="51140" y1="72189" x2="54105" y2="73559"/>
                        <a14:foregroundMark x1="54105" y1="73559" x2="49886" y2="75010"/>
                        <a14:foregroundMark x1="41904" y1="80814" x2="44812" y2="70536"/>
                        <a14:foregroundMark x1="44812" y1="70536" x2="43900" y2="75091"/>
                        <a14:foregroundMark x1="43900" y1="75091" x2="47605" y2="75857"/>
                        <a14:foregroundMark x1="47605" y1="75857" x2="56214" y2="72995"/>
                        <a14:foregroundMark x1="56214" y1="72995" x2="57868" y2="74688"/>
                        <a14:foregroundMark x1="69156" y1="43410" x2="67389" y2="46796"/>
                        <a14:foregroundMark x1="67389" y1="46796" x2="62429" y2="48368"/>
                        <a14:foregroundMark x1="62429" y1="48368" x2="56613" y2="48811"/>
                        <a14:foregroundMark x1="56613" y1="48811" x2="52281" y2="47320"/>
                        <a14:foregroundMark x1="52281" y1="47320" x2="56842" y2="44821"/>
                        <a14:foregroundMark x1="56842" y1="44821" x2="60262" y2="49536"/>
                        <a14:foregroundMark x1="60262" y1="49536" x2="64595" y2="45264"/>
                        <a14:foregroundMark x1="64595" y1="45264" x2="63056" y2="44418"/>
                        <a14:foregroundMark x1="68016" y1="40266" x2="49373" y2="39581"/>
                        <a14:foregroundMark x1="49373" y1="39581" x2="53991" y2="39258"/>
                        <a14:foregroundMark x1="53991" y1="39258" x2="56214" y2="37767"/>
                        <a14:foregroundMark x1="56214" y1="37767" x2="57298" y2="41999"/>
                        <a14:foregroundMark x1="57298" y1="41999" x2="61745" y2="42241"/>
                        <a14:foregroundMark x1="61745" y1="42241" x2="67788" y2="37324"/>
                        <a14:foregroundMark x1="67788" y1="37324" x2="64595" y2="35913"/>
                        <a14:foregroundMark x1="64595" y1="35913" x2="71266" y2="39017"/>
                        <a14:foregroundMark x1="71266" y1="39017" x2="77993" y2="22531"/>
                        <a14:foregroundMark x1="77993" y1="22531" x2="71266" y2="23499"/>
                        <a14:foregroundMark x1="71266" y1="23499" x2="72691" y2="20073"/>
                        <a14:foregroundMark x1="72691" y1="20073" x2="69042" y2="19790"/>
                        <a14:foregroundMark x1="69042" y1="19790" x2="75428" y2="23418"/>
                        <a14:foregroundMark x1="75428" y1="23418" x2="75998" y2="25796"/>
                        <a14:foregroundMark x1="75998" y1="25796" x2="75998" y2="24627"/>
                        <a14:foregroundMark x1="11802" y1="85328" x2="14652" y2="85812"/>
                        <a14:foregroundMark x1="14652" y1="85812" x2="88426" y2="82426"/>
                        <a14:foregroundMark x1="88426" y1="82426" x2="91961" y2="74285"/>
                        <a14:foregroundMark x1="91961" y1="74285" x2="92246" y2="71181"/>
                        <a14:foregroundMark x1="48689" y1="85812" x2="52509" y2="85933"/>
                        <a14:foregroundMark x1="52509" y1="85933" x2="64538" y2="84160"/>
                        <a14:foregroundMark x1="64538" y1="84160" x2="71209" y2="84805"/>
                        <a14:foregroundMark x1="71209" y1="84805" x2="84094" y2="83515"/>
                        <a14:foregroundMark x1="84094" y1="83515" x2="86089" y2="82507"/>
                        <a14:foregroundMark x1="8495" y1="78678" x2="9065" y2="19992"/>
                        <a14:foregroundMark x1="9065" y1="19992" x2="11345" y2="17130"/>
                        <a14:foregroundMark x1="11345" y1="17130" x2="15964" y2="13906"/>
                        <a14:foregroundMark x1="15964" y1="13906" x2="21095" y2="12535"/>
                        <a14:foregroundMark x1="21095" y1="12535" x2="25428" y2="12334"/>
                        <a14:foregroundMark x1="25428" y1="12334" x2="26853" y2="12334"/>
                        <a14:foregroundMark x1="28734" y1="13503" x2="40536" y2="12414"/>
                        <a14:foregroundMark x1="40536" y1="12414" x2="46807" y2="13422"/>
                        <a14:foregroundMark x1="46807" y1="13422" x2="84265" y2="12132"/>
                        <a14:foregroundMark x1="84265" y1="12132" x2="88712" y2="12817"/>
                        <a14:foregroundMark x1="88712" y1="12817" x2="91505" y2="14148"/>
                        <a14:foregroundMark x1="91733" y1="15155" x2="90935" y2="69690"/>
                        <a14:foregroundMark x1="90935" y1="69690" x2="92930" y2="61467"/>
                        <a14:foregroundMark x1="92930" y1="61467" x2="90593" y2="2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38" y="11818400"/>
            <a:ext cx="8948414" cy="126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50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AD1014-A88C-8A22-A227-62FA09A0216F}"/>
              </a:ext>
            </a:extLst>
          </p:cNvPr>
          <p:cNvSpPr/>
          <p:nvPr/>
        </p:nvSpPr>
        <p:spPr>
          <a:xfrm>
            <a:off x="498403" y="15354300"/>
            <a:ext cx="15134702" cy="1435734"/>
          </a:xfrm>
          <a:prstGeom prst="rect">
            <a:avLst/>
          </a:prstGeom>
          <a:solidFill>
            <a:srgbClr val="E1E1DB"/>
          </a:solidFill>
          <a:ln>
            <a:solidFill>
              <a:srgbClr val="E1E1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E1E79-E1BF-A5F7-EF53-3074854A3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733" y="723900"/>
            <a:ext cx="13770372" cy="1810389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Impact" panose="020B0806030902050204" pitchFamily="34" charset="0"/>
              </a:rPr>
              <a:t>LA 2028 OLYMPICS</a:t>
            </a:r>
          </a:p>
        </p:txBody>
      </p:sp>
      <p:pic>
        <p:nvPicPr>
          <p:cNvPr id="5" name="Picture 4" descr="A collage of cartoon characters&#10;&#10;Description automatically generated">
            <a:extLst>
              <a:ext uri="{FF2B5EF4-FFF2-40B4-BE49-F238E27FC236}">
                <a16:creationId xmlns:a16="http://schemas.microsoft.com/office/drawing/2014/main" id="{762F6DD4-7CFB-8610-CCF3-7360A4128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03" y="3202238"/>
            <a:ext cx="13153231" cy="1879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5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AD1014-A88C-8A22-A227-62FA09A0216F}"/>
              </a:ext>
            </a:extLst>
          </p:cNvPr>
          <p:cNvSpPr/>
          <p:nvPr/>
        </p:nvSpPr>
        <p:spPr>
          <a:xfrm>
            <a:off x="498403" y="15354300"/>
            <a:ext cx="15134702" cy="1435734"/>
          </a:xfrm>
          <a:prstGeom prst="rect">
            <a:avLst/>
          </a:prstGeom>
          <a:solidFill>
            <a:srgbClr val="E1E1DB"/>
          </a:solidFill>
          <a:ln>
            <a:solidFill>
              <a:srgbClr val="E1E1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E1E79-E1BF-A5F7-EF53-3074854A3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733" y="723900"/>
            <a:ext cx="13770372" cy="1810389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Impact" panose="020B0806030902050204" pitchFamily="34" charset="0"/>
              </a:rPr>
              <a:t>LA 2028 OLYMPICS</a:t>
            </a:r>
          </a:p>
        </p:txBody>
      </p:sp>
      <p:pic>
        <p:nvPicPr>
          <p:cNvPr id="4" name="Picture 3" descr="A group of posters on a wall&#10;&#10;Description automatically generated">
            <a:extLst>
              <a:ext uri="{FF2B5EF4-FFF2-40B4-BE49-F238E27FC236}">
                <a16:creationId xmlns:a16="http://schemas.microsoft.com/office/drawing/2014/main" id="{E07CB6EC-2016-23F4-8871-BEBD6BE67F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" t="5423" r="14145" b="29263"/>
          <a:stretch/>
        </p:blipFill>
        <p:spPr>
          <a:xfrm>
            <a:off x="1678285" y="3262430"/>
            <a:ext cx="12843868" cy="1867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05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AD1014-A88C-8A22-A227-62FA09A0216F}"/>
              </a:ext>
            </a:extLst>
          </p:cNvPr>
          <p:cNvSpPr/>
          <p:nvPr/>
        </p:nvSpPr>
        <p:spPr>
          <a:xfrm>
            <a:off x="498403" y="15354300"/>
            <a:ext cx="15134702" cy="1435734"/>
          </a:xfrm>
          <a:prstGeom prst="rect">
            <a:avLst/>
          </a:prstGeom>
          <a:solidFill>
            <a:srgbClr val="E1E1DB"/>
          </a:solidFill>
          <a:ln>
            <a:solidFill>
              <a:srgbClr val="E1E1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E1E79-E1BF-A5F7-EF53-3074854A3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733" y="723900"/>
            <a:ext cx="13770372" cy="1810389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Impact" panose="020B0806030902050204" pitchFamily="34" charset="0"/>
              </a:rPr>
              <a:t>LA 2028 OLYMPICS</a:t>
            </a:r>
          </a:p>
        </p:txBody>
      </p:sp>
      <p:pic>
        <p:nvPicPr>
          <p:cNvPr id="5" name="Picture 4" descr="A poster of a cartoon gorilla&#10;&#10;Description automatically generated">
            <a:extLst>
              <a:ext uri="{FF2B5EF4-FFF2-40B4-BE49-F238E27FC236}">
                <a16:creationId xmlns:a16="http://schemas.microsoft.com/office/drawing/2014/main" id="{48A7D06D-3F9D-06D9-B79D-C9F1EB97C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4274" y="0"/>
            <a:ext cx="14174986" cy="25199975"/>
          </a:xfrm>
          <a:prstGeom prst="rect">
            <a:avLst/>
          </a:prstGeom>
        </p:spPr>
      </p:pic>
      <p:pic>
        <p:nvPicPr>
          <p:cNvPr id="7" name="Picture 6" descr="A poster of a bird on a skateboard&#10;&#10;Description automatically generated">
            <a:extLst>
              <a:ext uri="{FF2B5EF4-FFF2-40B4-BE49-F238E27FC236}">
                <a16:creationId xmlns:a16="http://schemas.microsoft.com/office/drawing/2014/main" id="{2A88D221-06CC-2D49-9E4E-1FF6C3294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4274" y="150000"/>
            <a:ext cx="14174986" cy="25199975"/>
          </a:xfrm>
          <a:prstGeom prst="rect">
            <a:avLst/>
          </a:prstGeom>
        </p:spPr>
      </p:pic>
      <p:pic>
        <p:nvPicPr>
          <p:cNvPr id="10" name="Picture 9" descr="A poster of a baseball player&#10;&#10;Description automatically generated">
            <a:extLst>
              <a:ext uri="{FF2B5EF4-FFF2-40B4-BE49-F238E27FC236}">
                <a16:creationId xmlns:a16="http://schemas.microsoft.com/office/drawing/2014/main" id="{045EAE46-3CD4-12C5-27EA-92AB0530E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9" b="19245"/>
          <a:stretch/>
        </p:blipFill>
        <p:spPr>
          <a:xfrm>
            <a:off x="796078" y="3608387"/>
            <a:ext cx="14608282" cy="1798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61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AD1014-A88C-8A22-A227-62FA09A0216F}"/>
              </a:ext>
            </a:extLst>
          </p:cNvPr>
          <p:cNvSpPr/>
          <p:nvPr/>
        </p:nvSpPr>
        <p:spPr>
          <a:xfrm>
            <a:off x="498403" y="15354300"/>
            <a:ext cx="15134702" cy="1435734"/>
          </a:xfrm>
          <a:prstGeom prst="rect">
            <a:avLst/>
          </a:prstGeom>
          <a:solidFill>
            <a:srgbClr val="E1E1DB"/>
          </a:solidFill>
          <a:ln>
            <a:solidFill>
              <a:srgbClr val="E1E1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E1E79-E1BF-A5F7-EF53-3074854A3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733" y="723900"/>
            <a:ext cx="13770372" cy="1810389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Impact" panose="020B0806030902050204" pitchFamily="34" charset="0"/>
              </a:rPr>
              <a:t>LA 2028 OLYMPICS</a:t>
            </a:r>
          </a:p>
        </p:txBody>
      </p:sp>
      <p:pic>
        <p:nvPicPr>
          <p:cNvPr id="5" name="Picture 4" descr="A poster of a cartoon gorilla&#10;&#10;Description automatically generated">
            <a:extLst>
              <a:ext uri="{FF2B5EF4-FFF2-40B4-BE49-F238E27FC236}">
                <a16:creationId xmlns:a16="http://schemas.microsoft.com/office/drawing/2014/main" id="{48A7D06D-3F9D-06D9-B79D-C9F1EB97C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4274" y="0"/>
            <a:ext cx="14174986" cy="25199975"/>
          </a:xfrm>
          <a:prstGeom prst="rect">
            <a:avLst/>
          </a:prstGeom>
        </p:spPr>
      </p:pic>
      <p:pic>
        <p:nvPicPr>
          <p:cNvPr id="7" name="Picture 6" descr="A poster of a bird on a skateboard&#10;&#10;Description automatically generated">
            <a:extLst>
              <a:ext uri="{FF2B5EF4-FFF2-40B4-BE49-F238E27FC236}">
                <a16:creationId xmlns:a16="http://schemas.microsoft.com/office/drawing/2014/main" id="{2A88D221-06CC-2D49-9E4E-1FF6C3294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" b="19077"/>
          <a:stretch/>
        </p:blipFill>
        <p:spPr>
          <a:xfrm>
            <a:off x="978261" y="2856231"/>
            <a:ext cx="14174986" cy="1948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95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AD1014-A88C-8A22-A227-62FA09A0216F}"/>
              </a:ext>
            </a:extLst>
          </p:cNvPr>
          <p:cNvSpPr/>
          <p:nvPr/>
        </p:nvSpPr>
        <p:spPr>
          <a:xfrm>
            <a:off x="498403" y="15354300"/>
            <a:ext cx="15134702" cy="1435734"/>
          </a:xfrm>
          <a:prstGeom prst="rect">
            <a:avLst/>
          </a:prstGeom>
          <a:solidFill>
            <a:srgbClr val="E1E1DB"/>
          </a:solidFill>
          <a:ln>
            <a:solidFill>
              <a:srgbClr val="E1E1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E1E79-E1BF-A5F7-EF53-3074854A3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733" y="723900"/>
            <a:ext cx="13770372" cy="1810389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Impact" panose="020B0806030902050204" pitchFamily="34" charset="0"/>
              </a:rPr>
              <a:t>LA 2028 OLYMPICS</a:t>
            </a:r>
          </a:p>
        </p:txBody>
      </p:sp>
      <p:pic>
        <p:nvPicPr>
          <p:cNvPr id="5" name="Picture 4" descr="A poster of a cartoon gorilla&#10;&#10;Description automatically generated">
            <a:extLst>
              <a:ext uri="{FF2B5EF4-FFF2-40B4-BE49-F238E27FC236}">
                <a16:creationId xmlns:a16="http://schemas.microsoft.com/office/drawing/2014/main" id="{48A7D06D-3F9D-06D9-B79D-C9F1EB97C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0" b="26785"/>
          <a:stretch/>
        </p:blipFill>
        <p:spPr>
          <a:xfrm>
            <a:off x="772797" y="3520643"/>
            <a:ext cx="14654844" cy="1815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4500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27</Words>
  <Application>Microsoft Office PowerPoint</Application>
  <PresentationFormat>Custom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Impact</vt:lpstr>
      <vt:lpstr>Retrospect</vt:lpstr>
      <vt:lpstr>LA 2028 OLYMPICS</vt:lpstr>
      <vt:lpstr>LA 2028 OLYMPICS</vt:lpstr>
      <vt:lpstr>LA 2028 OLYMPICS</vt:lpstr>
      <vt:lpstr>LA 2028 OLYMPICS</vt:lpstr>
      <vt:lpstr>LA 2028 OLYMPICS</vt:lpstr>
      <vt:lpstr>LA 2028 OLYMPICS</vt:lpstr>
      <vt:lpstr>LA 2028 OLYMPICS</vt:lpstr>
      <vt:lpstr>LA 2028 OLYMPICS</vt:lpstr>
      <vt:lpstr>LA 2028 OLYMPICS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2028 OLYMPICS</dc:title>
  <dc:creator>Tyler Williams</dc:creator>
  <cp:lastModifiedBy>Tyler Williams</cp:lastModifiedBy>
  <cp:revision>1</cp:revision>
  <dcterms:created xsi:type="dcterms:W3CDTF">2024-05-20T00:16:00Z</dcterms:created>
  <dcterms:modified xsi:type="dcterms:W3CDTF">2024-05-23T15:29:38Z</dcterms:modified>
</cp:coreProperties>
</file>