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772C-CCD0-117F-0901-BFEC1959B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1DAAF-F840-1FE0-3ADD-5C8ABF0A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BE067-8A20-F41B-1C27-F5EDB964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DFCB0-70F7-84C8-726C-130CB2ED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5A9FD-312D-EA6E-41D3-4D35A33C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6588-25FE-A894-4042-3CF40AC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34D37-330C-B9E0-5AC9-F4284ACD9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135EC-B891-8134-AEB9-E2294FAE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6805A-2933-1A9A-53CF-FB0B34D9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41CAC-F35C-B9BC-13AB-22FBF040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6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F510B-3678-B68B-631C-B76A89F88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E6C87-DFB4-D3F9-C904-FFE458226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F59C0-1F1B-8655-99F3-3346B9E9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C5DC2-F153-E5DB-651C-CE163089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FA6FA-FDB9-B904-402C-AB043A26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0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39E1-66E2-026D-FDAD-AE9E9A4D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539B5-9E72-354C-6DF1-089B9F6F9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1D3F3-6741-8CD5-3683-DF6904FA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2862F-C6DD-8DA7-12D7-24C8B274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400EA-05A3-9154-110F-0A0E01D8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3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789A-C012-FB76-3518-A9F2D1D6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033E9-3F38-C0A0-9546-469132286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7DFAC-5DFE-9C21-EF26-ADDE8798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BD61B-2D9A-2E2B-1B11-C999D087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BB39D-42B5-F605-C6C4-08B46D27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4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3C70-A6C8-6B70-B7A1-8B28213B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61912-3F28-165F-F2DB-A393AA83C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D727A-D49E-EDD9-31E6-108D003B3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6FCF3-5C96-3C75-A1A6-2A2CCFF7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B7BE7-CD26-9B24-6881-CC2A34BF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F2B7E-2F9E-D448-E87C-F4DFB74E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0298-53A8-951A-2D1C-432DB417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BF65E-F14B-D6AB-FA2D-5A310ED4D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BAE95-4041-7F80-010B-CC4DA73B2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2D09B-4788-FE5E-908F-BFC4C175A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ABF4F-E19F-AB5A-12B1-441E64A79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E6593F-4541-44FC-A7E5-13710408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672BA-F751-EEC5-11E6-7816DB7E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4BA71D-5D41-A261-44D2-B56085CC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7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DC21-5AD7-8810-56AB-3BD1C891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659E1-2329-2919-E1D1-7FC9D3D2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1A450-3ABE-BDF2-E8CF-70C16F61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8F9D4-BF79-5567-57D2-0643F5E9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4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866A2-4425-78EF-6E84-1D430EBA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C4CA4-D648-74E4-797D-356DE58F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07EE4-2CD7-E718-B8C5-C17AF53B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6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BC98-E648-3B7F-DF0C-4DCEF0C4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7D73-04A0-F108-F5AD-12D8D57C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D43D2-170F-F53C-884C-D435006BE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6DD61-DA8A-6031-567B-527B5EE2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11AE6-B28A-2D71-C0DF-0637D7C8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61FFA-F1FE-D068-3B97-993D6116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9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148F-CF02-AB89-7998-9D6DC32B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D7B210-7EB1-F899-2F71-5D8F7912E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A49D5-A6EC-7BD0-25EE-EDE2665DA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D2F7D-6C57-9C89-D5DF-C908A738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808A2-D6BF-47C4-9F8B-00401466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BE817-087A-5800-099F-8B566AD3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49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F63A6-A1A3-B4A0-CF1C-7B92F33D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E50E5-5B58-903B-F3DE-14A36A552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6DFF-1F57-0CBE-CECD-6409E2775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151559-260A-4491-800B-97D52E80A00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2E8CA-194B-ACE7-4B0B-68D9DBA23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18FB-D279-0817-0698-E568809E4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7BEFB-7933-48E3-88E0-8A9012CA9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B0F4B-B5AC-5695-5B9E-0C1A19420B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637" y="244547"/>
            <a:ext cx="8708065" cy="63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BF16B-86E5-DA3E-A882-051A14FBD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531" y="244549"/>
            <a:ext cx="905893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8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10793-36EC-203B-EFE9-6DE93E109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8" y="255180"/>
            <a:ext cx="10360084" cy="63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50F95-F990-7C38-7DB6-D826226A59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399" y="255180"/>
            <a:ext cx="9049203" cy="63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B332F-83F8-BFA1-01BA-CF1B75244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428" y="244548"/>
            <a:ext cx="8995144" cy="63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3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C45C1-5C53-D9C8-631D-DF8139BEB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08" y="329609"/>
            <a:ext cx="10755585" cy="61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2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Bekka Akinin</dc:title>
  <dc:creator>Bekka Akinin</dc:creator>
  <cp:lastModifiedBy>Bekka Akinin</cp:lastModifiedBy>
  <cp:revision>5</cp:revision>
  <dcterms:created xsi:type="dcterms:W3CDTF">2024-05-23T21:36:21Z</dcterms:created>
  <dcterms:modified xsi:type="dcterms:W3CDTF">2024-05-23T22:15:24Z</dcterms:modified>
</cp:coreProperties>
</file>