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5" r:id="rId9"/>
    <p:sldId id="264" r:id="rId10"/>
    <p:sldId id="267" r:id="rId11"/>
    <p:sldId id="268" r:id="rId12"/>
    <p:sldId id="269" r:id="rId13"/>
    <p:sldId id="270" r:id="rId14"/>
    <p:sldId id="272" r:id="rId15"/>
    <p:sldId id="271"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A3ACD-F191-4FBB-8FF0-E34154700C5E}" v="222" dt="2024-05-08T15:55:10.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4" d="100"/>
          <a:sy n="104" d="100"/>
        </p:scale>
        <p:origin x="1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os Makarezos" userId="1bef3150-b786-411b-9ff2-33b5fc8daa15" providerId="ADAL" clId="{022CFE31-29CA-4311-BEDE-6AE6C2215457}"/>
    <pc:docChg chg="undo custSel addSld delSld modSld">
      <pc:chgData name="Alexios Makarezos" userId="1bef3150-b786-411b-9ff2-33b5fc8daa15" providerId="ADAL" clId="{022CFE31-29CA-4311-BEDE-6AE6C2215457}" dt="2024-05-08T08:00:26.138" v="3724"/>
      <pc:docMkLst>
        <pc:docMk/>
      </pc:docMkLst>
      <pc:sldChg chg="addSp modSp mod setBg">
        <pc:chgData name="Alexios Makarezos" userId="1bef3150-b786-411b-9ff2-33b5fc8daa15" providerId="ADAL" clId="{022CFE31-29CA-4311-BEDE-6AE6C2215457}" dt="2024-05-07T21:06:46.424" v="2633" actId="14100"/>
        <pc:sldMkLst>
          <pc:docMk/>
          <pc:sldMk cId="2107083699" sldId="256"/>
        </pc:sldMkLst>
        <pc:spChg chg="mod">
          <ac:chgData name="Alexios Makarezos" userId="1bef3150-b786-411b-9ff2-33b5fc8daa15" providerId="ADAL" clId="{022CFE31-29CA-4311-BEDE-6AE6C2215457}" dt="2024-05-07T21:06:35.311" v="2631" actId="1076"/>
          <ac:spMkLst>
            <pc:docMk/>
            <pc:sldMk cId="2107083699" sldId="256"/>
            <ac:spMk id="2" creationId="{71A6E31F-44EB-472F-3FCA-687618E1B68E}"/>
          </ac:spMkLst>
        </pc:spChg>
        <pc:spChg chg="mod">
          <ac:chgData name="Alexios Makarezos" userId="1bef3150-b786-411b-9ff2-33b5fc8daa15" providerId="ADAL" clId="{022CFE31-29CA-4311-BEDE-6AE6C2215457}" dt="2024-05-07T21:06:46.424" v="2633" actId="14100"/>
          <ac:spMkLst>
            <pc:docMk/>
            <pc:sldMk cId="2107083699" sldId="256"/>
            <ac:spMk id="3" creationId="{B1B2ED3E-7A42-FEF3-6720-28BBA8B5398C}"/>
          </ac:spMkLst>
        </pc:spChg>
        <pc:picChg chg="add mod">
          <ac:chgData name="Alexios Makarezos" userId="1bef3150-b786-411b-9ff2-33b5fc8daa15" providerId="ADAL" clId="{022CFE31-29CA-4311-BEDE-6AE6C2215457}" dt="2024-05-07T17:36:54.255" v="7" actId="1076"/>
          <ac:picMkLst>
            <pc:docMk/>
            <pc:sldMk cId="2107083699" sldId="256"/>
            <ac:picMk id="4" creationId="{FFFBEAFC-1869-7612-42D1-D99B3CD3A7DA}"/>
          </ac:picMkLst>
        </pc:picChg>
      </pc:sldChg>
      <pc:sldChg chg="modSp new mod setBg">
        <pc:chgData name="Alexios Makarezos" userId="1bef3150-b786-411b-9ff2-33b5fc8daa15" providerId="ADAL" clId="{022CFE31-29CA-4311-BEDE-6AE6C2215457}" dt="2024-05-08T06:59:01.209" v="2754" actId="20577"/>
        <pc:sldMkLst>
          <pc:docMk/>
          <pc:sldMk cId="2664758753" sldId="257"/>
        </pc:sldMkLst>
        <pc:spChg chg="mod">
          <ac:chgData name="Alexios Makarezos" userId="1bef3150-b786-411b-9ff2-33b5fc8daa15" providerId="ADAL" clId="{022CFE31-29CA-4311-BEDE-6AE6C2215457}" dt="2024-05-07T18:07:36.156" v="75" actId="115"/>
          <ac:spMkLst>
            <pc:docMk/>
            <pc:sldMk cId="2664758753" sldId="257"/>
            <ac:spMk id="2" creationId="{3E70E467-75F1-3DDB-469A-1F3AFA4AA6F9}"/>
          </ac:spMkLst>
        </pc:spChg>
        <pc:spChg chg="mod">
          <ac:chgData name="Alexios Makarezos" userId="1bef3150-b786-411b-9ff2-33b5fc8daa15" providerId="ADAL" clId="{022CFE31-29CA-4311-BEDE-6AE6C2215457}" dt="2024-05-08T06:59:01.209" v="2754" actId="20577"/>
          <ac:spMkLst>
            <pc:docMk/>
            <pc:sldMk cId="2664758753" sldId="257"/>
            <ac:spMk id="3" creationId="{456EE7FE-5360-3F51-56E2-6D9257CA3539}"/>
          </ac:spMkLst>
        </pc:spChg>
      </pc:sldChg>
      <pc:sldChg chg="modSp new mod setBg">
        <pc:chgData name="Alexios Makarezos" userId="1bef3150-b786-411b-9ff2-33b5fc8daa15" providerId="ADAL" clId="{022CFE31-29CA-4311-BEDE-6AE6C2215457}" dt="2024-05-08T07:31:30.768" v="2947" actId="27636"/>
        <pc:sldMkLst>
          <pc:docMk/>
          <pc:sldMk cId="498727655" sldId="258"/>
        </pc:sldMkLst>
        <pc:spChg chg="mod">
          <ac:chgData name="Alexios Makarezos" userId="1bef3150-b786-411b-9ff2-33b5fc8daa15" providerId="ADAL" clId="{022CFE31-29CA-4311-BEDE-6AE6C2215457}" dt="2024-05-07T21:07:03.364" v="2635" actId="115"/>
          <ac:spMkLst>
            <pc:docMk/>
            <pc:sldMk cId="498727655" sldId="258"/>
            <ac:spMk id="2" creationId="{69903F29-97C3-7F55-1DE5-DE7521E5C3F6}"/>
          </ac:spMkLst>
        </pc:spChg>
        <pc:spChg chg="mod">
          <ac:chgData name="Alexios Makarezos" userId="1bef3150-b786-411b-9ff2-33b5fc8daa15" providerId="ADAL" clId="{022CFE31-29CA-4311-BEDE-6AE6C2215457}" dt="2024-05-08T07:31:30.768" v="2947" actId="27636"/>
          <ac:spMkLst>
            <pc:docMk/>
            <pc:sldMk cId="498727655" sldId="258"/>
            <ac:spMk id="3" creationId="{A3EC2BF0-92CA-EEED-B525-9F22DF7E4FA3}"/>
          </ac:spMkLst>
        </pc:spChg>
      </pc:sldChg>
      <pc:sldChg chg="modSp new mod setBg">
        <pc:chgData name="Alexios Makarezos" userId="1bef3150-b786-411b-9ff2-33b5fc8daa15" providerId="ADAL" clId="{022CFE31-29CA-4311-BEDE-6AE6C2215457}" dt="2024-05-08T07:24:17.097" v="2845" actId="403"/>
        <pc:sldMkLst>
          <pc:docMk/>
          <pc:sldMk cId="589020663" sldId="259"/>
        </pc:sldMkLst>
        <pc:spChg chg="mod">
          <ac:chgData name="Alexios Makarezos" userId="1bef3150-b786-411b-9ff2-33b5fc8daa15" providerId="ADAL" clId="{022CFE31-29CA-4311-BEDE-6AE6C2215457}" dt="2024-05-07T18:30:45.301" v="203" actId="14100"/>
          <ac:spMkLst>
            <pc:docMk/>
            <pc:sldMk cId="589020663" sldId="259"/>
            <ac:spMk id="2" creationId="{BFECF442-1ABE-535B-B2B0-46C55645B112}"/>
          </ac:spMkLst>
        </pc:spChg>
        <pc:spChg chg="mod">
          <ac:chgData name="Alexios Makarezos" userId="1bef3150-b786-411b-9ff2-33b5fc8daa15" providerId="ADAL" clId="{022CFE31-29CA-4311-BEDE-6AE6C2215457}" dt="2024-05-08T07:24:17.097" v="2845" actId="403"/>
          <ac:spMkLst>
            <pc:docMk/>
            <pc:sldMk cId="589020663" sldId="259"/>
            <ac:spMk id="3" creationId="{764621B8-EA00-E779-B57B-B49A5057DBF9}"/>
          </ac:spMkLst>
        </pc:spChg>
      </pc:sldChg>
      <pc:sldChg chg="addSp modSp new mod setBg">
        <pc:chgData name="Alexios Makarezos" userId="1bef3150-b786-411b-9ff2-33b5fc8daa15" providerId="ADAL" clId="{022CFE31-29CA-4311-BEDE-6AE6C2215457}" dt="2024-05-07T21:07:37.707" v="2641"/>
        <pc:sldMkLst>
          <pc:docMk/>
          <pc:sldMk cId="4263391707" sldId="260"/>
        </pc:sldMkLst>
        <pc:spChg chg="mod">
          <ac:chgData name="Alexios Makarezos" userId="1bef3150-b786-411b-9ff2-33b5fc8daa15" providerId="ADAL" clId="{022CFE31-29CA-4311-BEDE-6AE6C2215457}" dt="2024-05-07T19:30:40.558" v="288" actId="14100"/>
          <ac:spMkLst>
            <pc:docMk/>
            <pc:sldMk cId="4263391707" sldId="260"/>
            <ac:spMk id="2" creationId="{2E5979B0-F112-64F7-3FAC-A20A89F84563}"/>
          </ac:spMkLst>
        </pc:spChg>
        <pc:spChg chg="mod">
          <ac:chgData name="Alexios Makarezos" userId="1bef3150-b786-411b-9ff2-33b5fc8daa15" providerId="ADAL" clId="{022CFE31-29CA-4311-BEDE-6AE6C2215457}" dt="2024-05-07T19:29:57.851" v="272" actId="1076"/>
          <ac:spMkLst>
            <pc:docMk/>
            <pc:sldMk cId="4263391707" sldId="260"/>
            <ac:spMk id="3" creationId="{BB6E22FB-7F8C-42F2-135E-5729EBAD7423}"/>
          </ac:spMkLst>
        </pc:spChg>
        <pc:picChg chg="add mod">
          <ac:chgData name="Alexios Makarezos" userId="1bef3150-b786-411b-9ff2-33b5fc8daa15" providerId="ADAL" clId="{022CFE31-29CA-4311-BEDE-6AE6C2215457}" dt="2024-05-07T19:30:53.295" v="292" actId="1076"/>
          <ac:picMkLst>
            <pc:docMk/>
            <pc:sldMk cId="4263391707" sldId="260"/>
            <ac:picMk id="4" creationId="{94270807-5FC0-852B-28EE-C8A36B946063}"/>
          </ac:picMkLst>
        </pc:picChg>
        <pc:picChg chg="add mod">
          <ac:chgData name="Alexios Makarezos" userId="1bef3150-b786-411b-9ff2-33b5fc8daa15" providerId="ADAL" clId="{022CFE31-29CA-4311-BEDE-6AE6C2215457}" dt="2024-05-07T19:30:50.991" v="291" actId="1076"/>
          <ac:picMkLst>
            <pc:docMk/>
            <pc:sldMk cId="4263391707" sldId="260"/>
            <ac:picMk id="5" creationId="{5B399173-B9C9-7733-CEDB-B892C04D382C}"/>
          </ac:picMkLst>
        </pc:picChg>
      </pc:sldChg>
      <pc:sldChg chg="modSp new mod setBg">
        <pc:chgData name="Alexios Makarezos" userId="1bef3150-b786-411b-9ff2-33b5fc8daa15" providerId="ADAL" clId="{022CFE31-29CA-4311-BEDE-6AE6C2215457}" dt="2024-05-07T21:07:47.528" v="2643"/>
        <pc:sldMkLst>
          <pc:docMk/>
          <pc:sldMk cId="2142714189" sldId="261"/>
        </pc:sldMkLst>
        <pc:spChg chg="mod">
          <ac:chgData name="Alexios Makarezos" userId="1bef3150-b786-411b-9ff2-33b5fc8daa15" providerId="ADAL" clId="{022CFE31-29CA-4311-BEDE-6AE6C2215457}" dt="2024-05-07T20:14:44.192" v="1221" actId="115"/>
          <ac:spMkLst>
            <pc:docMk/>
            <pc:sldMk cId="2142714189" sldId="261"/>
            <ac:spMk id="2" creationId="{A29BCCAF-E51C-3959-F368-12EBD4CAA050}"/>
          </ac:spMkLst>
        </pc:spChg>
        <pc:spChg chg="mod">
          <ac:chgData name="Alexios Makarezos" userId="1bef3150-b786-411b-9ff2-33b5fc8daa15" providerId="ADAL" clId="{022CFE31-29CA-4311-BEDE-6AE6C2215457}" dt="2024-05-07T20:59:25.643" v="1796" actId="20577"/>
          <ac:spMkLst>
            <pc:docMk/>
            <pc:sldMk cId="2142714189" sldId="261"/>
            <ac:spMk id="3" creationId="{C2D76421-525F-6196-9D0B-D93B276B731D}"/>
          </ac:spMkLst>
        </pc:spChg>
      </pc:sldChg>
      <pc:sldChg chg="new del">
        <pc:chgData name="Alexios Makarezos" userId="1bef3150-b786-411b-9ff2-33b5fc8daa15" providerId="ADAL" clId="{022CFE31-29CA-4311-BEDE-6AE6C2215457}" dt="2024-05-07T20:15:06.110" v="1224" actId="2696"/>
        <pc:sldMkLst>
          <pc:docMk/>
          <pc:sldMk cId="1288834579" sldId="262"/>
        </pc:sldMkLst>
      </pc:sldChg>
      <pc:sldChg chg="addSp delSp modSp new mod">
        <pc:chgData name="Alexios Makarezos" userId="1bef3150-b786-411b-9ff2-33b5fc8daa15" providerId="ADAL" clId="{022CFE31-29CA-4311-BEDE-6AE6C2215457}" dt="2024-05-07T20:31:10.173" v="1294" actId="14100"/>
        <pc:sldMkLst>
          <pc:docMk/>
          <pc:sldMk cId="1459199174" sldId="263"/>
        </pc:sldMkLst>
        <pc:spChg chg="add del mod">
          <ac:chgData name="Alexios Makarezos" userId="1bef3150-b786-411b-9ff2-33b5fc8daa15" providerId="ADAL" clId="{022CFE31-29CA-4311-BEDE-6AE6C2215457}" dt="2024-05-07T20:16:02.987" v="1229" actId="21"/>
          <ac:spMkLst>
            <pc:docMk/>
            <pc:sldMk cId="1459199174" sldId="263"/>
            <ac:spMk id="3" creationId="{DC3500B0-31F3-8423-C97A-09A47A1B794B}"/>
          </ac:spMkLst>
        </pc:spChg>
        <pc:picChg chg="add mod">
          <ac:chgData name="Alexios Makarezos" userId="1bef3150-b786-411b-9ff2-33b5fc8daa15" providerId="ADAL" clId="{022CFE31-29CA-4311-BEDE-6AE6C2215457}" dt="2024-05-07T20:17:36.487" v="1243" actId="1076"/>
          <ac:picMkLst>
            <pc:docMk/>
            <pc:sldMk cId="1459199174" sldId="263"/>
            <ac:picMk id="2" creationId="{039D4445-E647-FA9C-C3B2-D4516C17124B}"/>
          </ac:picMkLst>
        </pc:picChg>
        <pc:picChg chg="add mod">
          <ac:chgData name="Alexios Makarezos" userId="1bef3150-b786-411b-9ff2-33b5fc8daa15" providerId="ADAL" clId="{022CFE31-29CA-4311-BEDE-6AE6C2215457}" dt="2024-05-07T20:16:39.851" v="1235"/>
          <ac:picMkLst>
            <pc:docMk/>
            <pc:sldMk cId="1459199174" sldId="263"/>
            <ac:picMk id="4" creationId="{2DA667A1-EA11-6F04-D2CF-DC6A88BACBFA}"/>
          </ac:picMkLst>
        </pc:picChg>
        <pc:picChg chg="add mod">
          <ac:chgData name="Alexios Makarezos" userId="1bef3150-b786-411b-9ff2-33b5fc8daa15" providerId="ADAL" clId="{022CFE31-29CA-4311-BEDE-6AE6C2215457}" dt="2024-05-07T20:16:39.851" v="1235"/>
          <ac:picMkLst>
            <pc:docMk/>
            <pc:sldMk cId="1459199174" sldId="263"/>
            <ac:picMk id="5" creationId="{D82E7CCC-EDD8-2FD0-AEED-7EC7D4028680}"/>
          </ac:picMkLst>
        </pc:picChg>
        <pc:picChg chg="add mod">
          <ac:chgData name="Alexios Makarezos" userId="1bef3150-b786-411b-9ff2-33b5fc8daa15" providerId="ADAL" clId="{022CFE31-29CA-4311-BEDE-6AE6C2215457}" dt="2024-05-07T20:16:39.851" v="1235"/>
          <ac:picMkLst>
            <pc:docMk/>
            <pc:sldMk cId="1459199174" sldId="263"/>
            <ac:picMk id="6" creationId="{7F639203-45DA-235A-F1F3-CE436277D3A9}"/>
          </ac:picMkLst>
        </pc:picChg>
        <pc:picChg chg="add mod">
          <ac:chgData name="Alexios Makarezos" userId="1bef3150-b786-411b-9ff2-33b5fc8daa15" providerId="ADAL" clId="{022CFE31-29CA-4311-BEDE-6AE6C2215457}" dt="2024-05-07T20:16:39.851" v="1235"/>
          <ac:picMkLst>
            <pc:docMk/>
            <pc:sldMk cId="1459199174" sldId="263"/>
            <ac:picMk id="7" creationId="{AA4BA7DD-13D2-79DC-5EAF-233B16F34239}"/>
          </ac:picMkLst>
        </pc:picChg>
        <pc:picChg chg="add mod">
          <ac:chgData name="Alexios Makarezos" userId="1bef3150-b786-411b-9ff2-33b5fc8daa15" providerId="ADAL" clId="{022CFE31-29CA-4311-BEDE-6AE6C2215457}" dt="2024-05-07T20:16:39.851" v="1235"/>
          <ac:picMkLst>
            <pc:docMk/>
            <pc:sldMk cId="1459199174" sldId="263"/>
            <ac:picMk id="8" creationId="{0297D040-820F-7B2F-65D8-DCFAFA497E41}"/>
          </ac:picMkLst>
        </pc:picChg>
        <pc:picChg chg="add mod">
          <ac:chgData name="Alexios Makarezos" userId="1bef3150-b786-411b-9ff2-33b5fc8daa15" providerId="ADAL" clId="{022CFE31-29CA-4311-BEDE-6AE6C2215457}" dt="2024-05-07T20:16:39.851" v="1235"/>
          <ac:picMkLst>
            <pc:docMk/>
            <pc:sldMk cId="1459199174" sldId="263"/>
            <ac:picMk id="9" creationId="{4503B8DE-18F1-0C03-AD64-B7316388C542}"/>
          </ac:picMkLst>
        </pc:picChg>
        <pc:picChg chg="add mod">
          <ac:chgData name="Alexios Makarezos" userId="1bef3150-b786-411b-9ff2-33b5fc8daa15" providerId="ADAL" clId="{022CFE31-29CA-4311-BEDE-6AE6C2215457}" dt="2024-05-07T20:16:39.851" v="1235"/>
          <ac:picMkLst>
            <pc:docMk/>
            <pc:sldMk cId="1459199174" sldId="263"/>
            <ac:picMk id="10" creationId="{B6464F53-4A9F-F7A7-9A9A-EA83B07A02B6}"/>
          </ac:picMkLst>
        </pc:picChg>
        <pc:picChg chg="add mod">
          <ac:chgData name="Alexios Makarezos" userId="1bef3150-b786-411b-9ff2-33b5fc8daa15" providerId="ADAL" clId="{022CFE31-29CA-4311-BEDE-6AE6C2215457}" dt="2024-05-07T20:17:15.475" v="1237"/>
          <ac:picMkLst>
            <pc:docMk/>
            <pc:sldMk cId="1459199174" sldId="263"/>
            <ac:picMk id="11" creationId="{ED90CCF5-71C8-640F-8F72-941FCC67711F}"/>
          </ac:picMkLst>
        </pc:picChg>
        <pc:picChg chg="add mod">
          <ac:chgData name="Alexios Makarezos" userId="1bef3150-b786-411b-9ff2-33b5fc8daa15" providerId="ADAL" clId="{022CFE31-29CA-4311-BEDE-6AE6C2215457}" dt="2024-05-07T20:17:15.475" v="1237"/>
          <ac:picMkLst>
            <pc:docMk/>
            <pc:sldMk cId="1459199174" sldId="263"/>
            <ac:picMk id="12" creationId="{E6FE3ABE-6E65-FAA8-95FB-7F31DACADE1D}"/>
          </ac:picMkLst>
        </pc:picChg>
        <pc:picChg chg="add mod">
          <ac:chgData name="Alexios Makarezos" userId="1bef3150-b786-411b-9ff2-33b5fc8daa15" providerId="ADAL" clId="{022CFE31-29CA-4311-BEDE-6AE6C2215457}" dt="2024-05-07T20:17:15.475" v="1237"/>
          <ac:picMkLst>
            <pc:docMk/>
            <pc:sldMk cId="1459199174" sldId="263"/>
            <ac:picMk id="13" creationId="{0C151495-E950-06AF-98F9-73BB20CE487B}"/>
          </ac:picMkLst>
        </pc:picChg>
        <pc:picChg chg="add mod">
          <ac:chgData name="Alexios Makarezos" userId="1bef3150-b786-411b-9ff2-33b5fc8daa15" providerId="ADAL" clId="{022CFE31-29CA-4311-BEDE-6AE6C2215457}" dt="2024-05-07T20:17:15.475" v="1237"/>
          <ac:picMkLst>
            <pc:docMk/>
            <pc:sldMk cId="1459199174" sldId="263"/>
            <ac:picMk id="14" creationId="{D8027630-5CD9-68A2-6F49-7E57BBEFAACA}"/>
          </ac:picMkLst>
        </pc:picChg>
        <pc:picChg chg="add mod">
          <ac:chgData name="Alexios Makarezos" userId="1bef3150-b786-411b-9ff2-33b5fc8daa15" providerId="ADAL" clId="{022CFE31-29CA-4311-BEDE-6AE6C2215457}" dt="2024-05-07T20:17:15.475" v="1237"/>
          <ac:picMkLst>
            <pc:docMk/>
            <pc:sldMk cId="1459199174" sldId="263"/>
            <ac:picMk id="15" creationId="{D85E4D79-0FD8-C5D0-A948-82CEDF66A339}"/>
          </ac:picMkLst>
        </pc:picChg>
        <pc:picChg chg="add mod">
          <ac:chgData name="Alexios Makarezos" userId="1bef3150-b786-411b-9ff2-33b5fc8daa15" providerId="ADAL" clId="{022CFE31-29CA-4311-BEDE-6AE6C2215457}" dt="2024-05-07T20:17:15.475" v="1237"/>
          <ac:picMkLst>
            <pc:docMk/>
            <pc:sldMk cId="1459199174" sldId="263"/>
            <ac:picMk id="16" creationId="{6BED2710-836C-5820-A86B-3B07F0F1F22C}"/>
          </ac:picMkLst>
        </pc:picChg>
        <pc:picChg chg="add mod">
          <ac:chgData name="Alexios Makarezos" userId="1bef3150-b786-411b-9ff2-33b5fc8daa15" providerId="ADAL" clId="{022CFE31-29CA-4311-BEDE-6AE6C2215457}" dt="2024-05-07T20:17:15.475" v="1237"/>
          <ac:picMkLst>
            <pc:docMk/>
            <pc:sldMk cId="1459199174" sldId="263"/>
            <ac:picMk id="17" creationId="{30AC3712-5729-89B0-A5FA-53F7D7FE9A51}"/>
          </ac:picMkLst>
        </pc:picChg>
        <pc:picChg chg="add mod">
          <ac:chgData name="Alexios Makarezos" userId="1bef3150-b786-411b-9ff2-33b5fc8daa15" providerId="ADAL" clId="{022CFE31-29CA-4311-BEDE-6AE6C2215457}" dt="2024-05-07T20:19:15.529" v="1269" actId="14100"/>
          <ac:picMkLst>
            <pc:docMk/>
            <pc:sldMk cId="1459199174" sldId="263"/>
            <ac:picMk id="18" creationId="{511AC388-EF50-FF01-717A-8F063496E774}"/>
          </ac:picMkLst>
        </pc:picChg>
        <pc:picChg chg="add mod">
          <ac:chgData name="Alexios Makarezos" userId="1bef3150-b786-411b-9ff2-33b5fc8daa15" providerId="ADAL" clId="{022CFE31-29CA-4311-BEDE-6AE6C2215457}" dt="2024-05-07T20:19:57.607" v="1279" actId="1076"/>
          <ac:picMkLst>
            <pc:docMk/>
            <pc:sldMk cId="1459199174" sldId="263"/>
            <ac:picMk id="19" creationId="{832C0E82-E643-A94B-303C-99D4BC215569}"/>
          </ac:picMkLst>
        </pc:picChg>
        <pc:picChg chg="add mod">
          <ac:chgData name="Alexios Makarezos" userId="1bef3150-b786-411b-9ff2-33b5fc8daa15" providerId="ADAL" clId="{022CFE31-29CA-4311-BEDE-6AE6C2215457}" dt="2024-05-07T20:31:07.058" v="1293" actId="14100"/>
          <ac:picMkLst>
            <pc:docMk/>
            <pc:sldMk cId="1459199174" sldId="263"/>
            <ac:picMk id="20" creationId="{C4816606-7CB9-CD9E-82E4-E6637E72610A}"/>
          </ac:picMkLst>
        </pc:picChg>
        <pc:picChg chg="add del mod">
          <ac:chgData name="Alexios Makarezos" userId="1bef3150-b786-411b-9ff2-33b5fc8daa15" providerId="ADAL" clId="{022CFE31-29CA-4311-BEDE-6AE6C2215457}" dt="2024-05-07T20:18:03.607" v="1250" actId="21"/>
          <ac:picMkLst>
            <pc:docMk/>
            <pc:sldMk cId="1459199174" sldId="263"/>
            <ac:picMk id="21" creationId="{BC9DBD58-B2C5-DA5F-D4A7-543EAE2C42AB}"/>
          </ac:picMkLst>
        </pc:picChg>
        <pc:picChg chg="add mod">
          <ac:chgData name="Alexios Makarezos" userId="1bef3150-b786-411b-9ff2-33b5fc8daa15" providerId="ADAL" clId="{022CFE31-29CA-4311-BEDE-6AE6C2215457}" dt="2024-05-07T20:19:11.345" v="1268" actId="14100"/>
          <ac:picMkLst>
            <pc:docMk/>
            <pc:sldMk cId="1459199174" sldId="263"/>
            <ac:picMk id="22" creationId="{BFA1B5AF-1D9A-1E5B-D39B-9BD079FCB5DE}"/>
          </ac:picMkLst>
        </pc:picChg>
        <pc:picChg chg="add mod">
          <ac:chgData name="Alexios Makarezos" userId="1bef3150-b786-411b-9ff2-33b5fc8daa15" providerId="ADAL" clId="{022CFE31-29CA-4311-BEDE-6AE6C2215457}" dt="2024-05-07T20:19:28.661" v="1272" actId="14100"/>
          <ac:picMkLst>
            <pc:docMk/>
            <pc:sldMk cId="1459199174" sldId="263"/>
            <ac:picMk id="23" creationId="{8A7F7D74-66E0-0811-A141-50F9F1952289}"/>
          </ac:picMkLst>
        </pc:picChg>
        <pc:picChg chg="add mod">
          <ac:chgData name="Alexios Makarezos" userId="1bef3150-b786-411b-9ff2-33b5fc8daa15" providerId="ADAL" clId="{022CFE31-29CA-4311-BEDE-6AE6C2215457}" dt="2024-05-07T20:20:46.409" v="1288" actId="14100"/>
          <ac:picMkLst>
            <pc:docMk/>
            <pc:sldMk cId="1459199174" sldId="263"/>
            <ac:picMk id="24" creationId="{1893180E-DD06-6FF9-8F2C-C19682277703}"/>
          </ac:picMkLst>
        </pc:picChg>
        <pc:picChg chg="add mod">
          <ac:chgData name="Alexios Makarezos" userId="1bef3150-b786-411b-9ff2-33b5fc8daa15" providerId="ADAL" clId="{022CFE31-29CA-4311-BEDE-6AE6C2215457}" dt="2024-05-07T20:31:10.173" v="1294" actId="14100"/>
          <ac:picMkLst>
            <pc:docMk/>
            <pc:sldMk cId="1459199174" sldId="263"/>
            <ac:picMk id="25" creationId="{3A4E1411-0EC8-838F-2909-79C63A9BBA38}"/>
          </ac:picMkLst>
        </pc:picChg>
      </pc:sldChg>
      <pc:sldChg chg="modSp new mod setBg">
        <pc:chgData name="Alexios Makarezos" userId="1bef3150-b786-411b-9ff2-33b5fc8daa15" providerId="ADAL" clId="{022CFE31-29CA-4311-BEDE-6AE6C2215457}" dt="2024-05-08T07:24:31.290" v="2851" actId="27636"/>
        <pc:sldMkLst>
          <pc:docMk/>
          <pc:sldMk cId="1291963494" sldId="264"/>
        </pc:sldMkLst>
        <pc:spChg chg="mod">
          <ac:chgData name="Alexios Makarezos" userId="1bef3150-b786-411b-9ff2-33b5fc8daa15" providerId="ADAL" clId="{022CFE31-29CA-4311-BEDE-6AE6C2215457}" dt="2024-05-07T20:50:29.773" v="1300" actId="113"/>
          <ac:spMkLst>
            <pc:docMk/>
            <pc:sldMk cId="1291963494" sldId="264"/>
            <ac:spMk id="2" creationId="{EA583CE0-516D-5BA2-B177-CDE93D68278B}"/>
          </ac:spMkLst>
        </pc:spChg>
        <pc:spChg chg="mod">
          <ac:chgData name="Alexios Makarezos" userId="1bef3150-b786-411b-9ff2-33b5fc8daa15" providerId="ADAL" clId="{022CFE31-29CA-4311-BEDE-6AE6C2215457}" dt="2024-05-08T07:24:31.290" v="2851" actId="27636"/>
          <ac:spMkLst>
            <pc:docMk/>
            <pc:sldMk cId="1291963494" sldId="264"/>
            <ac:spMk id="3" creationId="{E5A37BA9-4CF6-D8F1-2191-4CA2EBA44C6D}"/>
          </ac:spMkLst>
        </pc:spChg>
      </pc:sldChg>
      <pc:sldChg chg="addSp modSp new mod setBg">
        <pc:chgData name="Alexios Makarezos" userId="1bef3150-b786-411b-9ff2-33b5fc8daa15" providerId="ADAL" clId="{022CFE31-29CA-4311-BEDE-6AE6C2215457}" dt="2024-05-08T06:52:38.503" v="2719"/>
        <pc:sldMkLst>
          <pc:docMk/>
          <pc:sldMk cId="4002636115" sldId="265"/>
        </pc:sldMkLst>
        <pc:spChg chg="mod">
          <ac:chgData name="Alexios Makarezos" userId="1bef3150-b786-411b-9ff2-33b5fc8daa15" providerId="ADAL" clId="{022CFE31-29CA-4311-BEDE-6AE6C2215457}" dt="2024-05-07T20:57:05.827" v="1529" actId="113"/>
          <ac:spMkLst>
            <pc:docMk/>
            <pc:sldMk cId="4002636115" sldId="265"/>
            <ac:spMk id="2" creationId="{FF1E4B3C-6819-2F2C-AF86-575A65E11A8D}"/>
          </ac:spMkLst>
        </pc:spChg>
        <pc:spChg chg="mod">
          <ac:chgData name="Alexios Makarezos" userId="1bef3150-b786-411b-9ff2-33b5fc8daa15" providerId="ADAL" clId="{022CFE31-29CA-4311-BEDE-6AE6C2215457}" dt="2024-05-07T21:01:30.076" v="1844" actId="20577"/>
          <ac:spMkLst>
            <pc:docMk/>
            <pc:sldMk cId="4002636115" sldId="265"/>
            <ac:spMk id="3" creationId="{CD2EEB5B-D791-E97D-D61E-F2A781F0DFF5}"/>
          </ac:spMkLst>
        </pc:spChg>
        <pc:picChg chg="add mod">
          <ac:chgData name="Alexios Makarezos" userId="1bef3150-b786-411b-9ff2-33b5fc8daa15" providerId="ADAL" clId="{022CFE31-29CA-4311-BEDE-6AE6C2215457}" dt="2024-05-07T21:00:37.186" v="1809" actId="14100"/>
          <ac:picMkLst>
            <pc:docMk/>
            <pc:sldMk cId="4002636115" sldId="265"/>
            <ac:picMk id="4" creationId="{856A773C-064C-4A2F-05A7-289C64898D12}"/>
          </ac:picMkLst>
        </pc:picChg>
      </pc:sldChg>
      <pc:sldChg chg="new del">
        <pc:chgData name="Alexios Makarezos" userId="1bef3150-b786-411b-9ff2-33b5fc8daa15" providerId="ADAL" clId="{022CFE31-29CA-4311-BEDE-6AE6C2215457}" dt="2024-05-08T06:54:21.885" v="2732" actId="2696"/>
        <pc:sldMkLst>
          <pc:docMk/>
          <pc:sldMk cId="215694638" sldId="266"/>
        </pc:sldMkLst>
      </pc:sldChg>
      <pc:sldChg chg="addSp delSp modSp new mod setBg">
        <pc:chgData name="Alexios Makarezos" userId="1bef3150-b786-411b-9ff2-33b5fc8daa15" providerId="ADAL" clId="{022CFE31-29CA-4311-BEDE-6AE6C2215457}" dt="2024-05-08T07:31:57.305" v="2948"/>
        <pc:sldMkLst>
          <pc:docMk/>
          <pc:sldMk cId="1855416981" sldId="267"/>
        </pc:sldMkLst>
        <pc:spChg chg="mod">
          <ac:chgData name="Alexios Makarezos" userId="1bef3150-b786-411b-9ff2-33b5fc8daa15" providerId="ADAL" clId="{022CFE31-29CA-4311-BEDE-6AE6C2215457}" dt="2024-05-08T07:20:58.548" v="2803" actId="14100"/>
          <ac:spMkLst>
            <pc:docMk/>
            <pc:sldMk cId="1855416981" sldId="267"/>
            <ac:spMk id="2" creationId="{1A602310-6CA8-836D-E716-FFB73925BB05}"/>
          </ac:spMkLst>
        </pc:spChg>
        <pc:spChg chg="mod">
          <ac:chgData name="Alexios Makarezos" userId="1bef3150-b786-411b-9ff2-33b5fc8daa15" providerId="ADAL" clId="{022CFE31-29CA-4311-BEDE-6AE6C2215457}" dt="2024-05-08T07:30:56.957" v="2936" actId="403"/>
          <ac:spMkLst>
            <pc:docMk/>
            <pc:sldMk cId="1855416981" sldId="267"/>
            <ac:spMk id="3" creationId="{9727316F-05A0-4C4A-604B-EEC195A2EEC2}"/>
          </ac:spMkLst>
        </pc:spChg>
        <pc:picChg chg="add del mod">
          <ac:chgData name="Alexios Makarezos" userId="1bef3150-b786-411b-9ff2-33b5fc8daa15" providerId="ADAL" clId="{022CFE31-29CA-4311-BEDE-6AE6C2215457}" dt="2024-05-08T07:30:47.615" v="2934" actId="21"/>
          <ac:picMkLst>
            <pc:docMk/>
            <pc:sldMk cId="1855416981" sldId="267"/>
            <ac:picMk id="4" creationId="{208A9ED7-8E9C-8BF2-3C1B-D3CEE3B657A1}"/>
          </ac:picMkLst>
        </pc:picChg>
      </pc:sldChg>
      <pc:sldChg chg="addSp delSp modSp new mod setBg">
        <pc:chgData name="Alexios Makarezos" userId="1bef3150-b786-411b-9ff2-33b5fc8daa15" providerId="ADAL" clId="{022CFE31-29CA-4311-BEDE-6AE6C2215457}" dt="2024-05-08T07:33:19.735" v="3053"/>
        <pc:sldMkLst>
          <pc:docMk/>
          <pc:sldMk cId="1544087367" sldId="268"/>
        </pc:sldMkLst>
        <pc:spChg chg="mod">
          <ac:chgData name="Alexios Makarezos" userId="1bef3150-b786-411b-9ff2-33b5fc8daa15" providerId="ADAL" clId="{022CFE31-29CA-4311-BEDE-6AE6C2215457}" dt="2024-05-08T07:27:32.343" v="2916" actId="14100"/>
          <ac:spMkLst>
            <pc:docMk/>
            <pc:sldMk cId="1544087367" sldId="268"/>
            <ac:spMk id="2" creationId="{B20C5842-D1DE-85C4-89F8-BEC454AA0973}"/>
          </ac:spMkLst>
        </pc:spChg>
        <pc:spChg chg="del mod">
          <ac:chgData name="Alexios Makarezos" userId="1bef3150-b786-411b-9ff2-33b5fc8daa15" providerId="ADAL" clId="{022CFE31-29CA-4311-BEDE-6AE6C2215457}" dt="2024-05-08T07:26:34.141" v="2863" actId="21"/>
          <ac:spMkLst>
            <pc:docMk/>
            <pc:sldMk cId="1544087367" sldId="268"/>
            <ac:spMk id="3" creationId="{3E12BF23-C973-EEF6-2111-A30126FFFB04}"/>
          </ac:spMkLst>
        </pc:spChg>
        <pc:picChg chg="add del mod">
          <ac:chgData name="Alexios Makarezos" userId="1bef3150-b786-411b-9ff2-33b5fc8daa15" providerId="ADAL" clId="{022CFE31-29CA-4311-BEDE-6AE6C2215457}" dt="2024-05-08T07:25:26.981" v="2856" actId="21"/>
          <ac:picMkLst>
            <pc:docMk/>
            <pc:sldMk cId="1544087367" sldId="268"/>
            <ac:picMk id="4" creationId="{5AF22DF7-69F9-E220-FD91-DF92A8B4176D}"/>
          </ac:picMkLst>
        </pc:picChg>
        <pc:picChg chg="add mod">
          <ac:chgData name="Alexios Makarezos" userId="1bef3150-b786-411b-9ff2-33b5fc8daa15" providerId="ADAL" clId="{022CFE31-29CA-4311-BEDE-6AE6C2215457}" dt="2024-05-08T07:28:24.531" v="2926" actId="14100"/>
          <ac:picMkLst>
            <pc:docMk/>
            <pc:sldMk cId="1544087367" sldId="268"/>
            <ac:picMk id="5" creationId="{0EFD4496-7040-84AD-9F2F-3D2D4D639114}"/>
          </ac:picMkLst>
        </pc:picChg>
        <pc:picChg chg="add mod">
          <ac:chgData name="Alexios Makarezos" userId="1bef3150-b786-411b-9ff2-33b5fc8daa15" providerId="ADAL" clId="{022CFE31-29CA-4311-BEDE-6AE6C2215457}" dt="2024-05-08T07:28:12.939" v="2924" actId="1076"/>
          <ac:picMkLst>
            <pc:docMk/>
            <pc:sldMk cId="1544087367" sldId="268"/>
            <ac:picMk id="6" creationId="{2C0F19A0-7C7C-E49E-C81C-739959FCE9FA}"/>
          </ac:picMkLst>
        </pc:picChg>
      </pc:sldChg>
      <pc:sldChg chg="addSp delSp modSp new mod setBg modClrScheme chgLayout">
        <pc:chgData name="Alexios Makarezos" userId="1bef3150-b786-411b-9ff2-33b5fc8daa15" providerId="ADAL" clId="{022CFE31-29CA-4311-BEDE-6AE6C2215457}" dt="2024-05-08T07:48:47.778" v="3441" actId="1076"/>
        <pc:sldMkLst>
          <pc:docMk/>
          <pc:sldMk cId="2837719725" sldId="269"/>
        </pc:sldMkLst>
        <pc:spChg chg="del mod ord">
          <ac:chgData name="Alexios Makarezos" userId="1bef3150-b786-411b-9ff2-33b5fc8daa15" providerId="ADAL" clId="{022CFE31-29CA-4311-BEDE-6AE6C2215457}" dt="2024-05-08T07:38:11.617" v="3115" actId="700"/>
          <ac:spMkLst>
            <pc:docMk/>
            <pc:sldMk cId="2837719725" sldId="269"/>
            <ac:spMk id="2" creationId="{24BAF9A2-7F33-2313-B31F-E2C97D728454}"/>
          </ac:spMkLst>
        </pc:spChg>
        <pc:spChg chg="mod ord">
          <ac:chgData name="Alexios Makarezos" userId="1bef3150-b786-411b-9ff2-33b5fc8daa15" providerId="ADAL" clId="{022CFE31-29CA-4311-BEDE-6AE6C2215457}" dt="2024-05-08T07:38:35.917" v="3122" actId="1076"/>
          <ac:spMkLst>
            <pc:docMk/>
            <pc:sldMk cId="2837719725" sldId="269"/>
            <ac:spMk id="3" creationId="{994D1D27-AE28-B116-9703-80E5874A17E2}"/>
          </ac:spMkLst>
        </pc:spChg>
        <pc:spChg chg="add mod ord">
          <ac:chgData name="Alexios Makarezos" userId="1bef3150-b786-411b-9ff2-33b5fc8daa15" providerId="ADAL" clId="{022CFE31-29CA-4311-BEDE-6AE6C2215457}" dt="2024-05-08T07:48:47.778" v="3441" actId="1076"/>
          <ac:spMkLst>
            <pc:docMk/>
            <pc:sldMk cId="2837719725" sldId="269"/>
            <ac:spMk id="4" creationId="{B0CDD3F3-CC39-E2C2-BE49-943DB3A9AE34}"/>
          </ac:spMkLst>
        </pc:spChg>
        <pc:spChg chg="add del mod ord">
          <ac:chgData name="Alexios Makarezos" userId="1bef3150-b786-411b-9ff2-33b5fc8daa15" providerId="ADAL" clId="{022CFE31-29CA-4311-BEDE-6AE6C2215457}" dt="2024-05-08T07:39:06.656" v="3128" actId="21"/>
          <ac:spMkLst>
            <pc:docMk/>
            <pc:sldMk cId="2837719725" sldId="269"/>
            <ac:spMk id="5" creationId="{03A12C66-3A6F-551F-B85B-E00186790CA8}"/>
          </ac:spMkLst>
        </pc:spChg>
        <pc:picChg chg="add mod">
          <ac:chgData name="Alexios Makarezos" userId="1bef3150-b786-411b-9ff2-33b5fc8daa15" providerId="ADAL" clId="{022CFE31-29CA-4311-BEDE-6AE6C2215457}" dt="2024-05-08T07:39:18.983" v="3133" actId="1076"/>
          <ac:picMkLst>
            <pc:docMk/>
            <pc:sldMk cId="2837719725" sldId="269"/>
            <ac:picMk id="6" creationId="{409F0EF5-6DA6-6A8F-9312-510E3D4E3925}"/>
          </ac:picMkLst>
        </pc:picChg>
      </pc:sldChg>
      <pc:sldChg chg="addSp delSp modSp new mod setBg">
        <pc:chgData name="Alexios Makarezos" userId="1bef3150-b786-411b-9ff2-33b5fc8daa15" providerId="ADAL" clId="{022CFE31-29CA-4311-BEDE-6AE6C2215457}" dt="2024-05-08T07:45:51.233" v="3370"/>
        <pc:sldMkLst>
          <pc:docMk/>
          <pc:sldMk cId="2291490718" sldId="270"/>
        </pc:sldMkLst>
        <pc:spChg chg="mod">
          <ac:chgData name="Alexios Makarezos" userId="1bef3150-b786-411b-9ff2-33b5fc8daa15" providerId="ADAL" clId="{022CFE31-29CA-4311-BEDE-6AE6C2215457}" dt="2024-05-08T07:42:42.735" v="3206" actId="20577"/>
          <ac:spMkLst>
            <pc:docMk/>
            <pc:sldMk cId="2291490718" sldId="270"/>
            <ac:spMk id="2" creationId="{0942330A-A52E-30E8-A74C-A071CB5AB701}"/>
          </ac:spMkLst>
        </pc:spChg>
        <pc:spChg chg="del">
          <ac:chgData name="Alexios Makarezos" userId="1bef3150-b786-411b-9ff2-33b5fc8daa15" providerId="ADAL" clId="{022CFE31-29CA-4311-BEDE-6AE6C2215457}" dt="2024-05-08T07:40:59.953" v="3146"/>
          <ac:spMkLst>
            <pc:docMk/>
            <pc:sldMk cId="2291490718" sldId="270"/>
            <ac:spMk id="3" creationId="{A465A00D-B486-3848-A652-C1406A8CB039}"/>
          </ac:spMkLst>
        </pc:spChg>
        <pc:picChg chg="add mod">
          <ac:chgData name="Alexios Makarezos" userId="1bef3150-b786-411b-9ff2-33b5fc8daa15" providerId="ADAL" clId="{022CFE31-29CA-4311-BEDE-6AE6C2215457}" dt="2024-05-08T07:42:23.563" v="3199" actId="1076"/>
          <ac:picMkLst>
            <pc:docMk/>
            <pc:sldMk cId="2291490718" sldId="270"/>
            <ac:picMk id="4" creationId="{54FA8CCA-91E4-75B0-9115-A298CA188D70}"/>
          </ac:picMkLst>
        </pc:picChg>
        <pc:picChg chg="add mod">
          <ac:chgData name="Alexios Makarezos" userId="1bef3150-b786-411b-9ff2-33b5fc8daa15" providerId="ADAL" clId="{022CFE31-29CA-4311-BEDE-6AE6C2215457}" dt="2024-05-08T07:42:36.748" v="3201" actId="1076"/>
          <ac:picMkLst>
            <pc:docMk/>
            <pc:sldMk cId="2291490718" sldId="270"/>
            <ac:picMk id="5" creationId="{1B6FC6ED-C430-0221-9900-C9234E443F34}"/>
          </ac:picMkLst>
        </pc:picChg>
      </pc:sldChg>
      <pc:sldChg chg="addSp delSp modSp new mod setBg">
        <pc:chgData name="Alexios Makarezos" userId="1bef3150-b786-411b-9ff2-33b5fc8daa15" providerId="ADAL" clId="{022CFE31-29CA-4311-BEDE-6AE6C2215457}" dt="2024-05-08T07:46:51.624" v="3408" actId="12"/>
        <pc:sldMkLst>
          <pc:docMk/>
          <pc:sldMk cId="1093741101" sldId="271"/>
        </pc:sldMkLst>
        <pc:spChg chg="mod">
          <ac:chgData name="Alexios Makarezos" userId="1bef3150-b786-411b-9ff2-33b5fc8daa15" providerId="ADAL" clId="{022CFE31-29CA-4311-BEDE-6AE6C2215457}" dt="2024-05-08T07:43:24.253" v="3226" actId="113"/>
          <ac:spMkLst>
            <pc:docMk/>
            <pc:sldMk cId="1093741101" sldId="271"/>
            <ac:spMk id="2" creationId="{F052898F-59A4-6D3D-72BD-690A02E15FB0}"/>
          </ac:spMkLst>
        </pc:spChg>
        <pc:spChg chg="add del mod">
          <ac:chgData name="Alexios Makarezos" userId="1bef3150-b786-411b-9ff2-33b5fc8daa15" providerId="ADAL" clId="{022CFE31-29CA-4311-BEDE-6AE6C2215457}" dt="2024-05-08T07:46:51.624" v="3408" actId="12"/>
          <ac:spMkLst>
            <pc:docMk/>
            <pc:sldMk cId="1093741101" sldId="271"/>
            <ac:spMk id="3" creationId="{D3BFAA7E-6EEF-E795-235D-A4235BC914DA}"/>
          </ac:spMkLst>
        </pc:spChg>
        <pc:picChg chg="add mod">
          <ac:chgData name="Alexios Makarezos" userId="1bef3150-b786-411b-9ff2-33b5fc8daa15" providerId="ADAL" clId="{022CFE31-29CA-4311-BEDE-6AE6C2215457}" dt="2024-05-08T07:43:56.545" v="3228"/>
          <ac:picMkLst>
            <pc:docMk/>
            <pc:sldMk cId="1093741101" sldId="271"/>
            <ac:picMk id="4" creationId="{2569453D-5733-F978-EB3B-99BFE3B56704}"/>
          </ac:picMkLst>
        </pc:picChg>
        <pc:picChg chg="add mod">
          <ac:chgData name="Alexios Makarezos" userId="1bef3150-b786-411b-9ff2-33b5fc8daa15" providerId="ADAL" clId="{022CFE31-29CA-4311-BEDE-6AE6C2215457}" dt="2024-05-08T07:46:31.020" v="3407" actId="14100"/>
          <ac:picMkLst>
            <pc:docMk/>
            <pc:sldMk cId="1093741101" sldId="271"/>
            <ac:picMk id="5" creationId="{B1757A5F-40EA-E298-1317-957EA24879A8}"/>
          </ac:picMkLst>
        </pc:picChg>
        <pc:picChg chg="add mod">
          <ac:chgData name="Alexios Makarezos" userId="1bef3150-b786-411b-9ff2-33b5fc8daa15" providerId="ADAL" clId="{022CFE31-29CA-4311-BEDE-6AE6C2215457}" dt="2024-05-08T07:46:28.261" v="3406" actId="14100"/>
          <ac:picMkLst>
            <pc:docMk/>
            <pc:sldMk cId="1093741101" sldId="271"/>
            <ac:picMk id="6" creationId="{5BA07FC7-7716-0310-4105-4654CABC8365}"/>
          </ac:picMkLst>
        </pc:picChg>
      </pc:sldChg>
      <pc:sldChg chg="addSp modSp new mod setBg">
        <pc:chgData name="Alexios Makarezos" userId="1bef3150-b786-411b-9ff2-33b5fc8daa15" providerId="ADAL" clId="{022CFE31-29CA-4311-BEDE-6AE6C2215457}" dt="2024-05-08T07:51:17.895" v="3487"/>
        <pc:sldMkLst>
          <pc:docMk/>
          <pc:sldMk cId="827017980" sldId="272"/>
        </pc:sldMkLst>
        <pc:spChg chg="mod">
          <ac:chgData name="Alexios Makarezos" userId="1bef3150-b786-411b-9ff2-33b5fc8daa15" providerId="ADAL" clId="{022CFE31-29CA-4311-BEDE-6AE6C2215457}" dt="2024-05-08T07:50:28.232" v="3484" actId="14100"/>
          <ac:spMkLst>
            <pc:docMk/>
            <pc:sldMk cId="827017980" sldId="272"/>
            <ac:spMk id="2" creationId="{A615100D-5479-3B21-2513-9706DA60493C}"/>
          </ac:spMkLst>
        </pc:spChg>
        <pc:picChg chg="add mod">
          <ac:chgData name="Alexios Makarezos" userId="1bef3150-b786-411b-9ff2-33b5fc8daa15" providerId="ADAL" clId="{022CFE31-29CA-4311-BEDE-6AE6C2215457}" dt="2024-05-08T07:50:45.859" v="3486" actId="1076"/>
          <ac:picMkLst>
            <pc:docMk/>
            <pc:sldMk cId="827017980" sldId="272"/>
            <ac:picMk id="3" creationId="{E9AF1836-D257-36C3-1F10-C70BDE736DC2}"/>
          </ac:picMkLst>
        </pc:picChg>
      </pc:sldChg>
      <pc:sldChg chg="modSp new mod setBg">
        <pc:chgData name="Alexios Makarezos" userId="1bef3150-b786-411b-9ff2-33b5fc8daa15" providerId="ADAL" clId="{022CFE31-29CA-4311-BEDE-6AE6C2215457}" dt="2024-05-08T07:58:41.862" v="3659" actId="207"/>
        <pc:sldMkLst>
          <pc:docMk/>
          <pc:sldMk cId="42681248" sldId="273"/>
        </pc:sldMkLst>
        <pc:spChg chg="mod">
          <ac:chgData name="Alexios Makarezos" userId="1bef3150-b786-411b-9ff2-33b5fc8daa15" providerId="ADAL" clId="{022CFE31-29CA-4311-BEDE-6AE6C2215457}" dt="2024-05-08T07:58:00.631" v="3614" actId="207"/>
          <ac:spMkLst>
            <pc:docMk/>
            <pc:sldMk cId="42681248" sldId="273"/>
            <ac:spMk id="2" creationId="{96151F3D-6C72-4DDF-790F-EBE62D2E761B}"/>
          </ac:spMkLst>
        </pc:spChg>
        <pc:spChg chg="mod">
          <ac:chgData name="Alexios Makarezos" userId="1bef3150-b786-411b-9ff2-33b5fc8daa15" providerId="ADAL" clId="{022CFE31-29CA-4311-BEDE-6AE6C2215457}" dt="2024-05-08T07:58:41.862" v="3659" actId="207"/>
          <ac:spMkLst>
            <pc:docMk/>
            <pc:sldMk cId="42681248" sldId="273"/>
            <ac:spMk id="3" creationId="{247FC910-63BD-7BFA-1BDD-A6FA228BCCF3}"/>
          </ac:spMkLst>
        </pc:spChg>
      </pc:sldChg>
      <pc:sldChg chg="addSp modSp new mod setBg">
        <pc:chgData name="Alexios Makarezos" userId="1bef3150-b786-411b-9ff2-33b5fc8daa15" providerId="ADAL" clId="{022CFE31-29CA-4311-BEDE-6AE6C2215457}" dt="2024-05-08T08:00:26.138" v="3724"/>
        <pc:sldMkLst>
          <pc:docMk/>
          <pc:sldMk cId="995933555" sldId="274"/>
        </pc:sldMkLst>
        <pc:spChg chg="mod">
          <ac:chgData name="Alexios Makarezos" userId="1bef3150-b786-411b-9ff2-33b5fc8daa15" providerId="ADAL" clId="{022CFE31-29CA-4311-BEDE-6AE6C2215457}" dt="2024-05-08T08:00:19.991" v="3722" actId="1076"/>
          <ac:spMkLst>
            <pc:docMk/>
            <pc:sldMk cId="995933555" sldId="274"/>
            <ac:spMk id="2" creationId="{8C118DFE-104E-F2E0-3888-CFF40A928C73}"/>
          </ac:spMkLst>
        </pc:spChg>
        <pc:spChg chg="add mod">
          <ac:chgData name="Alexios Makarezos" userId="1bef3150-b786-411b-9ff2-33b5fc8daa15" providerId="ADAL" clId="{022CFE31-29CA-4311-BEDE-6AE6C2215457}" dt="2024-05-08T08:00:23.889" v="3723" actId="1076"/>
          <ac:spMkLst>
            <pc:docMk/>
            <pc:sldMk cId="995933555" sldId="274"/>
            <ac:spMk id="3" creationId="{967D9E76-3952-5261-E4C6-C1598346148F}"/>
          </ac:spMkLst>
        </pc:spChg>
      </pc:sldChg>
    </pc:docChg>
  </pc:docChgLst>
  <pc:docChgLst>
    <pc:chgData name="Alexios Makarezos" userId="1bef3150-b786-411b-9ff2-33b5fc8daa15" providerId="ADAL" clId="{A92A3ACD-F191-4FBB-8FF0-E34154700C5E}"/>
    <pc:docChg chg="modSld">
      <pc:chgData name="Alexios Makarezos" userId="1bef3150-b786-411b-9ff2-33b5fc8daa15" providerId="ADAL" clId="{A92A3ACD-F191-4FBB-8FF0-E34154700C5E}" dt="2024-05-08T15:55:10.118" v="221"/>
      <pc:docMkLst>
        <pc:docMk/>
      </pc:docMkLst>
      <pc:sldChg chg="addSp modSp setBg">
        <pc:chgData name="Alexios Makarezos" userId="1bef3150-b786-411b-9ff2-33b5fc8daa15" providerId="ADAL" clId="{A92A3ACD-F191-4FBB-8FF0-E34154700C5E}" dt="2024-05-08T15:55:10.118" v="221"/>
        <pc:sldMkLst>
          <pc:docMk/>
          <pc:sldMk cId="2107083699" sldId="256"/>
        </pc:sldMkLst>
        <pc:spChg chg="mod">
          <ac:chgData name="Alexios Makarezos" userId="1bef3150-b786-411b-9ff2-33b5fc8daa15" providerId="ADAL" clId="{A92A3ACD-F191-4FBB-8FF0-E34154700C5E}" dt="2024-05-08T13:46:05.003" v="1"/>
          <ac:spMkLst>
            <pc:docMk/>
            <pc:sldMk cId="2107083699" sldId="256"/>
            <ac:spMk id="2" creationId="{71A6E31F-44EB-472F-3FCA-687618E1B68E}"/>
          </ac:spMkLst>
        </pc:spChg>
        <pc:picChg chg="add">
          <ac:chgData name="Alexios Makarezos" userId="1bef3150-b786-411b-9ff2-33b5fc8daa15" providerId="ADAL" clId="{A92A3ACD-F191-4FBB-8FF0-E34154700C5E}" dt="2024-05-08T15:19:20.725" v="215"/>
          <ac:picMkLst>
            <pc:docMk/>
            <pc:sldMk cId="2107083699" sldId="256"/>
            <ac:picMk id="5" creationId="{C72387DD-7CAE-C8DA-7EBB-C2351A0DDAEB}"/>
          </ac:picMkLst>
        </pc:picChg>
      </pc:sldChg>
      <pc:sldChg chg="addSp modSp modTransition modAnim">
        <pc:chgData name="Alexios Makarezos" userId="1bef3150-b786-411b-9ff2-33b5fc8daa15" providerId="ADAL" clId="{A92A3ACD-F191-4FBB-8FF0-E34154700C5E}" dt="2024-05-08T14:54:07.584" v="154"/>
        <pc:sldMkLst>
          <pc:docMk/>
          <pc:sldMk cId="2664758753" sldId="257"/>
        </pc:sldMkLst>
        <pc:spChg chg="mod">
          <ac:chgData name="Alexios Makarezos" userId="1bef3150-b786-411b-9ff2-33b5fc8daa15" providerId="ADAL" clId="{A92A3ACD-F191-4FBB-8FF0-E34154700C5E}" dt="2024-05-08T13:47:34.473" v="3"/>
          <ac:spMkLst>
            <pc:docMk/>
            <pc:sldMk cId="2664758753" sldId="257"/>
            <ac:spMk id="2" creationId="{3E70E467-75F1-3DDB-469A-1F3AFA4AA6F9}"/>
          </ac:spMkLst>
        </pc:spChg>
        <pc:picChg chg="add">
          <ac:chgData name="Alexios Makarezos" userId="1bef3150-b786-411b-9ff2-33b5fc8daa15" providerId="ADAL" clId="{A92A3ACD-F191-4FBB-8FF0-E34154700C5E}" dt="2024-05-08T13:44:45.401" v="0"/>
          <ac:picMkLst>
            <pc:docMk/>
            <pc:sldMk cId="2664758753" sldId="257"/>
            <ac:picMk id="4" creationId="{BE44FC34-8D1C-8D47-331B-7456208EB292}"/>
          </ac:picMkLst>
        </pc:picChg>
      </pc:sldChg>
      <pc:sldChg chg="addSp modSp modTransition">
        <pc:chgData name="Alexios Makarezos" userId="1bef3150-b786-411b-9ff2-33b5fc8daa15" providerId="ADAL" clId="{A92A3ACD-F191-4FBB-8FF0-E34154700C5E}" dt="2024-05-08T14:53:10.902" v="150"/>
        <pc:sldMkLst>
          <pc:docMk/>
          <pc:sldMk cId="498727655" sldId="258"/>
        </pc:sldMkLst>
        <pc:spChg chg="mod">
          <ac:chgData name="Alexios Makarezos" userId="1bef3150-b786-411b-9ff2-33b5fc8daa15" providerId="ADAL" clId="{A92A3ACD-F191-4FBB-8FF0-E34154700C5E}" dt="2024-05-08T13:47:42.736" v="4"/>
          <ac:spMkLst>
            <pc:docMk/>
            <pc:sldMk cId="498727655" sldId="258"/>
            <ac:spMk id="2" creationId="{69903F29-97C3-7F55-1DE5-DE7521E5C3F6}"/>
          </ac:spMkLst>
        </pc:spChg>
        <pc:picChg chg="add">
          <ac:chgData name="Alexios Makarezos" userId="1bef3150-b786-411b-9ff2-33b5fc8daa15" providerId="ADAL" clId="{A92A3ACD-F191-4FBB-8FF0-E34154700C5E}" dt="2024-05-08T13:46:58.690" v="2"/>
          <ac:picMkLst>
            <pc:docMk/>
            <pc:sldMk cId="498727655" sldId="258"/>
            <ac:picMk id="4" creationId="{8DA3229B-DDB3-1D87-5AF6-47CD192BDB48}"/>
          </ac:picMkLst>
        </pc:picChg>
      </pc:sldChg>
      <pc:sldChg chg="addSp modSp modTransition">
        <pc:chgData name="Alexios Makarezos" userId="1bef3150-b786-411b-9ff2-33b5fc8daa15" providerId="ADAL" clId="{A92A3ACD-F191-4FBB-8FF0-E34154700C5E}" dt="2024-05-08T14:54:26.795" v="157"/>
        <pc:sldMkLst>
          <pc:docMk/>
          <pc:sldMk cId="589020663" sldId="259"/>
        </pc:sldMkLst>
        <pc:spChg chg="mod">
          <ac:chgData name="Alexios Makarezos" userId="1bef3150-b786-411b-9ff2-33b5fc8daa15" providerId="ADAL" clId="{A92A3ACD-F191-4FBB-8FF0-E34154700C5E}" dt="2024-05-08T13:47:52.271" v="5"/>
          <ac:spMkLst>
            <pc:docMk/>
            <pc:sldMk cId="589020663" sldId="259"/>
            <ac:spMk id="2" creationId="{BFECF442-1ABE-535B-B2B0-46C55645B112}"/>
          </ac:spMkLst>
        </pc:spChg>
        <pc:picChg chg="add">
          <ac:chgData name="Alexios Makarezos" userId="1bef3150-b786-411b-9ff2-33b5fc8daa15" providerId="ADAL" clId="{A92A3ACD-F191-4FBB-8FF0-E34154700C5E}" dt="2024-05-08T13:50:06.403" v="9"/>
          <ac:picMkLst>
            <pc:docMk/>
            <pc:sldMk cId="589020663" sldId="259"/>
            <ac:picMk id="4" creationId="{AC77D6F0-A714-1796-C595-6C43065913CB}"/>
          </ac:picMkLst>
        </pc:picChg>
        <pc:picChg chg="add mod">
          <ac:chgData name="Alexios Makarezos" userId="1bef3150-b786-411b-9ff2-33b5fc8daa15" providerId="ADAL" clId="{A92A3ACD-F191-4FBB-8FF0-E34154700C5E}" dt="2024-05-08T14:14:33.518" v="30"/>
          <ac:picMkLst>
            <pc:docMk/>
            <pc:sldMk cId="589020663" sldId="259"/>
            <ac:picMk id="5" creationId="{AFF76B3F-E6F8-2665-59EE-2CC9AFDDB626}"/>
          </ac:picMkLst>
        </pc:picChg>
        <pc:picChg chg="add">
          <ac:chgData name="Alexios Makarezos" userId="1bef3150-b786-411b-9ff2-33b5fc8daa15" providerId="ADAL" clId="{A92A3ACD-F191-4FBB-8FF0-E34154700C5E}" dt="2024-05-08T14:16:44.376" v="31"/>
          <ac:picMkLst>
            <pc:docMk/>
            <pc:sldMk cId="589020663" sldId="259"/>
            <ac:picMk id="6" creationId="{5EA83563-0DE9-C24C-1E5F-DA96096F6572}"/>
          </ac:picMkLst>
        </pc:picChg>
        <pc:picChg chg="add">
          <ac:chgData name="Alexios Makarezos" userId="1bef3150-b786-411b-9ff2-33b5fc8daa15" providerId="ADAL" clId="{A92A3ACD-F191-4FBB-8FF0-E34154700C5E}" dt="2024-05-08T14:18:56.734" v="32"/>
          <ac:picMkLst>
            <pc:docMk/>
            <pc:sldMk cId="589020663" sldId="259"/>
            <ac:picMk id="7" creationId="{70EA73F0-28BD-664E-BEBF-DEDFFA8A9B0F}"/>
          </ac:picMkLst>
        </pc:picChg>
        <pc:picChg chg="add mod">
          <ac:chgData name="Alexios Makarezos" userId="1bef3150-b786-411b-9ff2-33b5fc8daa15" providerId="ADAL" clId="{A92A3ACD-F191-4FBB-8FF0-E34154700C5E}" dt="2024-05-08T14:19:48.561" v="33"/>
          <ac:picMkLst>
            <pc:docMk/>
            <pc:sldMk cId="589020663" sldId="259"/>
            <ac:picMk id="8" creationId="{C0007F78-378E-6238-8C86-8CB9570666C4}"/>
          </ac:picMkLst>
        </pc:picChg>
      </pc:sldChg>
      <pc:sldChg chg="addSp modSp modTransition">
        <pc:chgData name="Alexios Makarezos" userId="1bef3150-b786-411b-9ff2-33b5fc8daa15" providerId="ADAL" clId="{A92A3ACD-F191-4FBB-8FF0-E34154700C5E}" dt="2024-05-08T14:54:43.134" v="161"/>
        <pc:sldMkLst>
          <pc:docMk/>
          <pc:sldMk cId="4263391707" sldId="260"/>
        </pc:sldMkLst>
        <pc:spChg chg="mod">
          <ac:chgData name="Alexios Makarezos" userId="1bef3150-b786-411b-9ff2-33b5fc8daa15" providerId="ADAL" clId="{A92A3ACD-F191-4FBB-8FF0-E34154700C5E}" dt="2024-05-08T13:48:10.648" v="6"/>
          <ac:spMkLst>
            <pc:docMk/>
            <pc:sldMk cId="4263391707" sldId="260"/>
            <ac:spMk id="2" creationId="{2E5979B0-F112-64F7-3FAC-A20A89F84563}"/>
          </ac:spMkLst>
        </pc:spChg>
        <pc:spChg chg="add mod">
          <ac:chgData name="Alexios Makarezos" userId="1bef3150-b786-411b-9ff2-33b5fc8daa15" providerId="ADAL" clId="{A92A3ACD-F191-4FBB-8FF0-E34154700C5E}" dt="2024-05-08T14:23:17.173" v="34" actId="767"/>
          <ac:spMkLst>
            <pc:docMk/>
            <pc:sldMk cId="4263391707" sldId="260"/>
            <ac:spMk id="7" creationId="{9A358A44-A335-53F6-4B71-099BBCEA90DA}"/>
          </ac:spMkLst>
        </pc:spChg>
        <pc:picChg chg="add">
          <ac:chgData name="Alexios Makarezos" userId="1bef3150-b786-411b-9ff2-33b5fc8daa15" providerId="ADAL" clId="{A92A3ACD-F191-4FBB-8FF0-E34154700C5E}" dt="2024-05-08T13:50:16.627" v="10"/>
          <ac:picMkLst>
            <pc:docMk/>
            <pc:sldMk cId="4263391707" sldId="260"/>
            <ac:picMk id="6" creationId="{40A5B367-731A-6FC1-D25D-C26ED678DADB}"/>
          </ac:picMkLst>
        </pc:picChg>
        <pc:picChg chg="add">
          <ac:chgData name="Alexios Makarezos" userId="1bef3150-b786-411b-9ff2-33b5fc8daa15" providerId="ADAL" clId="{A92A3ACD-F191-4FBB-8FF0-E34154700C5E}" dt="2024-05-08T14:25:28.984" v="35"/>
          <ac:picMkLst>
            <pc:docMk/>
            <pc:sldMk cId="4263391707" sldId="260"/>
            <ac:picMk id="8" creationId="{9B7689F8-AF83-B0F6-2AF4-8273C541E99E}"/>
          </ac:picMkLst>
        </pc:picChg>
      </pc:sldChg>
      <pc:sldChg chg="addSp modSp modTransition">
        <pc:chgData name="Alexios Makarezos" userId="1bef3150-b786-411b-9ff2-33b5fc8daa15" providerId="ADAL" clId="{A92A3ACD-F191-4FBB-8FF0-E34154700C5E}" dt="2024-05-08T15:00:38.506" v="181"/>
        <pc:sldMkLst>
          <pc:docMk/>
          <pc:sldMk cId="2142714189" sldId="261"/>
        </pc:sldMkLst>
        <pc:spChg chg="mod">
          <ac:chgData name="Alexios Makarezos" userId="1bef3150-b786-411b-9ff2-33b5fc8daa15" providerId="ADAL" clId="{A92A3ACD-F191-4FBB-8FF0-E34154700C5E}" dt="2024-05-08T14:26:04.488" v="36"/>
          <ac:spMkLst>
            <pc:docMk/>
            <pc:sldMk cId="2142714189" sldId="261"/>
            <ac:spMk id="2" creationId="{A29BCCAF-E51C-3959-F368-12EBD4CAA050}"/>
          </ac:spMkLst>
        </pc:spChg>
        <pc:picChg chg="add">
          <ac:chgData name="Alexios Makarezos" userId="1bef3150-b786-411b-9ff2-33b5fc8daa15" providerId="ADAL" clId="{A92A3ACD-F191-4FBB-8FF0-E34154700C5E}" dt="2024-05-08T13:50:27.728" v="11"/>
          <ac:picMkLst>
            <pc:docMk/>
            <pc:sldMk cId="2142714189" sldId="261"/>
            <ac:picMk id="4" creationId="{D6B11A31-2C15-C2B9-45C8-F2D000EF075D}"/>
          </ac:picMkLst>
        </pc:picChg>
      </pc:sldChg>
      <pc:sldChg chg="modTransition modAnim">
        <pc:chgData name="Alexios Makarezos" userId="1bef3150-b786-411b-9ff2-33b5fc8daa15" providerId="ADAL" clId="{A92A3ACD-F191-4FBB-8FF0-E34154700C5E}" dt="2024-05-08T15:05:44.675" v="214"/>
        <pc:sldMkLst>
          <pc:docMk/>
          <pc:sldMk cId="1459199174" sldId="263"/>
        </pc:sldMkLst>
      </pc:sldChg>
      <pc:sldChg chg="addSp modTransition">
        <pc:chgData name="Alexios Makarezos" userId="1bef3150-b786-411b-9ff2-33b5fc8daa15" providerId="ADAL" clId="{A92A3ACD-F191-4FBB-8FF0-E34154700C5E}" dt="2024-05-08T14:56:05.269" v="168"/>
        <pc:sldMkLst>
          <pc:docMk/>
          <pc:sldMk cId="1291963494" sldId="264"/>
        </pc:sldMkLst>
        <pc:picChg chg="add">
          <ac:chgData name="Alexios Makarezos" userId="1bef3150-b786-411b-9ff2-33b5fc8daa15" providerId="ADAL" clId="{A92A3ACD-F191-4FBB-8FF0-E34154700C5E}" dt="2024-05-08T13:50:47.206" v="13"/>
          <ac:picMkLst>
            <pc:docMk/>
            <pc:sldMk cId="1291963494" sldId="264"/>
            <ac:picMk id="4" creationId="{CC2013B0-E81D-E264-D803-F817334725E7}"/>
          </ac:picMkLst>
        </pc:picChg>
      </pc:sldChg>
      <pc:sldChg chg="addSp modTransition">
        <pc:chgData name="Alexios Makarezos" userId="1bef3150-b786-411b-9ff2-33b5fc8daa15" providerId="ADAL" clId="{A92A3ACD-F191-4FBB-8FF0-E34154700C5E}" dt="2024-05-08T14:57:40.889" v="179"/>
        <pc:sldMkLst>
          <pc:docMk/>
          <pc:sldMk cId="4002636115" sldId="265"/>
        </pc:sldMkLst>
        <pc:picChg chg="add">
          <ac:chgData name="Alexios Makarezos" userId="1bef3150-b786-411b-9ff2-33b5fc8daa15" providerId="ADAL" clId="{A92A3ACD-F191-4FBB-8FF0-E34154700C5E}" dt="2024-05-08T13:50:39.365" v="12"/>
          <ac:picMkLst>
            <pc:docMk/>
            <pc:sldMk cId="4002636115" sldId="265"/>
            <ac:picMk id="5" creationId="{5FD8AB87-0826-8F9E-6455-B92345EB53EA}"/>
          </ac:picMkLst>
        </pc:picChg>
        <pc:picChg chg="add">
          <ac:chgData name="Alexios Makarezos" userId="1bef3150-b786-411b-9ff2-33b5fc8daa15" providerId="ADAL" clId="{A92A3ACD-F191-4FBB-8FF0-E34154700C5E}" dt="2024-05-08T14:43:44.623" v="144"/>
          <ac:picMkLst>
            <pc:docMk/>
            <pc:sldMk cId="4002636115" sldId="265"/>
            <ac:picMk id="6" creationId="{F82ADF53-A003-07D5-C8F6-848299819537}"/>
          </ac:picMkLst>
        </pc:picChg>
      </pc:sldChg>
      <pc:sldChg chg="addSp modTransition">
        <pc:chgData name="Alexios Makarezos" userId="1bef3150-b786-411b-9ff2-33b5fc8daa15" providerId="ADAL" clId="{A92A3ACD-F191-4FBB-8FF0-E34154700C5E}" dt="2024-05-08T14:56:18.708" v="170"/>
        <pc:sldMkLst>
          <pc:docMk/>
          <pc:sldMk cId="1855416981" sldId="267"/>
        </pc:sldMkLst>
        <pc:picChg chg="add">
          <ac:chgData name="Alexios Makarezos" userId="1bef3150-b786-411b-9ff2-33b5fc8daa15" providerId="ADAL" clId="{A92A3ACD-F191-4FBB-8FF0-E34154700C5E}" dt="2024-05-08T13:51:05.566" v="14"/>
          <ac:picMkLst>
            <pc:docMk/>
            <pc:sldMk cId="1855416981" sldId="267"/>
            <ac:picMk id="4" creationId="{77FF449A-183B-89C7-A7B6-9F7B7AC13E35}"/>
          </ac:picMkLst>
        </pc:picChg>
      </pc:sldChg>
      <pc:sldChg chg="addSp modSp modTransition setBg">
        <pc:chgData name="Alexios Makarezos" userId="1bef3150-b786-411b-9ff2-33b5fc8daa15" providerId="ADAL" clId="{A92A3ACD-F191-4FBB-8FF0-E34154700C5E}" dt="2024-05-08T14:56:25.512" v="171"/>
        <pc:sldMkLst>
          <pc:docMk/>
          <pc:sldMk cId="1544087367" sldId="268"/>
        </pc:sldMkLst>
        <pc:spChg chg="mod">
          <ac:chgData name="Alexios Makarezos" userId="1bef3150-b786-411b-9ff2-33b5fc8daa15" providerId="ADAL" clId="{A92A3ACD-F191-4FBB-8FF0-E34154700C5E}" dt="2024-05-08T14:03:43.595" v="26"/>
          <ac:spMkLst>
            <pc:docMk/>
            <pc:sldMk cId="1544087367" sldId="268"/>
            <ac:spMk id="2" creationId="{B20C5842-D1DE-85C4-89F8-BEC454AA0973}"/>
          </ac:spMkLst>
        </pc:spChg>
        <pc:picChg chg="add">
          <ac:chgData name="Alexios Makarezos" userId="1bef3150-b786-411b-9ff2-33b5fc8daa15" providerId="ADAL" clId="{A92A3ACD-F191-4FBB-8FF0-E34154700C5E}" dt="2024-05-08T13:51:49.378" v="23"/>
          <ac:picMkLst>
            <pc:docMk/>
            <pc:sldMk cId="1544087367" sldId="268"/>
            <ac:picMk id="3" creationId="{F8CE1A03-2289-A7E4-7CE3-3660783FCFDC}"/>
          </ac:picMkLst>
        </pc:picChg>
      </pc:sldChg>
      <pc:sldChg chg="addSp modSp modTransition">
        <pc:chgData name="Alexios Makarezos" userId="1bef3150-b786-411b-9ff2-33b5fc8daa15" providerId="ADAL" clId="{A92A3ACD-F191-4FBB-8FF0-E34154700C5E}" dt="2024-05-08T14:56:34.622" v="172"/>
        <pc:sldMkLst>
          <pc:docMk/>
          <pc:sldMk cId="2837719725" sldId="269"/>
        </pc:sldMkLst>
        <pc:spChg chg="mod">
          <ac:chgData name="Alexios Makarezos" userId="1bef3150-b786-411b-9ff2-33b5fc8daa15" providerId="ADAL" clId="{A92A3ACD-F191-4FBB-8FF0-E34154700C5E}" dt="2024-05-08T14:03:52.405" v="27"/>
          <ac:spMkLst>
            <pc:docMk/>
            <pc:sldMk cId="2837719725" sldId="269"/>
            <ac:spMk id="4" creationId="{B0CDD3F3-CC39-E2C2-BE49-943DB3A9AE34}"/>
          </ac:spMkLst>
        </pc:spChg>
        <pc:picChg chg="add">
          <ac:chgData name="Alexios Makarezos" userId="1bef3150-b786-411b-9ff2-33b5fc8daa15" providerId="ADAL" clId="{A92A3ACD-F191-4FBB-8FF0-E34154700C5E}" dt="2024-05-08T14:45:53.070" v="146"/>
          <ac:picMkLst>
            <pc:docMk/>
            <pc:sldMk cId="2837719725" sldId="269"/>
            <ac:picMk id="2" creationId="{F5CE9AE3-B012-2EB4-2732-3E8067236F56}"/>
          </ac:picMkLst>
        </pc:picChg>
      </pc:sldChg>
      <pc:sldChg chg="addSp modSp modTransition setBg">
        <pc:chgData name="Alexios Makarezos" userId="1bef3150-b786-411b-9ff2-33b5fc8daa15" providerId="ADAL" clId="{A92A3ACD-F191-4FBB-8FF0-E34154700C5E}" dt="2024-05-08T14:56:42.638" v="173"/>
        <pc:sldMkLst>
          <pc:docMk/>
          <pc:sldMk cId="2291490718" sldId="270"/>
        </pc:sldMkLst>
        <pc:spChg chg="mod">
          <ac:chgData name="Alexios Makarezos" userId="1bef3150-b786-411b-9ff2-33b5fc8daa15" providerId="ADAL" clId="{A92A3ACD-F191-4FBB-8FF0-E34154700C5E}" dt="2024-05-08T14:04:04.029" v="28"/>
          <ac:spMkLst>
            <pc:docMk/>
            <pc:sldMk cId="2291490718" sldId="270"/>
            <ac:spMk id="2" creationId="{0942330A-A52E-30E8-A74C-A071CB5AB701}"/>
          </ac:spMkLst>
        </pc:spChg>
        <pc:picChg chg="add">
          <ac:chgData name="Alexios Makarezos" userId="1bef3150-b786-411b-9ff2-33b5fc8daa15" providerId="ADAL" clId="{A92A3ACD-F191-4FBB-8FF0-E34154700C5E}" dt="2024-05-08T14:45:44.571" v="145"/>
          <ac:picMkLst>
            <pc:docMk/>
            <pc:sldMk cId="2291490718" sldId="270"/>
            <ac:picMk id="3" creationId="{E9B9EEAA-E247-6DB5-A13C-2CA4A0A0CC33}"/>
          </ac:picMkLst>
        </pc:picChg>
      </pc:sldChg>
      <pc:sldChg chg="addSp modSp modTransition">
        <pc:chgData name="Alexios Makarezos" userId="1bef3150-b786-411b-9ff2-33b5fc8daa15" providerId="ADAL" clId="{A92A3ACD-F191-4FBB-8FF0-E34154700C5E}" dt="2024-05-08T15:02:00.609" v="188"/>
        <pc:sldMkLst>
          <pc:docMk/>
          <pc:sldMk cId="1093741101" sldId="271"/>
        </pc:sldMkLst>
        <pc:spChg chg="mod">
          <ac:chgData name="Alexios Makarezos" userId="1bef3150-b786-411b-9ff2-33b5fc8daa15" providerId="ADAL" clId="{A92A3ACD-F191-4FBB-8FF0-E34154700C5E}" dt="2024-05-08T14:04:15.116" v="29"/>
          <ac:spMkLst>
            <pc:docMk/>
            <pc:sldMk cId="1093741101" sldId="271"/>
            <ac:spMk id="2" creationId="{F052898F-59A4-6D3D-72BD-690A02E15FB0}"/>
          </ac:spMkLst>
        </pc:spChg>
        <pc:picChg chg="add">
          <ac:chgData name="Alexios Makarezos" userId="1bef3150-b786-411b-9ff2-33b5fc8daa15" providerId="ADAL" clId="{A92A3ACD-F191-4FBB-8FF0-E34154700C5E}" dt="2024-05-08T14:37:45.859" v="45"/>
          <ac:picMkLst>
            <pc:docMk/>
            <pc:sldMk cId="1093741101" sldId="271"/>
            <ac:picMk id="4" creationId="{B018681C-58D7-121C-067F-BF2326251945}"/>
          </ac:picMkLst>
        </pc:picChg>
      </pc:sldChg>
      <pc:sldChg chg="addSp modSp modTransition">
        <pc:chgData name="Alexios Makarezos" userId="1bef3150-b786-411b-9ff2-33b5fc8daa15" providerId="ADAL" clId="{A92A3ACD-F191-4FBB-8FF0-E34154700C5E}" dt="2024-05-08T15:01:38.279" v="184"/>
        <pc:sldMkLst>
          <pc:docMk/>
          <pc:sldMk cId="827017980" sldId="272"/>
        </pc:sldMkLst>
        <pc:spChg chg="mod">
          <ac:chgData name="Alexios Makarezos" userId="1bef3150-b786-411b-9ff2-33b5fc8daa15" providerId="ADAL" clId="{A92A3ACD-F191-4FBB-8FF0-E34154700C5E}" dt="2024-05-08T13:53:03.485" v="25"/>
          <ac:spMkLst>
            <pc:docMk/>
            <pc:sldMk cId="827017980" sldId="272"/>
            <ac:spMk id="2" creationId="{A615100D-5479-3B21-2513-9706DA60493C}"/>
          </ac:spMkLst>
        </pc:spChg>
        <pc:picChg chg="add">
          <ac:chgData name="Alexios Makarezos" userId="1bef3150-b786-411b-9ff2-33b5fc8daa15" providerId="ADAL" clId="{A92A3ACD-F191-4FBB-8FF0-E34154700C5E}" dt="2024-05-08T13:52:03.226" v="24"/>
          <ac:picMkLst>
            <pc:docMk/>
            <pc:sldMk cId="827017980" sldId="272"/>
            <ac:picMk id="4" creationId="{886B229C-1BA4-4387-A764-30F837AA3EF5}"/>
          </ac:picMkLst>
        </pc:picChg>
      </pc:sldChg>
      <pc:sldChg chg="addSp modSp modTransition">
        <pc:chgData name="Alexios Makarezos" userId="1bef3150-b786-411b-9ff2-33b5fc8daa15" providerId="ADAL" clId="{A92A3ACD-F191-4FBB-8FF0-E34154700C5E}" dt="2024-05-08T14:57:14.156" v="176"/>
        <pc:sldMkLst>
          <pc:docMk/>
          <pc:sldMk cId="42681248" sldId="273"/>
        </pc:sldMkLst>
        <pc:spChg chg="mod">
          <ac:chgData name="Alexios Makarezos" userId="1bef3150-b786-411b-9ff2-33b5fc8daa15" providerId="ADAL" clId="{A92A3ACD-F191-4FBB-8FF0-E34154700C5E}" dt="2024-05-08T13:49:57.779" v="8"/>
          <ac:spMkLst>
            <pc:docMk/>
            <pc:sldMk cId="42681248" sldId="273"/>
            <ac:spMk id="2" creationId="{96151F3D-6C72-4DDF-790F-EBE62D2E761B}"/>
          </ac:spMkLst>
        </pc:spChg>
        <pc:picChg chg="add">
          <ac:chgData name="Alexios Makarezos" userId="1bef3150-b786-411b-9ff2-33b5fc8daa15" providerId="ADAL" clId="{A92A3ACD-F191-4FBB-8FF0-E34154700C5E}" dt="2024-05-08T14:37:52.314" v="46"/>
          <ac:picMkLst>
            <pc:docMk/>
            <pc:sldMk cId="42681248" sldId="273"/>
            <ac:picMk id="4" creationId="{5D893C6D-F1A0-23F1-F6BB-C13A6CAC7FA6}"/>
          </ac:picMkLst>
        </pc:picChg>
      </pc:sldChg>
      <pc:sldChg chg="addSp modSp modTransition setBg">
        <pc:chgData name="Alexios Makarezos" userId="1bef3150-b786-411b-9ff2-33b5fc8daa15" providerId="ADAL" clId="{A92A3ACD-F191-4FBB-8FF0-E34154700C5E}" dt="2024-05-08T14:57:22.824" v="177"/>
        <pc:sldMkLst>
          <pc:docMk/>
          <pc:sldMk cId="995933555" sldId="274"/>
        </pc:sldMkLst>
        <pc:spChg chg="mod">
          <ac:chgData name="Alexios Makarezos" userId="1bef3150-b786-411b-9ff2-33b5fc8daa15" providerId="ADAL" clId="{A92A3ACD-F191-4FBB-8FF0-E34154700C5E}" dt="2024-05-08T13:49:47.334" v="7"/>
          <ac:spMkLst>
            <pc:docMk/>
            <pc:sldMk cId="995933555" sldId="274"/>
            <ac:spMk id="2" creationId="{8C118DFE-104E-F2E0-3888-CFF40A928C73}"/>
          </ac:spMkLst>
        </pc:spChg>
        <pc:picChg chg="add">
          <ac:chgData name="Alexios Makarezos" userId="1bef3150-b786-411b-9ff2-33b5fc8daa15" providerId="ADAL" clId="{A92A3ACD-F191-4FBB-8FF0-E34154700C5E}" dt="2024-05-08T14:33:30.734" v="40"/>
          <ac:picMkLst>
            <pc:docMk/>
            <pc:sldMk cId="995933555" sldId="274"/>
            <ac:picMk id="4" creationId="{3BADD21A-F60A-572D-E129-FC0F19AA81B9}"/>
          </ac:picMkLst>
        </pc:picChg>
        <pc:picChg chg="add">
          <ac:chgData name="Alexios Makarezos" userId="1bef3150-b786-411b-9ff2-33b5fc8daa15" providerId="ADAL" clId="{A92A3ACD-F191-4FBB-8FF0-E34154700C5E}" dt="2024-05-08T14:33:42.828" v="41"/>
          <ac:picMkLst>
            <pc:docMk/>
            <pc:sldMk cId="995933555" sldId="274"/>
            <ac:picMk id="5" creationId="{395D3A81-15BF-9166-1761-F2AA79C95BF0}"/>
          </ac:picMkLst>
        </pc:picChg>
        <pc:picChg chg="add">
          <ac:chgData name="Alexios Makarezos" userId="1bef3150-b786-411b-9ff2-33b5fc8daa15" providerId="ADAL" clId="{A92A3ACD-F191-4FBB-8FF0-E34154700C5E}" dt="2024-05-08T14:35:55.500" v="42"/>
          <ac:picMkLst>
            <pc:docMk/>
            <pc:sldMk cId="995933555" sldId="274"/>
            <ac:picMk id="6" creationId="{14856FC4-3F29-1F20-6D2A-F7A2913CD0BC}"/>
          </ac:picMkLst>
        </pc:picChg>
        <pc:picChg chg="add">
          <ac:chgData name="Alexios Makarezos" userId="1bef3150-b786-411b-9ff2-33b5fc8daa15" providerId="ADAL" clId="{A92A3ACD-F191-4FBB-8FF0-E34154700C5E}" dt="2024-05-08T14:36:05.426" v="43"/>
          <ac:picMkLst>
            <pc:docMk/>
            <pc:sldMk cId="995933555" sldId="274"/>
            <ac:picMk id="7" creationId="{E89C721E-780C-229D-AA08-49EF8242E617}"/>
          </ac:picMkLst>
        </pc:picChg>
        <pc:picChg chg="add">
          <ac:chgData name="Alexios Makarezos" userId="1bef3150-b786-411b-9ff2-33b5fc8daa15" providerId="ADAL" clId="{A92A3ACD-F191-4FBB-8FF0-E34154700C5E}" dt="2024-05-08T14:37:01.047" v="44"/>
          <ac:picMkLst>
            <pc:docMk/>
            <pc:sldMk cId="995933555" sldId="274"/>
            <ac:picMk id="8" creationId="{E7CE909B-B49B-974A-3156-632DC2F73A2B}"/>
          </ac:picMkLst>
        </pc:picChg>
      </pc:sldChg>
      <pc:sldChg chg="addSp delSp modSp setBg">
        <pc:chgData name="Alexios Makarezos" userId="1bef3150-b786-411b-9ff2-33b5fc8daa15" providerId="ADAL" clId="{A92A3ACD-F191-4FBB-8FF0-E34154700C5E}" dt="2024-05-08T14:38:37.731" v="136"/>
        <pc:sldMkLst>
          <pc:docMk/>
          <pc:sldMk cId="1088236098" sldId="275"/>
        </pc:sldMkLst>
        <pc:spChg chg="mod">
          <ac:chgData name="Alexios Makarezos" userId="1bef3150-b786-411b-9ff2-33b5fc8daa15" providerId="ADAL" clId="{A92A3ACD-F191-4FBB-8FF0-E34154700C5E}" dt="2024-05-08T14:29:49.392" v="39"/>
          <ac:spMkLst>
            <pc:docMk/>
            <pc:sldMk cId="1088236098" sldId="275"/>
            <ac:spMk id="2" creationId="{04D2E87D-80F3-E2E4-3B91-729007C840E7}"/>
          </ac:spMkLst>
        </pc:spChg>
        <pc:spChg chg="del">
          <ac:chgData name="Alexios Makarezos" userId="1bef3150-b786-411b-9ff2-33b5fc8daa15" providerId="ADAL" clId="{A92A3ACD-F191-4FBB-8FF0-E34154700C5E}" dt="2024-05-08T14:29:13.754" v="37"/>
          <ac:spMkLst>
            <pc:docMk/>
            <pc:sldMk cId="1088236098" sldId="275"/>
            <ac:spMk id="3" creationId="{177B7300-0293-CACE-4DAE-2A70B523B886}"/>
          </ac:spMkLst>
        </pc:spChg>
        <pc:spChg chg="add mod">
          <ac:chgData name="Alexios Makarezos" userId="1bef3150-b786-411b-9ff2-33b5fc8daa15" providerId="ADAL" clId="{A92A3ACD-F191-4FBB-8FF0-E34154700C5E}" dt="2024-05-08T14:29:35.908" v="38" actId="1076"/>
          <ac:spMkLst>
            <pc:docMk/>
            <pc:sldMk cId="1088236098" sldId="275"/>
            <ac:spMk id="4" creationId="{A6E4D9B9-89DE-70F3-D926-501F1365C50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7620-A4B0-00A0-2D8B-BB70E2F4FA0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7C64F94-082D-B89B-1A05-D47DCB6A1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5AADCBF-FFEB-A532-43EB-647C79BF6937}"/>
              </a:ext>
            </a:extLst>
          </p:cNvPr>
          <p:cNvSpPr>
            <a:spLocks noGrp="1"/>
          </p:cNvSpPr>
          <p:nvPr>
            <p:ph type="dt" sz="half" idx="10"/>
          </p:nvPr>
        </p:nvSpPr>
        <p:spPr/>
        <p:txBody>
          <a:bodyPr/>
          <a:lstStyle/>
          <a:p>
            <a:fld id="{00C4819E-9EFA-4A49-96C6-CF357A26E07A}" type="datetimeFigureOut">
              <a:rPr lang="en-GB" smtClean="0"/>
              <a:t>08/05/2024</a:t>
            </a:fld>
            <a:endParaRPr lang="en-GB"/>
          </a:p>
        </p:txBody>
      </p:sp>
      <p:sp>
        <p:nvSpPr>
          <p:cNvPr id="5" name="Footer Placeholder 4">
            <a:extLst>
              <a:ext uri="{FF2B5EF4-FFF2-40B4-BE49-F238E27FC236}">
                <a16:creationId xmlns:a16="http://schemas.microsoft.com/office/drawing/2014/main" id="{476EDF2E-EEF1-9AF9-9FE1-41C4D7601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F0BC0B-2B8F-8F7C-DA63-00E441364ABE}"/>
              </a:ext>
            </a:extLst>
          </p:cNvPr>
          <p:cNvSpPr>
            <a:spLocks noGrp="1"/>
          </p:cNvSpPr>
          <p:nvPr>
            <p:ph type="sldNum" sz="quarter" idx="12"/>
          </p:nvPr>
        </p:nvSpPr>
        <p:spPr/>
        <p:txBody>
          <a:bodyPr/>
          <a:lstStyle/>
          <a:p>
            <a:fld id="{E6EDE501-EF82-41BA-B3EB-AAB78547E570}" type="slidenum">
              <a:rPr lang="en-GB" smtClean="0"/>
              <a:t>‹#›</a:t>
            </a:fld>
            <a:endParaRPr lang="en-GB"/>
          </a:p>
        </p:txBody>
      </p:sp>
    </p:spTree>
    <p:extLst>
      <p:ext uri="{BB962C8B-B14F-4D97-AF65-F5344CB8AC3E}">
        <p14:creationId xmlns:p14="http://schemas.microsoft.com/office/powerpoint/2010/main" val="172111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B518-11C8-1A4F-3D0D-5D2D0B3D289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F9F8CDD-0215-D17D-F39C-09C7FA9119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7CDC1AC-B077-0D27-7EB4-AF740A2DA3A3}"/>
              </a:ext>
            </a:extLst>
          </p:cNvPr>
          <p:cNvSpPr>
            <a:spLocks noGrp="1"/>
          </p:cNvSpPr>
          <p:nvPr>
            <p:ph type="dt" sz="half" idx="10"/>
          </p:nvPr>
        </p:nvSpPr>
        <p:spPr/>
        <p:txBody>
          <a:bodyPr/>
          <a:lstStyle/>
          <a:p>
            <a:fld id="{00C4819E-9EFA-4A49-96C6-CF357A26E07A}" type="datetimeFigureOut">
              <a:rPr lang="en-GB" smtClean="0"/>
              <a:t>08/05/2024</a:t>
            </a:fld>
            <a:endParaRPr lang="en-GB"/>
          </a:p>
        </p:txBody>
      </p:sp>
      <p:sp>
        <p:nvSpPr>
          <p:cNvPr id="5" name="Footer Placeholder 4">
            <a:extLst>
              <a:ext uri="{FF2B5EF4-FFF2-40B4-BE49-F238E27FC236}">
                <a16:creationId xmlns:a16="http://schemas.microsoft.com/office/drawing/2014/main" id="{BE3BCB08-1A6A-E4F2-BF00-1C33A8D809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BFC723-A421-51E9-4D38-E17DF042AD6E}"/>
              </a:ext>
            </a:extLst>
          </p:cNvPr>
          <p:cNvSpPr>
            <a:spLocks noGrp="1"/>
          </p:cNvSpPr>
          <p:nvPr>
            <p:ph type="sldNum" sz="quarter" idx="12"/>
          </p:nvPr>
        </p:nvSpPr>
        <p:spPr/>
        <p:txBody>
          <a:bodyPr/>
          <a:lstStyle/>
          <a:p>
            <a:fld id="{E6EDE501-EF82-41BA-B3EB-AAB78547E570}" type="slidenum">
              <a:rPr lang="en-GB" smtClean="0"/>
              <a:t>‹#›</a:t>
            </a:fld>
            <a:endParaRPr lang="en-GB"/>
          </a:p>
        </p:txBody>
      </p:sp>
    </p:spTree>
    <p:extLst>
      <p:ext uri="{BB962C8B-B14F-4D97-AF65-F5344CB8AC3E}">
        <p14:creationId xmlns:p14="http://schemas.microsoft.com/office/powerpoint/2010/main" val="51108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F0768-C47F-BA61-F52F-0FA5E1295D4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E6BDEB4-28EF-A180-F2FD-DA09E2048A1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B162A8F-95DE-16CC-01B6-B297257EE72F}"/>
              </a:ext>
            </a:extLst>
          </p:cNvPr>
          <p:cNvSpPr>
            <a:spLocks noGrp="1"/>
          </p:cNvSpPr>
          <p:nvPr>
            <p:ph type="dt" sz="half" idx="10"/>
          </p:nvPr>
        </p:nvSpPr>
        <p:spPr/>
        <p:txBody>
          <a:bodyPr/>
          <a:lstStyle/>
          <a:p>
            <a:fld id="{00C4819E-9EFA-4A49-96C6-CF357A26E07A}" type="datetimeFigureOut">
              <a:rPr lang="en-GB" smtClean="0"/>
              <a:t>08/05/2024</a:t>
            </a:fld>
            <a:endParaRPr lang="en-GB"/>
          </a:p>
        </p:txBody>
      </p:sp>
      <p:sp>
        <p:nvSpPr>
          <p:cNvPr id="5" name="Footer Placeholder 4">
            <a:extLst>
              <a:ext uri="{FF2B5EF4-FFF2-40B4-BE49-F238E27FC236}">
                <a16:creationId xmlns:a16="http://schemas.microsoft.com/office/drawing/2014/main" id="{2A7E8DDE-72C7-F3E3-8D17-E86F0ACCCB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9EC68-3B05-4274-92F6-17DDB44FE586}"/>
              </a:ext>
            </a:extLst>
          </p:cNvPr>
          <p:cNvSpPr>
            <a:spLocks noGrp="1"/>
          </p:cNvSpPr>
          <p:nvPr>
            <p:ph type="sldNum" sz="quarter" idx="12"/>
          </p:nvPr>
        </p:nvSpPr>
        <p:spPr/>
        <p:txBody>
          <a:bodyPr/>
          <a:lstStyle/>
          <a:p>
            <a:fld id="{E6EDE501-EF82-41BA-B3EB-AAB78547E570}" type="slidenum">
              <a:rPr lang="en-GB" smtClean="0"/>
              <a:t>‹#›</a:t>
            </a:fld>
            <a:endParaRPr lang="en-GB"/>
          </a:p>
        </p:txBody>
      </p:sp>
    </p:spTree>
    <p:extLst>
      <p:ext uri="{BB962C8B-B14F-4D97-AF65-F5344CB8AC3E}">
        <p14:creationId xmlns:p14="http://schemas.microsoft.com/office/powerpoint/2010/main" val="339081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BBD5-5AEC-CCC2-965E-0D0F158A90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AD3CAC0-264C-7C87-7583-7BC9870330D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6404D77-7428-BDFB-7964-7644164CC886}"/>
              </a:ext>
            </a:extLst>
          </p:cNvPr>
          <p:cNvSpPr>
            <a:spLocks noGrp="1"/>
          </p:cNvSpPr>
          <p:nvPr>
            <p:ph type="dt" sz="half" idx="10"/>
          </p:nvPr>
        </p:nvSpPr>
        <p:spPr/>
        <p:txBody>
          <a:bodyPr/>
          <a:lstStyle/>
          <a:p>
            <a:fld id="{00C4819E-9EFA-4A49-96C6-CF357A26E07A}" type="datetimeFigureOut">
              <a:rPr lang="en-GB" smtClean="0"/>
              <a:t>08/05/2024</a:t>
            </a:fld>
            <a:endParaRPr lang="en-GB"/>
          </a:p>
        </p:txBody>
      </p:sp>
      <p:sp>
        <p:nvSpPr>
          <p:cNvPr id="5" name="Footer Placeholder 4">
            <a:extLst>
              <a:ext uri="{FF2B5EF4-FFF2-40B4-BE49-F238E27FC236}">
                <a16:creationId xmlns:a16="http://schemas.microsoft.com/office/drawing/2014/main" id="{394DA896-3EBE-9C22-29C9-30BBFC4F69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CD1592-EC9D-45CE-2F82-9F07AC18BA9F}"/>
              </a:ext>
            </a:extLst>
          </p:cNvPr>
          <p:cNvSpPr>
            <a:spLocks noGrp="1"/>
          </p:cNvSpPr>
          <p:nvPr>
            <p:ph type="sldNum" sz="quarter" idx="12"/>
          </p:nvPr>
        </p:nvSpPr>
        <p:spPr/>
        <p:txBody>
          <a:bodyPr/>
          <a:lstStyle/>
          <a:p>
            <a:fld id="{E6EDE501-EF82-41BA-B3EB-AAB78547E570}" type="slidenum">
              <a:rPr lang="en-GB" smtClean="0"/>
              <a:t>‹#›</a:t>
            </a:fld>
            <a:endParaRPr lang="en-GB"/>
          </a:p>
        </p:txBody>
      </p:sp>
    </p:spTree>
    <p:extLst>
      <p:ext uri="{BB962C8B-B14F-4D97-AF65-F5344CB8AC3E}">
        <p14:creationId xmlns:p14="http://schemas.microsoft.com/office/powerpoint/2010/main" val="503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E3D2-78E4-DB8C-716C-2DF7772720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7A83E67-AC4A-0E9C-B707-9BCAA4CC45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6845D8-3D8D-B940-B715-27230A69F423}"/>
              </a:ext>
            </a:extLst>
          </p:cNvPr>
          <p:cNvSpPr>
            <a:spLocks noGrp="1"/>
          </p:cNvSpPr>
          <p:nvPr>
            <p:ph type="dt" sz="half" idx="10"/>
          </p:nvPr>
        </p:nvSpPr>
        <p:spPr/>
        <p:txBody>
          <a:bodyPr/>
          <a:lstStyle/>
          <a:p>
            <a:fld id="{00C4819E-9EFA-4A49-96C6-CF357A26E07A}" type="datetimeFigureOut">
              <a:rPr lang="en-GB" smtClean="0"/>
              <a:t>08/05/2024</a:t>
            </a:fld>
            <a:endParaRPr lang="en-GB"/>
          </a:p>
        </p:txBody>
      </p:sp>
      <p:sp>
        <p:nvSpPr>
          <p:cNvPr id="5" name="Footer Placeholder 4">
            <a:extLst>
              <a:ext uri="{FF2B5EF4-FFF2-40B4-BE49-F238E27FC236}">
                <a16:creationId xmlns:a16="http://schemas.microsoft.com/office/drawing/2014/main" id="{3DBBDF05-FC30-A8E4-BF4C-89F8B8AEDB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128C3B-2EAF-B801-AC09-B418E29B8036}"/>
              </a:ext>
            </a:extLst>
          </p:cNvPr>
          <p:cNvSpPr>
            <a:spLocks noGrp="1"/>
          </p:cNvSpPr>
          <p:nvPr>
            <p:ph type="sldNum" sz="quarter" idx="12"/>
          </p:nvPr>
        </p:nvSpPr>
        <p:spPr/>
        <p:txBody>
          <a:bodyPr/>
          <a:lstStyle/>
          <a:p>
            <a:fld id="{E6EDE501-EF82-41BA-B3EB-AAB78547E570}" type="slidenum">
              <a:rPr lang="en-GB" smtClean="0"/>
              <a:t>‹#›</a:t>
            </a:fld>
            <a:endParaRPr lang="en-GB"/>
          </a:p>
        </p:txBody>
      </p:sp>
    </p:spTree>
    <p:extLst>
      <p:ext uri="{BB962C8B-B14F-4D97-AF65-F5344CB8AC3E}">
        <p14:creationId xmlns:p14="http://schemas.microsoft.com/office/powerpoint/2010/main" val="234077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85877-4E6E-DFBB-DDDD-DD49E59071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9A70108-B9A8-A7DD-04BE-A2D57C75ABF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B3B2C8D-19C1-D1C7-52F2-DA6845EEDC4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E2A4068-9ADA-4CEF-92FB-DE87D297FEFC}"/>
              </a:ext>
            </a:extLst>
          </p:cNvPr>
          <p:cNvSpPr>
            <a:spLocks noGrp="1"/>
          </p:cNvSpPr>
          <p:nvPr>
            <p:ph type="dt" sz="half" idx="10"/>
          </p:nvPr>
        </p:nvSpPr>
        <p:spPr/>
        <p:txBody>
          <a:bodyPr/>
          <a:lstStyle/>
          <a:p>
            <a:fld id="{00C4819E-9EFA-4A49-96C6-CF357A26E07A}" type="datetimeFigureOut">
              <a:rPr lang="en-GB" smtClean="0"/>
              <a:t>08/05/2024</a:t>
            </a:fld>
            <a:endParaRPr lang="en-GB"/>
          </a:p>
        </p:txBody>
      </p:sp>
      <p:sp>
        <p:nvSpPr>
          <p:cNvPr id="6" name="Footer Placeholder 5">
            <a:extLst>
              <a:ext uri="{FF2B5EF4-FFF2-40B4-BE49-F238E27FC236}">
                <a16:creationId xmlns:a16="http://schemas.microsoft.com/office/drawing/2014/main" id="{4EB94DCD-216A-105F-A999-321EFDDFA6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ADC23F-AFF8-8608-D00F-F03E2ED685AE}"/>
              </a:ext>
            </a:extLst>
          </p:cNvPr>
          <p:cNvSpPr>
            <a:spLocks noGrp="1"/>
          </p:cNvSpPr>
          <p:nvPr>
            <p:ph type="sldNum" sz="quarter" idx="12"/>
          </p:nvPr>
        </p:nvSpPr>
        <p:spPr/>
        <p:txBody>
          <a:bodyPr/>
          <a:lstStyle/>
          <a:p>
            <a:fld id="{E6EDE501-EF82-41BA-B3EB-AAB78547E570}" type="slidenum">
              <a:rPr lang="en-GB" smtClean="0"/>
              <a:t>‹#›</a:t>
            </a:fld>
            <a:endParaRPr lang="en-GB"/>
          </a:p>
        </p:txBody>
      </p:sp>
    </p:spTree>
    <p:extLst>
      <p:ext uri="{BB962C8B-B14F-4D97-AF65-F5344CB8AC3E}">
        <p14:creationId xmlns:p14="http://schemas.microsoft.com/office/powerpoint/2010/main" val="323989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81BF-74BB-1072-1D29-B689849A07F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73F4D32-7A76-6580-0058-0AB2E5A3C2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3FB3DF-C060-29E0-2632-6121D0C93B0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CE5B1B3-35C8-63BA-7C22-17AD556517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BF1ED30-E77D-329A-689A-93D6DF7478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FCC8F48-0A9D-78C1-34D8-587DCEC9D1EF}"/>
              </a:ext>
            </a:extLst>
          </p:cNvPr>
          <p:cNvSpPr>
            <a:spLocks noGrp="1"/>
          </p:cNvSpPr>
          <p:nvPr>
            <p:ph type="dt" sz="half" idx="10"/>
          </p:nvPr>
        </p:nvSpPr>
        <p:spPr/>
        <p:txBody>
          <a:bodyPr/>
          <a:lstStyle/>
          <a:p>
            <a:fld id="{00C4819E-9EFA-4A49-96C6-CF357A26E07A}" type="datetimeFigureOut">
              <a:rPr lang="en-GB" smtClean="0"/>
              <a:t>08/05/2024</a:t>
            </a:fld>
            <a:endParaRPr lang="en-GB"/>
          </a:p>
        </p:txBody>
      </p:sp>
      <p:sp>
        <p:nvSpPr>
          <p:cNvPr id="8" name="Footer Placeholder 7">
            <a:extLst>
              <a:ext uri="{FF2B5EF4-FFF2-40B4-BE49-F238E27FC236}">
                <a16:creationId xmlns:a16="http://schemas.microsoft.com/office/drawing/2014/main" id="{DA3AFC2B-0D1B-E171-F7CA-F4439E44E1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3422F1-884A-1A6D-5410-1EB615AA6D59}"/>
              </a:ext>
            </a:extLst>
          </p:cNvPr>
          <p:cNvSpPr>
            <a:spLocks noGrp="1"/>
          </p:cNvSpPr>
          <p:nvPr>
            <p:ph type="sldNum" sz="quarter" idx="12"/>
          </p:nvPr>
        </p:nvSpPr>
        <p:spPr/>
        <p:txBody>
          <a:bodyPr/>
          <a:lstStyle/>
          <a:p>
            <a:fld id="{E6EDE501-EF82-41BA-B3EB-AAB78547E570}" type="slidenum">
              <a:rPr lang="en-GB" smtClean="0"/>
              <a:t>‹#›</a:t>
            </a:fld>
            <a:endParaRPr lang="en-GB"/>
          </a:p>
        </p:txBody>
      </p:sp>
    </p:spTree>
    <p:extLst>
      <p:ext uri="{BB962C8B-B14F-4D97-AF65-F5344CB8AC3E}">
        <p14:creationId xmlns:p14="http://schemas.microsoft.com/office/powerpoint/2010/main" val="190478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C3EC-FCFD-62B4-48EE-767B398C1B4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99C7946-0F22-CBD9-1889-4E7CE2136E41}"/>
              </a:ext>
            </a:extLst>
          </p:cNvPr>
          <p:cNvSpPr>
            <a:spLocks noGrp="1"/>
          </p:cNvSpPr>
          <p:nvPr>
            <p:ph type="dt" sz="half" idx="10"/>
          </p:nvPr>
        </p:nvSpPr>
        <p:spPr/>
        <p:txBody>
          <a:bodyPr/>
          <a:lstStyle/>
          <a:p>
            <a:fld id="{00C4819E-9EFA-4A49-96C6-CF357A26E07A}" type="datetimeFigureOut">
              <a:rPr lang="en-GB" smtClean="0"/>
              <a:t>08/05/2024</a:t>
            </a:fld>
            <a:endParaRPr lang="en-GB"/>
          </a:p>
        </p:txBody>
      </p:sp>
      <p:sp>
        <p:nvSpPr>
          <p:cNvPr id="4" name="Footer Placeholder 3">
            <a:extLst>
              <a:ext uri="{FF2B5EF4-FFF2-40B4-BE49-F238E27FC236}">
                <a16:creationId xmlns:a16="http://schemas.microsoft.com/office/drawing/2014/main" id="{6B8BAB87-8464-5FD4-F3E0-BDCA8C468C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1184CC-9F59-4189-D699-44CB91170FDB}"/>
              </a:ext>
            </a:extLst>
          </p:cNvPr>
          <p:cNvSpPr>
            <a:spLocks noGrp="1"/>
          </p:cNvSpPr>
          <p:nvPr>
            <p:ph type="sldNum" sz="quarter" idx="12"/>
          </p:nvPr>
        </p:nvSpPr>
        <p:spPr/>
        <p:txBody>
          <a:bodyPr/>
          <a:lstStyle/>
          <a:p>
            <a:fld id="{E6EDE501-EF82-41BA-B3EB-AAB78547E570}" type="slidenum">
              <a:rPr lang="en-GB" smtClean="0"/>
              <a:t>‹#›</a:t>
            </a:fld>
            <a:endParaRPr lang="en-GB"/>
          </a:p>
        </p:txBody>
      </p:sp>
    </p:spTree>
    <p:extLst>
      <p:ext uri="{BB962C8B-B14F-4D97-AF65-F5344CB8AC3E}">
        <p14:creationId xmlns:p14="http://schemas.microsoft.com/office/powerpoint/2010/main" val="418919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3C1E5-C396-06AD-F692-F12AB40BE6AE}"/>
              </a:ext>
            </a:extLst>
          </p:cNvPr>
          <p:cNvSpPr>
            <a:spLocks noGrp="1"/>
          </p:cNvSpPr>
          <p:nvPr>
            <p:ph type="dt" sz="half" idx="10"/>
          </p:nvPr>
        </p:nvSpPr>
        <p:spPr/>
        <p:txBody>
          <a:bodyPr/>
          <a:lstStyle/>
          <a:p>
            <a:fld id="{00C4819E-9EFA-4A49-96C6-CF357A26E07A}" type="datetimeFigureOut">
              <a:rPr lang="en-GB" smtClean="0"/>
              <a:t>08/05/2024</a:t>
            </a:fld>
            <a:endParaRPr lang="en-GB"/>
          </a:p>
        </p:txBody>
      </p:sp>
      <p:sp>
        <p:nvSpPr>
          <p:cNvPr id="3" name="Footer Placeholder 2">
            <a:extLst>
              <a:ext uri="{FF2B5EF4-FFF2-40B4-BE49-F238E27FC236}">
                <a16:creationId xmlns:a16="http://schemas.microsoft.com/office/drawing/2014/main" id="{CADC8294-3830-460B-A501-9E3661FCFC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D95A6E-EFE9-F62B-0E99-CB2E3B7DE746}"/>
              </a:ext>
            </a:extLst>
          </p:cNvPr>
          <p:cNvSpPr>
            <a:spLocks noGrp="1"/>
          </p:cNvSpPr>
          <p:nvPr>
            <p:ph type="sldNum" sz="quarter" idx="12"/>
          </p:nvPr>
        </p:nvSpPr>
        <p:spPr/>
        <p:txBody>
          <a:bodyPr/>
          <a:lstStyle/>
          <a:p>
            <a:fld id="{E6EDE501-EF82-41BA-B3EB-AAB78547E570}" type="slidenum">
              <a:rPr lang="en-GB" smtClean="0"/>
              <a:t>‹#›</a:t>
            </a:fld>
            <a:endParaRPr lang="en-GB"/>
          </a:p>
        </p:txBody>
      </p:sp>
    </p:spTree>
    <p:extLst>
      <p:ext uri="{BB962C8B-B14F-4D97-AF65-F5344CB8AC3E}">
        <p14:creationId xmlns:p14="http://schemas.microsoft.com/office/powerpoint/2010/main" val="291285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E477-F434-30E1-BF89-E4E814A0F92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2632F9D-1ABF-DC28-2A51-8BD606FF01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7C84567-776E-5B41-7063-2D290D248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932947-F6DA-23D0-8588-5E183B21279F}"/>
              </a:ext>
            </a:extLst>
          </p:cNvPr>
          <p:cNvSpPr>
            <a:spLocks noGrp="1"/>
          </p:cNvSpPr>
          <p:nvPr>
            <p:ph type="dt" sz="half" idx="10"/>
          </p:nvPr>
        </p:nvSpPr>
        <p:spPr/>
        <p:txBody>
          <a:bodyPr/>
          <a:lstStyle/>
          <a:p>
            <a:fld id="{00C4819E-9EFA-4A49-96C6-CF357A26E07A}" type="datetimeFigureOut">
              <a:rPr lang="en-GB" smtClean="0"/>
              <a:t>08/05/2024</a:t>
            </a:fld>
            <a:endParaRPr lang="en-GB"/>
          </a:p>
        </p:txBody>
      </p:sp>
      <p:sp>
        <p:nvSpPr>
          <p:cNvPr id="6" name="Footer Placeholder 5">
            <a:extLst>
              <a:ext uri="{FF2B5EF4-FFF2-40B4-BE49-F238E27FC236}">
                <a16:creationId xmlns:a16="http://schemas.microsoft.com/office/drawing/2014/main" id="{C2918537-69B9-4480-B493-E418A90EA8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A7EF62-69AA-435D-E259-5067936DCA19}"/>
              </a:ext>
            </a:extLst>
          </p:cNvPr>
          <p:cNvSpPr>
            <a:spLocks noGrp="1"/>
          </p:cNvSpPr>
          <p:nvPr>
            <p:ph type="sldNum" sz="quarter" idx="12"/>
          </p:nvPr>
        </p:nvSpPr>
        <p:spPr/>
        <p:txBody>
          <a:bodyPr/>
          <a:lstStyle/>
          <a:p>
            <a:fld id="{E6EDE501-EF82-41BA-B3EB-AAB78547E570}" type="slidenum">
              <a:rPr lang="en-GB" smtClean="0"/>
              <a:t>‹#›</a:t>
            </a:fld>
            <a:endParaRPr lang="en-GB"/>
          </a:p>
        </p:txBody>
      </p:sp>
    </p:spTree>
    <p:extLst>
      <p:ext uri="{BB962C8B-B14F-4D97-AF65-F5344CB8AC3E}">
        <p14:creationId xmlns:p14="http://schemas.microsoft.com/office/powerpoint/2010/main" val="398585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855B-7FD4-8FA1-4541-9D6F82C7E6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804CBA1-A781-7918-D2BC-656AAA978A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CF96E2-96CF-D26D-5F1E-36C5CD497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E94F47-C53E-4360-D6D3-1C0BEC62D9E4}"/>
              </a:ext>
            </a:extLst>
          </p:cNvPr>
          <p:cNvSpPr>
            <a:spLocks noGrp="1"/>
          </p:cNvSpPr>
          <p:nvPr>
            <p:ph type="dt" sz="half" idx="10"/>
          </p:nvPr>
        </p:nvSpPr>
        <p:spPr/>
        <p:txBody>
          <a:bodyPr/>
          <a:lstStyle/>
          <a:p>
            <a:fld id="{00C4819E-9EFA-4A49-96C6-CF357A26E07A}" type="datetimeFigureOut">
              <a:rPr lang="en-GB" smtClean="0"/>
              <a:t>08/05/2024</a:t>
            </a:fld>
            <a:endParaRPr lang="en-GB"/>
          </a:p>
        </p:txBody>
      </p:sp>
      <p:sp>
        <p:nvSpPr>
          <p:cNvPr id="6" name="Footer Placeholder 5">
            <a:extLst>
              <a:ext uri="{FF2B5EF4-FFF2-40B4-BE49-F238E27FC236}">
                <a16:creationId xmlns:a16="http://schemas.microsoft.com/office/drawing/2014/main" id="{EF524DD7-F0CC-D5CF-C755-943439DBC0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4BF45C-40F8-2CE4-DE9F-67A442FFAF6F}"/>
              </a:ext>
            </a:extLst>
          </p:cNvPr>
          <p:cNvSpPr>
            <a:spLocks noGrp="1"/>
          </p:cNvSpPr>
          <p:nvPr>
            <p:ph type="sldNum" sz="quarter" idx="12"/>
          </p:nvPr>
        </p:nvSpPr>
        <p:spPr/>
        <p:txBody>
          <a:bodyPr/>
          <a:lstStyle/>
          <a:p>
            <a:fld id="{E6EDE501-EF82-41BA-B3EB-AAB78547E570}" type="slidenum">
              <a:rPr lang="en-GB" smtClean="0"/>
              <a:t>‹#›</a:t>
            </a:fld>
            <a:endParaRPr lang="en-GB"/>
          </a:p>
        </p:txBody>
      </p:sp>
    </p:spTree>
    <p:extLst>
      <p:ext uri="{BB962C8B-B14F-4D97-AF65-F5344CB8AC3E}">
        <p14:creationId xmlns:p14="http://schemas.microsoft.com/office/powerpoint/2010/main" val="75400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478D62-871E-CCDC-6C44-59AC548908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F8F8E1E-D399-C282-3211-67BF7DE379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0BF71E-063C-6706-9E5A-EA5801583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4819E-9EFA-4A49-96C6-CF357A26E07A}" type="datetimeFigureOut">
              <a:rPr lang="en-GB" smtClean="0"/>
              <a:t>08/05/2024</a:t>
            </a:fld>
            <a:endParaRPr lang="en-GB"/>
          </a:p>
        </p:txBody>
      </p:sp>
      <p:sp>
        <p:nvSpPr>
          <p:cNvPr id="5" name="Footer Placeholder 4">
            <a:extLst>
              <a:ext uri="{FF2B5EF4-FFF2-40B4-BE49-F238E27FC236}">
                <a16:creationId xmlns:a16="http://schemas.microsoft.com/office/drawing/2014/main" id="{5C448B81-DB62-04BE-C003-F3DA5310F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4D8FC1-BAC4-6B83-AD40-0D351E447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DE501-EF82-41BA-B3EB-AAB78547E570}" type="slidenum">
              <a:rPr lang="en-GB" smtClean="0"/>
              <a:t>‹#›</a:t>
            </a:fld>
            <a:endParaRPr lang="en-GB"/>
          </a:p>
        </p:txBody>
      </p:sp>
    </p:spTree>
    <p:extLst>
      <p:ext uri="{BB962C8B-B14F-4D97-AF65-F5344CB8AC3E}">
        <p14:creationId xmlns:p14="http://schemas.microsoft.com/office/powerpoint/2010/main" val="157666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5000">
              <a:schemeClr val="bg1">
                <a:lumMod val="99000"/>
              </a:schemeClr>
            </a:gs>
            <a:gs pos="100000">
              <a:schemeClr val="accent1">
                <a:lumMod val="45000"/>
                <a:lumOff val="55000"/>
              </a:schemeClr>
            </a:gs>
            <a:gs pos="100000">
              <a:schemeClr val="accent1">
                <a:lumMod val="40000"/>
                <a:lumOff val="60000"/>
              </a:schemeClr>
            </a:gs>
            <a:gs pos="100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6E31F-44EB-472F-3FCA-687618E1B68E}"/>
              </a:ext>
            </a:extLst>
          </p:cNvPr>
          <p:cNvSpPr>
            <a:spLocks noGrp="1"/>
          </p:cNvSpPr>
          <p:nvPr>
            <p:ph type="ctrTitle"/>
          </p:nvPr>
        </p:nvSpPr>
        <p:spPr>
          <a:xfrm>
            <a:off x="612560" y="1166778"/>
            <a:ext cx="11256884" cy="1195931"/>
          </a:xfrm>
        </p:spPr>
        <p:txBody>
          <a:bodyPr vert="horz" lIns="91440" tIns="45720" rIns="91440" bIns="45720" rtlCol="0" anchor="b">
            <a:normAutofit/>
          </a:bodyPr>
          <a:lstStyle/>
          <a:p>
            <a:pPr algn="l"/>
            <a:r>
              <a:rPr lang="en-US" sz="2800" b="1" u="sng" dirty="0">
                <a:solidFill>
                  <a:schemeClr val="tx2"/>
                </a:solidFill>
                <a:effectLst>
                  <a:outerShdw blurRad="38100" dist="38100" dir="2700000" algn="tl">
                    <a:srgbClr val="000000">
                      <a:alpha val="43137"/>
                    </a:srgbClr>
                  </a:outerShdw>
                </a:effectLst>
              </a:rPr>
              <a:t>Biomimetic boat hull design, utilizing engineering tools to increase efficiency</a:t>
            </a:r>
            <a:br>
              <a:rPr lang="en-US" sz="2300" dirty="0">
                <a:solidFill>
                  <a:schemeClr val="tx2"/>
                </a:solidFill>
                <a:effectLst>
                  <a:outerShdw blurRad="38100" dist="38100" dir="2700000" algn="tl">
                    <a:srgbClr val="000000">
                      <a:alpha val="43137"/>
                    </a:srgbClr>
                  </a:outerShdw>
                </a:effectLst>
              </a:rPr>
            </a:br>
            <a:endParaRPr lang="en-US" sz="2300" dirty="0">
              <a:solidFill>
                <a:schemeClr val="tx2"/>
              </a:solidFill>
            </a:endParaRPr>
          </a:p>
        </p:txBody>
      </p:sp>
      <p:pic>
        <p:nvPicPr>
          <p:cNvPr id="4" name="Picture 3">
            <a:extLst>
              <a:ext uri="{FF2B5EF4-FFF2-40B4-BE49-F238E27FC236}">
                <a16:creationId xmlns:a16="http://schemas.microsoft.com/office/drawing/2014/main" id="{FFFBEAFC-1869-7612-42D1-D99B3CD3A7DA}"/>
              </a:ext>
            </a:extLst>
          </p:cNvPr>
          <p:cNvPicPr>
            <a:picLocks noChangeAspect="1"/>
          </p:cNvPicPr>
          <p:nvPr/>
        </p:nvPicPr>
        <p:blipFill>
          <a:blip r:embed="rId2"/>
          <a:stretch>
            <a:fillRect/>
          </a:stretch>
        </p:blipFill>
        <p:spPr>
          <a:xfrm>
            <a:off x="0" y="1"/>
            <a:ext cx="1358008" cy="1411550"/>
          </a:xfrm>
          <a:prstGeom prst="rect">
            <a:avLst/>
          </a:prstGeom>
        </p:spPr>
      </p:pic>
      <p:grpSp>
        <p:nvGrpSpPr>
          <p:cNvPr id="12" name="Group 11">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13" name="Freeform: Shape 12">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C72387DD-7CAE-C8DA-7EBB-C2351A0DDAEB}"/>
              </a:ext>
            </a:extLst>
          </p:cNvPr>
          <p:cNvPicPr>
            <a:picLocks noChangeAspect="1"/>
          </p:cNvPicPr>
          <p:nvPr/>
        </p:nvPicPr>
        <p:blipFill>
          <a:blip r:embed="rId3"/>
          <a:stretch>
            <a:fillRect/>
          </a:stretch>
        </p:blipFill>
        <p:spPr>
          <a:xfrm>
            <a:off x="48087" y="2764827"/>
            <a:ext cx="5994400" cy="2027712"/>
          </a:xfrm>
          <a:prstGeom prst="rect">
            <a:avLst/>
          </a:prstGeom>
        </p:spPr>
      </p:pic>
      <p:sp>
        <p:nvSpPr>
          <p:cNvPr id="3" name="Subtitle 2">
            <a:extLst>
              <a:ext uri="{FF2B5EF4-FFF2-40B4-BE49-F238E27FC236}">
                <a16:creationId xmlns:a16="http://schemas.microsoft.com/office/drawing/2014/main" id="{B1B2ED3E-7A42-FEF3-6720-28BBA8B5398C}"/>
              </a:ext>
            </a:extLst>
          </p:cNvPr>
          <p:cNvSpPr>
            <a:spLocks noGrp="1"/>
          </p:cNvSpPr>
          <p:nvPr>
            <p:ph type="subTitle" idx="1"/>
          </p:nvPr>
        </p:nvSpPr>
        <p:spPr>
          <a:xfrm>
            <a:off x="6090574" y="2421682"/>
            <a:ext cx="4977578" cy="3639289"/>
          </a:xfrm>
        </p:spPr>
        <p:txBody>
          <a:bodyPr vert="horz" lIns="91440" tIns="45720" rIns="91440" bIns="45720" rtlCol="0" anchor="ctr">
            <a:normAutofit/>
          </a:bodyPr>
          <a:lstStyle/>
          <a:p>
            <a:pPr indent="-228600" algn="l">
              <a:spcAft>
                <a:spcPts val="800"/>
              </a:spcAft>
              <a:buFont typeface="Arial" panose="020B0604020202020204" pitchFamily="34" charset="0"/>
              <a:buChar char="•"/>
            </a:pPr>
            <a:r>
              <a:rPr lang="en-US" sz="1800" b="1" u="sng" dirty="0">
                <a:solidFill>
                  <a:schemeClr val="tx2"/>
                </a:solidFill>
                <a:effectLst/>
              </a:rPr>
              <a:t>Name:</a:t>
            </a:r>
            <a:r>
              <a:rPr lang="en-US" sz="1800" dirty="0">
                <a:solidFill>
                  <a:schemeClr val="tx2"/>
                </a:solidFill>
                <a:effectLst/>
              </a:rPr>
              <a:t> Alexios Makarezos</a:t>
            </a:r>
          </a:p>
          <a:p>
            <a:pPr indent="-228600" algn="l">
              <a:spcAft>
                <a:spcPts val="800"/>
              </a:spcAft>
              <a:buFont typeface="Arial" panose="020B0604020202020204" pitchFamily="34" charset="0"/>
              <a:buChar char="•"/>
            </a:pPr>
            <a:r>
              <a:rPr lang="en-US" sz="1800" b="1" u="sng" dirty="0">
                <a:solidFill>
                  <a:schemeClr val="tx2"/>
                </a:solidFill>
                <a:effectLst/>
              </a:rPr>
              <a:t>Student ID:</a:t>
            </a:r>
            <a:r>
              <a:rPr lang="en-US" sz="1800" b="1" dirty="0">
                <a:solidFill>
                  <a:schemeClr val="tx2"/>
                </a:solidFill>
                <a:effectLst/>
              </a:rPr>
              <a:t> </a:t>
            </a:r>
            <a:r>
              <a:rPr lang="en-US" sz="1800" dirty="0">
                <a:solidFill>
                  <a:schemeClr val="tx2"/>
                </a:solidFill>
                <a:effectLst/>
              </a:rPr>
              <a:t>21012496</a:t>
            </a:r>
          </a:p>
          <a:p>
            <a:pPr indent="-228600" algn="l">
              <a:spcAft>
                <a:spcPts val="800"/>
              </a:spcAft>
              <a:buFont typeface="Arial" panose="020B0604020202020204" pitchFamily="34" charset="0"/>
              <a:buChar char="•"/>
            </a:pPr>
            <a:r>
              <a:rPr lang="en-US" sz="1800" b="1" u="sng" dirty="0">
                <a:solidFill>
                  <a:schemeClr val="tx2"/>
                </a:solidFill>
                <a:effectLst/>
              </a:rPr>
              <a:t>Module Code:</a:t>
            </a:r>
            <a:r>
              <a:rPr lang="en-US" sz="1800" dirty="0">
                <a:solidFill>
                  <a:schemeClr val="tx2"/>
                </a:solidFill>
                <a:effectLst/>
              </a:rPr>
              <a:t> ENGG61010</a:t>
            </a:r>
          </a:p>
          <a:p>
            <a:pPr indent="-228600" algn="l">
              <a:spcAft>
                <a:spcPts val="800"/>
              </a:spcAft>
              <a:buFont typeface="Arial" panose="020B0604020202020204" pitchFamily="34" charset="0"/>
              <a:buChar char="•"/>
            </a:pPr>
            <a:r>
              <a:rPr lang="en-US" sz="1800" b="1" u="sng" dirty="0">
                <a:solidFill>
                  <a:schemeClr val="tx2"/>
                </a:solidFill>
                <a:effectLst/>
              </a:rPr>
              <a:t>Module Title:</a:t>
            </a:r>
            <a:r>
              <a:rPr lang="en-US" sz="1800" dirty="0">
                <a:solidFill>
                  <a:schemeClr val="tx2"/>
                </a:solidFill>
                <a:effectLst/>
              </a:rPr>
              <a:t> Individual Engineering Project</a:t>
            </a:r>
          </a:p>
          <a:p>
            <a:pPr indent="-228600" algn="l">
              <a:spcAft>
                <a:spcPts val="800"/>
              </a:spcAft>
              <a:buFont typeface="Arial" panose="020B0604020202020204" pitchFamily="34" charset="0"/>
              <a:buChar char="•"/>
            </a:pPr>
            <a:r>
              <a:rPr lang="en-US" sz="1800" b="1" u="sng" dirty="0">
                <a:solidFill>
                  <a:schemeClr val="tx2"/>
                </a:solidFill>
                <a:effectLst/>
              </a:rPr>
              <a:t>Award Title:</a:t>
            </a:r>
            <a:r>
              <a:rPr lang="en-US" sz="1800" dirty="0">
                <a:solidFill>
                  <a:schemeClr val="tx2"/>
                </a:solidFill>
                <a:effectLst/>
              </a:rPr>
              <a:t> BEng Mechanical Engineering</a:t>
            </a:r>
          </a:p>
          <a:p>
            <a:pPr indent="-228600" algn="l">
              <a:spcAft>
                <a:spcPts val="800"/>
              </a:spcAft>
              <a:buFont typeface="Arial" panose="020B0604020202020204" pitchFamily="34" charset="0"/>
              <a:buChar char="•"/>
            </a:pPr>
            <a:r>
              <a:rPr lang="en-US" sz="1800" b="1" u="sng" dirty="0">
                <a:solidFill>
                  <a:schemeClr val="tx2"/>
                </a:solidFill>
                <a:effectLst/>
              </a:rPr>
              <a:t>Supervisor:</a:t>
            </a:r>
            <a:r>
              <a:rPr lang="en-US" sz="1800" dirty="0">
                <a:solidFill>
                  <a:schemeClr val="tx2"/>
                </a:solidFill>
                <a:effectLst/>
              </a:rPr>
              <a:t> Redent Tonna</a:t>
            </a:r>
          </a:p>
          <a:p>
            <a:pPr indent="-228600" algn="l">
              <a:spcAft>
                <a:spcPts val="800"/>
              </a:spcAft>
              <a:buFont typeface="Arial" panose="020B0604020202020204" pitchFamily="34" charset="0"/>
              <a:buChar char="•"/>
            </a:pPr>
            <a:r>
              <a:rPr lang="en-US" sz="1800" b="1" u="sng" dirty="0">
                <a:solidFill>
                  <a:schemeClr val="tx2"/>
                </a:solidFill>
                <a:effectLst/>
              </a:rPr>
              <a:t>Submission Date:</a:t>
            </a:r>
            <a:r>
              <a:rPr lang="en-US" sz="1800" dirty="0">
                <a:solidFill>
                  <a:schemeClr val="tx2"/>
                </a:solidFill>
                <a:effectLst/>
              </a:rPr>
              <a:t> 08/05/2024</a:t>
            </a:r>
          </a:p>
          <a:p>
            <a:pPr indent="-228600" algn="l">
              <a:buFont typeface="Arial" panose="020B0604020202020204" pitchFamily="34" charset="0"/>
              <a:buChar char="•"/>
            </a:pPr>
            <a:endParaRPr lang="en-US" sz="1800" dirty="0">
              <a:solidFill>
                <a:schemeClr val="tx2"/>
              </a:solidFill>
            </a:endParaRPr>
          </a:p>
        </p:txBody>
      </p:sp>
    </p:spTree>
    <p:extLst>
      <p:ext uri="{BB962C8B-B14F-4D97-AF65-F5344CB8AC3E}">
        <p14:creationId xmlns:p14="http://schemas.microsoft.com/office/powerpoint/2010/main" val="210708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2000">
              <a:schemeClr val="bg1">
                <a:lumMod val="99000"/>
              </a:schemeClr>
            </a:gs>
            <a:gs pos="100000">
              <a:schemeClr val="accent1">
                <a:lumMod val="45000"/>
                <a:lumOff val="55000"/>
              </a:schemeClr>
            </a:gs>
            <a:gs pos="100000">
              <a:schemeClr val="accent1">
                <a:lumMod val="40000"/>
                <a:lumOff val="60000"/>
              </a:schemeClr>
            </a:gs>
            <a:gs pos="100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2310-6CA8-836D-E716-FFB73925BB05}"/>
              </a:ext>
            </a:extLst>
          </p:cNvPr>
          <p:cNvSpPr>
            <a:spLocks noGrp="1"/>
          </p:cNvSpPr>
          <p:nvPr>
            <p:ph type="title"/>
          </p:nvPr>
        </p:nvSpPr>
        <p:spPr>
          <a:xfrm>
            <a:off x="707010" y="247864"/>
            <a:ext cx="10646790" cy="987048"/>
          </a:xfrm>
        </p:spPr>
        <p:txBody>
          <a:bodyPr/>
          <a:lstStyle/>
          <a:p>
            <a:r>
              <a:rPr lang="en-GB" b="1" u="sng" dirty="0"/>
              <a:t>Discussion</a:t>
            </a:r>
          </a:p>
        </p:txBody>
      </p:sp>
      <p:sp>
        <p:nvSpPr>
          <p:cNvPr id="3" name="Content Placeholder 2">
            <a:extLst>
              <a:ext uri="{FF2B5EF4-FFF2-40B4-BE49-F238E27FC236}">
                <a16:creationId xmlns:a16="http://schemas.microsoft.com/office/drawing/2014/main" id="{9727316F-05A0-4C4A-604B-EEC195A2EEC2}"/>
              </a:ext>
            </a:extLst>
          </p:cNvPr>
          <p:cNvSpPr>
            <a:spLocks noGrp="1"/>
          </p:cNvSpPr>
          <p:nvPr>
            <p:ph idx="1"/>
          </p:nvPr>
        </p:nvSpPr>
        <p:spPr>
          <a:xfrm>
            <a:off x="640237" y="1024345"/>
            <a:ext cx="10515600" cy="5456665"/>
          </a:xfrm>
        </p:spPr>
        <p:txBody>
          <a:bodyPr/>
          <a:lstStyle/>
          <a:p>
            <a:pPr>
              <a:buFont typeface="Wingdings" panose="05000000000000000000" pitchFamily="2" charset="2"/>
              <a:buChar char="Ø"/>
            </a:pPr>
            <a:r>
              <a:rPr lang="en-GB" sz="3200" b="0" i="0" dirty="0">
                <a:solidFill>
                  <a:srgbClr val="0D0D0D"/>
                </a:solidFill>
                <a:effectLst/>
              </a:rPr>
              <a:t>Simple geometric changes like fins, strakes, and dimples significantly affect drag force and drag coefficient.</a:t>
            </a:r>
          </a:p>
          <a:p>
            <a:pPr>
              <a:buFont typeface="Wingdings" panose="05000000000000000000" pitchFamily="2" charset="2"/>
              <a:buChar char="Ø"/>
            </a:pPr>
            <a:r>
              <a:rPr lang="en-GB" sz="3200" b="0" i="0" dirty="0">
                <a:solidFill>
                  <a:srgbClr val="0D0D0D"/>
                </a:solidFill>
                <a:effectLst/>
              </a:rPr>
              <a:t>Hull design 5.0 exhibits the lowest drag coefficient (0.0418) among all designs, featuring shark fins with fillets, front and back, that contribute to significant drag reduction compared to the baseline design 1.0 (0.0802).</a:t>
            </a:r>
          </a:p>
          <a:p>
            <a:pPr algn="l">
              <a:buFont typeface="Wingdings" panose="05000000000000000000" pitchFamily="2" charset="2"/>
              <a:buChar char="Ø"/>
            </a:pPr>
            <a:r>
              <a:rPr lang="en-GB" sz="3200" b="0" i="0" dirty="0">
                <a:solidFill>
                  <a:srgbClr val="0D0D0D"/>
                </a:solidFill>
                <a:effectLst/>
              </a:rPr>
              <a:t>Among shark fin designs (4.0, 5.0, and 6.0), fillets notably reduce drag, as seen in hull design 5.0.</a:t>
            </a:r>
          </a:p>
          <a:p>
            <a:pPr algn="l">
              <a:buFont typeface="Wingdings" panose="05000000000000000000" pitchFamily="2" charset="2"/>
              <a:buChar char="Ø"/>
            </a:pPr>
            <a:r>
              <a:rPr lang="en-GB" sz="3200" b="0" i="0" dirty="0">
                <a:solidFill>
                  <a:srgbClr val="0D0D0D"/>
                </a:solidFill>
                <a:effectLst/>
              </a:rPr>
              <a:t>Comparison of pressure and flow between hull designs 4.0 and 5.0 reveals smoother flow and reduced pressure in 5.0 due to fillets.</a:t>
            </a:r>
          </a:p>
          <a:p>
            <a:endParaRPr lang="en-GB" dirty="0"/>
          </a:p>
        </p:txBody>
      </p:sp>
      <p:pic>
        <p:nvPicPr>
          <p:cNvPr id="4" name="Picture 3">
            <a:extLst>
              <a:ext uri="{FF2B5EF4-FFF2-40B4-BE49-F238E27FC236}">
                <a16:creationId xmlns:a16="http://schemas.microsoft.com/office/drawing/2014/main" id="{77FF449A-183B-89C7-A7B6-9F7B7AC13E35}"/>
              </a:ext>
            </a:extLst>
          </p:cNvPr>
          <p:cNvPicPr>
            <a:picLocks noChangeAspect="1"/>
          </p:cNvPicPr>
          <p:nvPr/>
        </p:nvPicPr>
        <p:blipFill>
          <a:blip r:embed="rId2"/>
          <a:stretch>
            <a:fillRect/>
          </a:stretch>
        </p:blipFill>
        <p:spPr>
          <a:xfrm>
            <a:off x="10779685" y="0"/>
            <a:ext cx="1412315" cy="1468582"/>
          </a:xfrm>
          <a:prstGeom prst="rect">
            <a:avLst/>
          </a:prstGeom>
        </p:spPr>
      </p:pic>
    </p:spTree>
    <p:extLst>
      <p:ext uri="{BB962C8B-B14F-4D97-AF65-F5344CB8AC3E}">
        <p14:creationId xmlns:p14="http://schemas.microsoft.com/office/powerpoint/2010/main" val="18554169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5842-D1DE-85C4-89F8-BEC454AA0973}"/>
              </a:ext>
            </a:extLst>
          </p:cNvPr>
          <p:cNvSpPr>
            <a:spLocks noGrp="1"/>
          </p:cNvSpPr>
          <p:nvPr>
            <p:ph type="title"/>
          </p:nvPr>
        </p:nvSpPr>
        <p:spPr>
          <a:xfrm>
            <a:off x="0" y="28242"/>
            <a:ext cx="10515600" cy="1030537"/>
          </a:xfrm>
        </p:spPr>
        <p:txBody>
          <a:bodyPr>
            <a:normAutofit/>
          </a:bodyPr>
          <a:lstStyle/>
          <a:p>
            <a:r>
              <a:rPr lang="en-GB" sz="4800" b="1" u="sng" dirty="0">
                <a:effectLst>
                  <a:outerShdw blurRad="38100" dist="38100" dir="2700000" algn="tl">
                    <a:srgbClr val="000000">
                      <a:alpha val="43137"/>
                    </a:srgbClr>
                  </a:outerShdw>
                </a:effectLst>
              </a:rPr>
              <a:t>Comparison Of Hull designs 4.0 &amp; 5.0</a:t>
            </a:r>
          </a:p>
        </p:txBody>
      </p:sp>
      <p:pic>
        <p:nvPicPr>
          <p:cNvPr id="5" name="Picture 4" descr="A computer screen shot of a blue and yellow object&#10;&#10;Description automatically generated">
            <a:extLst>
              <a:ext uri="{FF2B5EF4-FFF2-40B4-BE49-F238E27FC236}">
                <a16:creationId xmlns:a16="http://schemas.microsoft.com/office/drawing/2014/main" id="{0EFD4496-7040-84AD-9F2F-3D2D4D639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695" y="3811100"/>
            <a:ext cx="8117305" cy="3018658"/>
          </a:xfrm>
          <a:prstGeom prst="rect">
            <a:avLst/>
          </a:prstGeom>
        </p:spPr>
      </p:pic>
      <p:pic>
        <p:nvPicPr>
          <p:cNvPr id="6" name="Picture 5">
            <a:extLst>
              <a:ext uri="{FF2B5EF4-FFF2-40B4-BE49-F238E27FC236}">
                <a16:creationId xmlns:a16="http://schemas.microsoft.com/office/drawing/2014/main" id="{2C0F19A0-7C7C-E49E-C81C-739959FCE9FA}"/>
              </a:ext>
            </a:extLst>
          </p:cNvPr>
          <p:cNvPicPr>
            <a:picLocks noChangeAspect="1"/>
          </p:cNvPicPr>
          <p:nvPr/>
        </p:nvPicPr>
        <p:blipFill>
          <a:blip r:embed="rId3"/>
          <a:stretch>
            <a:fillRect/>
          </a:stretch>
        </p:blipFill>
        <p:spPr>
          <a:xfrm>
            <a:off x="34152" y="886360"/>
            <a:ext cx="8797529" cy="2752321"/>
          </a:xfrm>
          <a:prstGeom prst="rect">
            <a:avLst/>
          </a:prstGeom>
        </p:spPr>
      </p:pic>
      <p:pic>
        <p:nvPicPr>
          <p:cNvPr id="3" name="Picture 2">
            <a:extLst>
              <a:ext uri="{FF2B5EF4-FFF2-40B4-BE49-F238E27FC236}">
                <a16:creationId xmlns:a16="http://schemas.microsoft.com/office/drawing/2014/main" id="{F8CE1A03-2289-A7E4-7CE3-3660783FCFDC}"/>
              </a:ext>
            </a:extLst>
          </p:cNvPr>
          <p:cNvPicPr>
            <a:picLocks noChangeAspect="1"/>
          </p:cNvPicPr>
          <p:nvPr/>
        </p:nvPicPr>
        <p:blipFill>
          <a:blip r:embed="rId4"/>
          <a:stretch>
            <a:fillRect/>
          </a:stretch>
        </p:blipFill>
        <p:spPr>
          <a:xfrm>
            <a:off x="10940943" y="0"/>
            <a:ext cx="1251057" cy="1300899"/>
          </a:xfrm>
          <a:prstGeom prst="rect">
            <a:avLst/>
          </a:prstGeom>
        </p:spPr>
      </p:pic>
    </p:spTree>
    <p:extLst>
      <p:ext uri="{BB962C8B-B14F-4D97-AF65-F5344CB8AC3E}">
        <p14:creationId xmlns:p14="http://schemas.microsoft.com/office/powerpoint/2010/main" val="15440873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DD3F3-CC39-E2C2-BE49-943DB3A9AE34}"/>
              </a:ext>
            </a:extLst>
          </p:cNvPr>
          <p:cNvSpPr>
            <a:spLocks noGrp="1"/>
          </p:cNvSpPr>
          <p:nvPr>
            <p:ph type="title"/>
          </p:nvPr>
        </p:nvSpPr>
        <p:spPr>
          <a:xfrm>
            <a:off x="848813" y="608882"/>
            <a:ext cx="4922723" cy="757084"/>
          </a:xfrm>
        </p:spPr>
        <p:txBody>
          <a:bodyPr>
            <a:normAutofit/>
          </a:bodyPr>
          <a:lstStyle/>
          <a:p>
            <a:r>
              <a:rPr lang="en-GB" sz="4800" b="1" u="sng" dirty="0">
                <a:effectLst>
                  <a:outerShdw blurRad="38100" dist="38100" dir="2700000" algn="tl">
                    <a:srgbClr val="000000">
                      <a:alpha val="43137"/>
                    </a:srgbClr>
                  </a:outerShdw>
                </a:effectLst>
              </a:rPr>
              <a:t>The other Designs</a:t>
            </a:r>
          </a:p>
        </p:txBody>
      </p:sp>
      <p:sp>
        <p:nvSpPr>
          <p:cNvPr id="3" name="Content Placeholder 2">
            <a:extLst>
              <a:ext uri="{FF2B5EF4-FFF2-40B4-BE49-F238E27FC236}">
                <a16:creationId xmlns:a16="http://schemas.microsoft.com/office/drawing/2014/main" id="{994D1D27-AE28-B116-9703-80E5874A17E2}"/>
              </a:ext>
            </a:extLst>
          </p:cNvPr>
          <p:cNvSpPr>
            <a:spLocks noGrp="1"/>
          </p:cNvSpPr>
          <p:nvPr>
            <p:ph idx="1"/>
          </p:nvPr>
        </p:nvSpPr>
        <p:spPr>
          <a:xfrm>
            <a:off x="6019800" y="1532369"/>
            <a:ext cx="6172200" cy="4873625"/>
          </a:xfrm>
        </p:spPr>
        <p:txBody>
          <a:bodyPr>
            <a:normAutofit fontScale="92500" lnSpcReduction="10000"/>
          </a:bodyPr>
          <a:lstStyle/>
          <a:p>
            <a:pPr>
              <a:buFont typeface="Wingdings" panose="05000000000000000000" pitchFamily="2" charset="2"/>
              <a:buChar char="Ø"/>
            </a:pPr>
            <a:r>
              <a:rPr lang="en-GB" b="0" i="0" dirty="0">
                <a:solidFill>
                  <a:srgbClr val="0D0D0D"/>
                </a:solidFill>
                <a:effectLst/>
              </a:rPr>
              <a:t>Strakes inspired by blue whale throat grooves in designs 2.0 </a:t>
            </a:r>
            <a:r>
              <a:rPr lang="en-GB" dirty="0">
                <a:solidFill>
                  <a:srgbClr val="0D0D0D"/>
                </a:solidFill>
              </a:rPr>
              <a:t>a</a:t>
            </a:r>
            <a:r>
              <a:rPr lang="en-GB" b="0" i="0" dirty="0">
                <a:solidFill>
                  <a:srgbClr val="0D0D0D"/>
                </a:solidFill>
                <a:effectLst/>
              </a:rPr>
              <a:t>nd 3.0result in drag coefficients lower than the baseline but are not the most effective designs. </a:t>
            </a:r>
            <a:r>
              <a:rPr lang="en-GB" dirty="0">
                <a:solidFill>
                  <a:srgbClr val="0D0D0D"/>
                </a:solidFill>
              </a:rPr>
              <a:t>0.073 &amp; 0.0828 respectively.</a:t>
            </a:r>
            <a:endParaRPr lang="en-GB" b="0" i="0" dirty="0">
              <a:solidFill>
                <a:srgbClr val="0D0D0D"/>
              </a:solidFill>
              <a:effectLst/>
            </a:endParaRPr>
          </a:p>
          <a:p>
            <a:pPr>
              <a:buFont typeface="Wingdings" panose="05000000000000000000" pitchFamily="2" charset="2"/>
              <a:buChar char="Ø"/>
            </a:pPr>
            <a:endParaRPr lang="en-GB" b="0" i="0" dirty="0">
              <a:solidFill>
                <a:srgbClr val="0D0D0D"/>
              </a:solidFill>
              <a:effectLst/>
            </a:endParaRPr>
          </a:p>
          <a:p>
            <a:pPr>
              <a:buFont typeface="Wingdings" panose="05000000000000000000" pitchFamily="2" charset="2"/>
              <a:buChar char="Ø"/>
            </a:pPr>
            <a:r>
              <a:rPr lang="en-GB" b="0" i="0" dirty="0">
                <a:solidFill>
                  <a:srgbClr val="0D0D0D"/>
                </a:solidFill>
                <a:effectLst/>
              </a:rPr>
              <a:t>Hull design 7.0, featuring inward dimples inspired by humpback whales, achieved a lower drag coefficient (0.0535) than baseline design 1.0.</a:t>
            </a:r>
            <a:endParaRPr lang="en-GB" dirty="0"/>
          </a:p>
        </p:txBody>
      </p:sp>
      <p:pic>
        <p:nvPicPr>
          <p:cNvPr id="6" name="Picture 5" descr="A computer screen shot of a graph&#10;&#10;Description automatically generated">
            <a:extLst>
              <a:ext uri="{FF2B5EF4-FFF2-40B4-BE49-F238E27FC236}">
                <a16:creationId xmlns:a16="http://schemas.microsoft.com/office/drawing/2014/main" id="{409F0EF5-6DA6-6A8F-9312-510E3D4E39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85546"/>
            <a:ext cx="6019800" cy="3898703"/>
          </a:xfrm>
          <a:prstGeom prst="rect">
            <a:avLst/>
          </a:prstGeom>
        </p:spPr>
      </p:pic>
      <p:pic>
        <p:nvPicPr>
          <p:cNvPr id="2" name="Picture 1">
            <a:extLst>
              <a:ext uri="{FF2B5EF4-FFF2-40B4-BE49-F238E27FC236}">
                <a16:creationId xmlns:a16="http://schemas.microsoft.com/office/drawing/2014/main" id="{F5CE9AE3-B012-2EB4-2732-3E8067236F56}"/>
              </a:ext>
            </a:extLst>
          </p:cNvPr>
          <p:cNvPicPr>
            <a:picLocks noChangeAspect="1"/>
          </p:cNvPicPr>
          <p:nvPr/>
        </p:nvPicPr>
        <p:blipFill>
          <a:blip r:embed="rId3"/>
          <a:stretch>
            <a:fillRect/>
          </a:stretch>
        </p:blipFill>
        <p:spPr>
          <a:xfrm>
            <a:off x="11058046" y="0"/>
            <a:ext cx="1133954" cy="1182727"/>
          </a:xfrm>
          <a:prstGeom prst="rect">
            <a:avLst/>
          </a:prstGeom>
        </p:spPr>
      </p:pic>
    </p:spTree>
    <p:extLst>
      <p:ext uri="{BB962C8B-B14F-4D97-AF65-F5344CB8AC3E}">
        <p14:creationId xmlns:p14="http://schemas.microsoft.com/office/powerpoint/2010/main" val="283771972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330A-A52E-30E8-A74C-A071CB5AB701}"/>
              </a:ext>
            </a:extLst>
          </p:cNvPr>
          <p:cNvSpPr>
            <a:spLocks noGrp="1"/>
          </p:cNvSpPr>
          <p:nvPr>
            <p:ph type="title"/>
          </p:nvPr>
        </p:nvSpPr>
        <p:spPr>
          <a:xfrm>
            <a:off x="152655" y="50631"/>
            <a:ext cx="10515600" cy="910903"/>
          </a:xfrm>
        </p:spPr>
        <p:txBody>
          <a:bodyPr>
            <a:normAutofit/>
          </a:bodyPr>
          <a:lstStyle/>
          <a:p>
            <a:r>
              <a:rPr lang="en-GB" sz="4800" b="1" u="sng" dirty="0">
                <a:effectLst>
                  <a:outerShdw blurRad="38100" dist="38100" dir="2700000" algn="tl">
                    <a:srgbClr val="000000">
                      <a:alpha val="43137"/>
                    </a:srgbClr>
                  </a:outerShdw>
                </a:effectLst>
              </a:rPr>
              <a:t>The water flow of hull design 5.0</a:t>
            </a:r>
          </a:p>
        </p:txBody>
      </p:sp>
      <p:pic>
        <p:nvPicPr>
          <p:cNvPr id="4" name="Content Placeholder 3" descr="A blue object on a green fabric&#10;&#10;Description automatically generated">
            <a:extLst>
              <a:ext uri="{FF2B5EF4-FFF2-40B4-BE49-F238E27FC236}">
                <a16:creationId xmlns:a16="http://schemas.microsoft.com/office/drawing/2014/main" id="{54FA8CCA-91E4-75B0-9115-A298CA188D7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240" y="829439"/>
            <a:ext cx="7127603" cy="2907049"/>
          </a:xfrm>
          <a:prstGeom prst="rect">
            <a:avLst/>
          </a:prstGeom>
        </p:spPr>
      </p:pic>
      <p:pic>
        <p:nvPicPr>
          <p:cNvPr id="5" name="Picture 4">
            <a:extLst>
              <a:ext uri="{FF2B5EF4-FFF2-40B4-BE49-F238E27FC236}">
                <a16:creationId xmlns:a16="http://schemas.microsoft.com/office/drawing/2014/main" id="{1B6FC6ED-C430-0221-9900-C9234E443F34}"/>
              </a:ext>
            </a:extLst>
          </p:cNvPr>
          <p:cNvPicPr>
            <a:picLocks noChangeAspect="1"/>
          </p:cNvPicPr>
          <p:nvPr/>
        </p:nvPicPr>
        <p:blipFill>
          <a:blip r:embed="rId3"/>
          <a:stretch>
            <a:fillRect/>
          </a:stretch>
        </p:blipFill>
        <p:spPr>
          <a:xfrm>
            <a:off x="5332921" y="3736488"/>
            <a:ext cx="6791265" cy="3070881"/>
          </a:xfrm>
          <a:prstGeom prst="rect">
            <a:avLst/>
          </a:prstGeom>
        </p:spPr>
      </p:pic>
      <p:pic>
        <p:nvPicPr>
          <p:cNvPr id="3" name="Picture 2">
            <a:extLst>
              <a:ext uri="{FF2B5EF4-FFF2-40B4-BE49-F238E27FC236}">
                <a16:creationId xmlns:a16="http://schemas.microsoft.com/office/drawing/2014/main" id="{E9B9EEAA-E247-6DB5-A13C-2CA4A0A0CC33}"/>
              </a:ext>
            </a:extLst>
          </p:cNvPr>
          <p:cNvPicPr>
            <a:picLocks noChangeAspect="1"/>
          </p:cNvPicPr>
          <p:nvPr/>
        </p:nvPicPr>
        <p:blipFill>
          <a:blip r:embed="rId4"/>
          <a:stretch>
            <a:fillRect/>
          </a:stretch>
        </p:blipFill>
        <p:spPr>
          <a:xfrm>
            <a:off x="11058046" y="0"/>
            <a:ext cx="1133954" cy="1182727"/>
          </a:xfrm>
          <a:prstGeom prst="rect">
            <a:avLst/>
          </a:prstGeom>
        </p:spPr>
      </p:pic>
    </p:spTree>
    <p:extLst>
      <p:ext uri="{BB962C8B-B14F-4D97-AF65-F5344CB8AC3E}">
        <p14:creationId xmlns:p14="http://schemas.microsoft.com/office/powerpoint/2010/main" val="229149071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9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100D-5479-3B21-2513-9706DA60493C}"/>
              </a:ext>
            </a:extLst>
          </p:cNvPr>
          <p:cNvSpPr>
            <a:spLocks noGrp="1"/>
          </p:cNvSpPr>
          <p:nvPr>
            <p:ph type="title"/>
          </p:nvPr>
        </p:nvSpPr>
        <p:spPr>
          <a:xfrm>
            <a:off x="767179" y="265471"/>
            <a:ext cx="10515600" cy="962230"/>
          </a:xfrm>
        </p:spPr>
        <p:txBody>
          <a:bodyPr>
            <a:normAutofit/>
          </a:bodyPr>
          <a:lstStyle/>
          <a:p>
            <a:r>
              <a:rPr lang="en-GB" sz="4800" b="1" u="sng" dirty="0">
                <a:effectLst>
                  <a:outerShdw blurRad="38100" dist="38100" dir="2700000" algn="tl">
                    <a:srgbClr val="000000">
                      <a:alpha val="43137"/>
                    </a:srgbClr>
                  </a:outerShdw>
                </a:effectLst>
              </a:rPr>
              <a:t>Drag Force VS Drag Coefficient</a:t>
            </a:r>
          </a:p>
        </p:txBody>
      </p:sp>
      <p:pic>
        <p:nvPicPr>
          <p:cNvPr id="3" name="Picture 2">
            <a:extLst>
              <a:ext uri="{FF2B5EF4-FFF2-40B4-BE49-F238E27FC236}">
                <a16:creationId xmlns:a16="http://schemas.microsoft.com/office/drawing/2014/main" id="{E9AF1836-D257-36C3-1F10-C70BDE736DC2}"/>
              </a:ext>
            </a:extLst>
          </p:cNvPr>
          <p:cNvPicPr>
            <a:picLocks noChangeAspect="1"/>
          </p:cNvPicPr>
          <p:nvPr/>
        </p:nvPicPr>
        <p:blipFill>
          <a:blip r:embed="rId2"/>
          <a:stretch>
            <a:fillRect/>
          </a:stretch>
        </p:blipFill>
        <p:spPr>
          <a:xfrm>
            <a:off x="1638112" y="1179871"/>
            <a:ext cx="8915776" cy="5412658"/>
          </a:xfrm>
          <a:prstGeom prst="rect">
            <a:avLst/>
          </a:prstGeom>
        </p:spPr>
      </p:pic>
      <p:pic>
        <p:nvPicPr>
          <p:cNvPr id="4" name="Picture 3">
            <a:extLst>
              <a:ext uri="{FF2B5EF4-FFF2-40B4-BE49-F238E27FC236}">
                <a16:creationId xmlns:a16="http://schemas.microsoft.com/office/drawing/2014/main" id="{886B229C-1BA4-4387-A764-30F837AA3EF5}"/>
              </a:ext>
            </a:extLst>
          </p:cNvPr>
          <p:cNvPicPr>
            <a:picLocks noChangeAspect="1"/>
          </p:cNvPicPr>
          <p:nvPr/>
        </p:nvPicPr>
        <p:blipFill>
          <a:blip r:embed="rId3"/>
          <a:stretch>
            <a:fillRect/>
          </a:stretch>
        </p:blipFill>
        <p:spPr>
          <a:xfrm>
            <a:off x="11057335" y="0"/>
            <a:ext cx="1134665" cy="1179871"/>
          </a:xfrm>
          <a:prstGeom prst="rect">
            <a:avLst/>
          </a:prstGeom>
        </p:spPr>
      </p:pic>
    </p:spTree>
    <p:extLst>
      <p:ext uri="{BB962C8B-B14F-4D97-AF65-F5344CB8AC3E}">
        <p14:creationId xmlns:p14="http://schemas.microsoft.com/office/powerpoint/2010/main" val="82701798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898F-59A4-6D3D-72BD-690A02E15FB0}"/>
              </a:ext>
            </a:extLst>
          </p:cNvPr>
          <p:cNvSpPr>
            <a:spLocks noGrp="1"/>
          </p:cNvSpPr>
          <p:nvPr>
            <p:ph type="title"/>
          </p:nvPr>
        </p:nvSpPr>
        <p:spPr/>
        <p:txBody>
          <a:bodyPr>
            <a:normAutofit/>
          </a:bodyPr>
          <a:lstStyle/>
          <a:p>
            <a:r>
              <a:rPr lang="en-GB" sz="4800" b="1" u="sng" dirty="0">
                <a:effectLst>
                  <a:outerShdw blurRad="38100" dist="38100" dir="2700000" algn="tl">
                    <a:srgbClr val="000000">
                      <a:alpha val="43137"/>
                    </a:srgbClr>
                  </a:outerShdw>
                </a:effectLst>
              </a:rPr>
              <a:t>3D Printing</a:t>
            </a:r>
          </a:p>
        </p:txBody>
      </p:sp>
      <p:sp>
        <p:nvSpPr>
          <p:cNvPr id="3" name="Content Placeholder 2">
            <a:extLst>
              <a:ext uri="{FF2B5EF4-FFF2-40B4-BE49-F238E27FC236}">
                <a16:creationId xmlns:a16="http://schemas.microsoft.com/office/drawing/2014/main" id="{D3BFAA7E-6EEF-E795-235D-A4235BC914DA}"/>
              </a:ext>
            </a:extLst>
          </p:cNvPr>
          <p:cNvSpPr>
            <a:spLocks noGrp="1"/>
          </p:cNvSpPr>
          <p:nvPr>
            <p:ph idx="1"/>
          </p:nvPr>
        </p:nvSpPr>
        <p:spPr/>
        <p:txBody>
          <a:bodyPr/>
          <a:lstStyle/>
          <a:p>
            <a:pPr>
              <a:buFont typeface="Wingdings" panose="05000000000000000000" pitchFamily="2" charset="2"/>
              <a:buChar char="Ø"/>
            </a:pPr>
            <a:r>
              <a:rPr lang="en-GB" dirty="0"/>
              <a:t>The seven designs were also 3D in the University printing labs, using resin as the material.</a:t>
            </a:r>
          </a:p>
          <a:p>
            <a:endParaRPr lang="en-GB" dirty="0"/>
          </a:p>
        </p:txBody>
      </p:sp>
      <p:pic>
        <p:nvPicPr>
          <p:cNvPr id="5" name="Picture 4" descr="A grey oval shaped objects on a grid&#10;&#10;Description automatically generated">
            <a:extLst>
              <a:ext uri="{FF2B5EF4-FFF2-40B4-BE49-F238E27FC236}">
                <a16:creationId xmlns:a16="http://schemas.microsoft.com/office/drawing/2014/main" id="{B1757A5F-40EA-E298-1317-957EA24879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339" y="2719305"/>
            <a:ext cx="5324236" cy="3592596"/>
          </a:xfrm>
          <a:prstGeom prst="rect">
            <a:avLst/>
          </a:prstGeom>
          <a:noFill/>
          <a:ln>
            <a:noFill/>
          </a:ln>
        </p:spPr>
      </p:pic>
      <p:pic>
        <p:nvPicPr>
          <p:cNvPr id="6" name="Picture 5">
            <a:extLst>
              <a:ext uri="{FF2B5EF4-FFF2-40B4-BE49-F238E27FC236}">
                <a16:creationId xmlns:a16="http://schemas.microsoft.com/office/drawing/2014/main" id="{5BA07FC7-7716-0310-4105-4654CABC8365}"/>
              </a:ext>
            </a:extLst>
          </p:cNvPr>
          <p:cNvPicPr>
            <a:picLocks noChangeAspect="1"/>
          </p:cNvPicPr>
          <p:nvPr/>
        </p:nvPicPr>
        <p:blipFill>
          <a:blip r:embed="rId3"/>
          <a:stretch>
            <a:fillRect/>
          </a:stretch>
        </p:blipFill>
        <p:spPr>
          <a:xfrm>
            <a:off x="7715251" y="2758607"/>
            <a:ext cx="3638550" cy="3672532"/>
          </a:xfrm>
          <a:prstGeom prst="rect">
            <a:avLst/>
          </a:prstGeom>
        </p:spPr>
      </p:pic>
      <p:pic>
        <p:nvPicPr>
          <p:cNvPr id="4" name="Picture 3">
            <a:extLst>
              <a:ext uri="{FF2B5EF4-FFF2-40B4-BE49-F238E27FC236}">
                <a16:creationId xmlns:a16="http://schemas.microsoft.com/office/drawing/2014/main" id="{B018681C-58D7-121C-067F-BF2326251945}"/>
              </a:ext>
            </a:extLst>
          </p:cNvPr>
          <p:cNvPicPr>
            <a:picLocks noChangeAspect="1"/>
          </p:cNvPicPr>
          <p:nvPr/>
        </p:nvPicPr>
        <p:blipFill>
          <a:blip r:embed="rId4"/>
          <a:stretch>
            <a:fillRect/>
          </a:stretch>
        </p:blipFill>
        <p:spPr>
          <a:xfrm>
            <a:off x="11058046" y="0"/>
            <a:ext cx="1133954" cy="1182727"/>
          </a:xfrm>
          <a:prstGeom prst="rect">
            <a:avLst/>
          </a:prstGeom>
        </p:spPr>
      </p:pic>
    </p:spTree>
    <p:extLst>
      <p:ext uri="{BB962C8B-B14F-4D97-AF65-F5344CB8AC3E}">
        <p14:creationId xmlns:p14="http://schemas.microsoft.com/office/powerpoint/2010/main" val="109374110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8750">
              <a:srgbClr val="BECEEA"/>
            </a:gs>
            <a:gs pos="97500">
              <a:srgbClr val="D1DCF0"/>
            </a:gs>
            <a:gs pos="9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1F3D-6C72-4DDF-790F-EBE62D2E761B}"/>
              </a:ext>
            </a:extLst>
          </p:cNvPr>
          <p:cNvSpPr>
            <a:spLocks noGrp="1"/>
          </p:cNvSpPr>
          <p:nvPr>
            <p:ph type="title"/>
          </p:nvPr>
        </p:nvSpPr>
        <p:spPr/>
        <p:txBody>
          <a:bodyPr>
            <a:normAutofit/>
          </a:bodyPr>
          <a:lstStyle/>
          <a:p>
            <a:r>
              <a:rPr lang="en-GB" sz="4800" b="1" u="sng" dirty="0">
                <a:effectLst>
                  <a:outerShdw blurRad="38100" dist="38100" dir="2700000" algn="tl">
                    <a:srgbClr val="000000">
                      <a:alpha val="43137"/>
                    </a:srgbClr>
                  </a:outerShdw>
                </a:effectLst>
              </a:rPr>
              <a:t>Conclusion &amp; Recommendations</a:t>
            </a:r>
          </a:p>
        </p:txBody>
      </p:sp>
      <p:sp>
        <p:nvSpPr>
          <p:cNvPr id="3" name="Content Placeholder 2">
            <a:extLst>
              <a:ext uri="{FF2B5EF4-FFF2-40B4-BE49-F238E27FC236}">
                <a16:creationId xmlns:a16="http://schemas.microsoft.com/office/drawing/2014/main" id="{247FC910-63BD-7BFA-1BDD-A6FA228BCCF3}"/>
              </a:ext>
            </a:extLst>
          </p:cNvPr>
          <p:cNvSpPr>
            <a:spLocks noGrp="1"/>
          </p:cNvSpPr>
          <p:nvPr>
            <p:ph idx="1"/>
          </p:nvPr>
        </p:nvSpPr>
        <p:spPr>
          <a:noFill/>
        </p:spPr>
        <p:txBody>
          <a:bodyPr/>
          <a:lstStyle/>
          <a:p>
            <a:pPr algn="l">
              <a:buFont typeface="Arial" panose="020B0604020202020204" pitchFamily="34" charset="0"/>
              <a:buChar char="•"/>
            </a:pPr>
            <a:r>
              <a:rPr lang="en-GB" sz="3200" b="0" i="0" dirty="0">
                <a:solidFill>
                  <a:srgbClr val="0D0D0D"/>
                </a:solidFill>
                <a:effectLst/>
              </a:rPr>
              <a:t>Biomimicry enhances boat hull designs, improving performance and efficiency. Hull design 5.0 demonstrates significant drag reduction, highlighting the benefits of the biomimetic features. </a:t>
            </a:r>
          </a:p>
          <a:p>
            <a:pPr algn="l">
              <a:buFont typeface="Arial" panose="020B0604020202020204" pitchFamily="34" charset="0"/>
              <a:buChar char="•"/>
            </a:pPr>
            <a:r>
              <a:rPr lang="en-GB" sz="3200" b="0" i="0" dirty="0">
                <a:solidFill>
                  <a:srgbClr val="0D0D0D"/>
                </a:solidFill>
                <a:effectLst/>
              </a:rPr>
              <a:t>Explore more biomimetic features for hull design optimization.</a:t>
            </a:r>
          </a:p>
          <a:p>
            <a:pPr algn="l">
              <a:buFont typeface="Arial" panose="020B0604020202020204" pitchFamily="34" charset="0"/>
              <a:buChar char="•"/>
            </a:pPr>
            <a:r>
              <a:rPr lang="en-GB" sz="3200" b="0" i="0" dirty="0">
                <a:solidFill>
                  <a:srgbClr val="0D0D0D"/>
                </a:solidFill>
                <a:effectLst/>
              </a:rPr>
              <a:t>Validating the designs, especially hull design 5.0, through real-world testing. Collaborate with industry or universities for validation.</a:t>
            </a:r>
          </a:p>
          <a:p>
            <a:endParaRPr lang="en-GB" dirty="0"/>
          </a:p>
        </p:txBody>
      </p:sp>
      <p:pic>
        <p:nvPicPr>
          <p:cNvPr id="4" name="Picture 3">
            <a:extLst>
              <a:ext uri="{FF2B5EF4-FFF2-40B4-BE49-F238E27FC236}">
                <a16:creationId xmlns:a16="http://schemas.microsoft.com/office/drawing/2014/main" id="{5D893C6D-F1A0-23F1-F6BB-C13A6CAC7FA6}"/>
              </a:ext>
            </a:extLst>
          </p:cNvPr>
          <p:cNvPicPr>
            <a:picLocks noChangeAspect="1"/>
          </p:cNvPicPr>
          <p:nvPr/>
        </p:nvPicPr>
        <p:blipFill>
          <a:blip r:embed="rId2"/>
          <a:stretch>
            <a:fillRect/>
          </a:stretch>
        </p:blipFill>
        <p:spPr>
          <a:xfrm>
            <a:off x="11058046" y="0"/>
            <a:ext cx="1133954" cy="1182727"/>
          </a:xfrm>
          <a:prstGeom prst="rect">
            <a:avLst/>
          </a:prstGeom>
        </p:spPr>
      </p:pic>
    </p:spTree>
    <p:extLst>
      <p:ext uri="{BB962C8B-B14F-4D97-AF65-F5344CB8AC3E}">
        <p14:creationId xmlns:p14="http://schemas.microsoft.com/office/powerpoint/2010/main" val="426812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118DFE-104E-F2E0-3888-CFF40A928C73}"/>
              </a:ext>
            </a:extLst>
          </p:cNvPr>
          <p:cNvSpPr>
            <a:spLocks noGrp="1"/>
          </p:cNvSpPr>
          <p:nvPr>
            <p:ph type="title"/>
          </p:nvPr>
        </p:nvSpPr>
        <p:spPr>
          <a:xfrm>
            <a:off x="694216" y="798530"/>
            <a:ext cx="10640754" cy="775845"/>
          </a:xfrm>
        </p:spPr>
        <p:txBody>
          <a:bodyPr vert="horz" lIns="91440" tIns="45720" rIns="91440" bIns="45720" rtlCol="0" anchor="b">
            <a:normAutofit fontScale="90000"/>
          </a:bodyPr>
          <a:lstStyle/>
          <a:p>
            <a:pPr algn="ctr"/>
            <a:r>
              <a:rPr lang="en-US" sz="3600" b="1" kern="1200" dirty="0">
                <a:solidFill>
                  <a:schemeClr val="tx2"/>
                </a:solidFill>
                <a:effectLst>
                  <a:outerShdw blurRad="38100" dist="38100" dir="2700000" algn="tl">
                    <a:srgbClr val="000000">
                      <a:alpha val="43137"/>
                    </a:srgbClr>
                  </a:outerShdw>
                </a:effectLst>
                <a:latin typeface="+mj-lt"/>
                <a:ea typeface="+mj-ea"/>
                <a:cs typeface="+mj-cs"/>
              </a:rPr>
              <a:t>Thank you very much for your attention.</a:t>
            </a:r>
            <a:br>
              <a:rPr lang="en-US" sz="1600" b="1" kern="1200" dirty="0">
                <a:solidFill>
                  <a:schemeClr val="tx2"/>
                </a:solidFill>
                <a:effectLst>
                  <a:outerShdw blurRad="38100" dist="38100" dir="2700000" algn="tl">
                    <a:srgbClr val="000000">
                      <a:alpha val="43137"/>
                    </a:srgbClr>
                  </a:outerShdw>
                </a:effectLst>
                <a:latin typeface="+mj-lt"/>
                <a:ea typeface="+mj-ea"/>
                <a:cs typeface="+mj-cs"/>
              </a:rPr>
            </a:br>
            <a:br>
              <a:rPr lang="en-US" sz="1600" b="1" kern="1200" dirty="0">
                <a:solidFill>
                  <a:schemeClr val="tx2"/>
                </a:solidFill>
                <a:effectLst>
                  <a:outerShdw blurRad="38100" dist="38100" dir="2700000" algn="tl">
                    <a:srgbClr val="000000">
                      <a:alpha val="43137"/>
                    </a:srgbClr>
                  </a:outerShdw>
                </a:effectLst>
                <a:latin typeface="+mj-lt"/>
                <a:ea typeface="+mj-ea"/>
                <a:cs typeface="+mj-cs"/>
              </a:rPr>
            </a:br>
            <a:r>
              <a:rPr lang="en-US" sz="1600" b="1" kern="1200" dirty="0">
                <a:solidFill>
                  <a:schemeClr val="tx2"/>
                </a:solidFill>
                <a:effectLst>
                  <a:outerShdw blurRad="38100" dist="38100" dir="2700000" algn="tl">
                    <a:srgbClr val="000000">
                      <a:alpha val="43137"/>
                    </a:srgbClr>
                  </a:outerShdw>
                </a:effectLst>
                <a:latin typeface="+mj-lt"/>
                <a:ea typeface="+mj-ea"/>
                <a:cs typeface="+mj-cs"/>
              </a:rPr>
              <a:t>                       </a:t>
            </a:r>
          </a:p>
        </p:txBody>
      </p:sp>
      <p:grpSp>
        <p:nvGrpSpPr>
          <p:cNvPr id="61" name="Group 6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62" name="Freeform: Shape 6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65" name="Freeform: Shape 6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E89C721E-780C-229D-AA08-49EF8242E617}"/>
              </a:ext>
            </a:extLst>
          </p:cNvPr>
          <p:cNvPicPr>
            <a:picLocks noChangeAspect="1"/>
          </p:cNvPicPr>
          <p:nvPr/>
        </p:nvPicPr>
        <p:blipFill>
          <a:blip r:embed="rId2"/>
          <a:stretch>
            <a:fillRect/>
          </a:stretch>
        </p:blipFill>
        <p:spPr>
          <a:xfrm>
            <a:off x="3538724" y="1731088"/>
            <a:ext cx="6334790" cy="4751093"/>
          </a:xfrm>
          <a:prstGeom prst="rect">
            <a:avLst/>
          </a:prstGeom>
        </p:spPr>
      </p:pic>
      <p:grpSp>
        <p:nvGrpSpPr>
          <p:cNvPr id="67" name="Group 6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68" name="Freeform: Shape 6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7CE909B-B49B-974A-3156-632DC2F73A2B}"/>
              </a:ext>
            </a:extLst>
          </p:cNvPr>
          <p:cNvPicPr>
            <a:picLocks noChangeAspect="1"/>
          </p:cNvPicPr>
          <p:nvPr/>
        </p:nvPicPr>
        <p:blipFill>
          <a:blip r:embed="rId3"/>
          <a:stretch>
            <a:fillRect/>
          </a:stretch>
        </p:blipFill>
        <p:spPr>
          <a:xfrm>
            <a:off x="11194351" y="-79"/>
            <a:ext cx="983033" cy="1025315"/>
          </a:xfrm>
          <a:prstGeom prst="rect">
            <a:avLst/>
          </a:prstGeom>
        </p:spPr>
      </p:pic>
    </p:spTree>
    <p:extLst>
      <p:ext uri="{BB962C8B-B14F-4D97-AF65-F5344CB8AC3E}">
        <p14:creationId xmlns:p14="http://schemas.microsoft.com/office/powerpoint/2010/main" val="9959335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9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E87D-80F3-E2E4-3B91-729007C840E7}"/>
              </a:ext>
            </a:extLst>
          </p:cNvPr>
          <p:cNvSpPr>
            <a:spLocks noGrp="1"/>
          </p:cNvSpPr>
          <p:nvPr>
            <p:ph type="title"/>
          </p:nvPr>
        </p:nvSpPr>
        <p:spPr/>
        <p:txBody>
          <a:bodyPr>
            <a:normAutofit/>
          </a:bodyPr>
          <a:lstStyle/>
          <a:p>
            <a:r>
              <a:rPr lang="en-GB" sz="4800" b="1" u="sng" dirty="0">
                <a:effectLst>
                  <a:outerShdw blurRad="38100" dist="38100" dir="2700000" algn="tl">
                    <a:srgbClr val="000000">
                      <a:alpha val="43137"/>
                    </a:srgbClr>
                  </a:outerShdw>
                </a:effectLst>
              </a:rPr>
              <a:t>References:</a:t>
            </a:r>
          </a:p>
        </p:txBody>
      </p:sp>
      <p:sp>
        <p:nvSpPr>
          <p:cNvPr id="4" name="Rectangle 1">
            <a:extLst>
              <a:ext uri="{FF2B5EF4-FFF2-40B4-BE49-F238E27FC236}">
                <a16:creationId xmlns:a16="http://schemas.microsoft.com/office/drawing/2014/main" id="{A6E4D9B9-89DE-70F3-D926-501F1365C50E}"/>
              </a:ext>
            </a:extLst>
          </p:cNvPr>
          <p:cNvSpPr>
            <a:spLocks noGrp="1" noChangeArrowheads="1"/>
          </p:cNvSpPr>
          <p:nvPr>
            <p:ph idx="1"/>
          </p:nvPr>
        </p:nvSpPr>
        <p:spPr bwMode="auto">
          <a:xfrm>
            <a:off x="838200" y="2020384"/>
            <a:ext cx="1109002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NERDS Inc. (n.d.). </a:t>
            </a:r>
            <a:r>
              <a:rPr kumimoji="0" lang="en-US" altLang="en-US" sz="1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Biomimicry: Boston Dynamics</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[online] Available at: https://www.nerdsinc.com/blog-1/2017/3/11/biomimicry-boston-dynamics.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823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2000">
              <a:schemeClr val="bg1">
                <a:lumMod val="99000"/>
              </a:schemeClr>
            </a:gs>
            <a:gs pos="100000">
              <a:schemeClr val="accent1">
                <a:lumMod val="45000"/>
                <a:lumOff val="55000"/>
              </a:schemeClr>
            </a:gs>
            <a:gs pos="100000">
              <a:schemeClr val="accent1">
                <a:lumMod val="40000"/>
                <a:lumOff val="60000"/>
              </a:schemeClr>
            </a:gs>
            <a:gs pos="100000">
              <a:schemeClr val="accent1">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E467-75F1-3DDB-469A-1F3AFA4AA6F9}"/>
              </a:ext>
            </a:extLst>
          </p:cNvPr>
          <p:cNvSpPr>
            <a:spLocks noGrp="1"/>
          </p:cNvSpPr>
          <p:nvPr>
            <p:ph type="title"/>
          </p:nvPr>
        </p:nvSpPr>
        <p:spPr>
          <a:xfrm>
            <a:off x="385713" y="182292"/>
            <a:ext cx="10515600" cy="1325563"/>
          </a:xfrm>
        </p:spPr>
        <p:txBody>
          <a:bodyPr>
            <a:normAutofit/>
          </a:bodyPr>
          <a:lstStyle/>
          <a:p>
            <a:r>
              <a:rPr lang="en-GB" sz="4800" b="1" u="sng" dirty="0">
                <a:effectLst>
                  <a:outerShdw blurRad="38100" dist="38100" dir="2700000" algn="tl">
                    <a:srgbClr val="000000">
                      <a:alpha val="43137"/>
                    </a:srgbClr>
                  </a:outerShdw>
                </a:effectLst>
              </a:rPr>
              <a:t>The project</a:t>
            </a:r>
          </a:p>
        </p:txBody>
      </p:sp>
      <p:sp>
        <p:nvSpPr>
          <p:cNvPr id="3" name="Content Placeholder 2">
            <a:extLst>
              <a:ext uri="{FF2B5EF4-FFF2-40B4-BE49-F238E27FC236}">
                <a16:creationId xmlns:a16="http://schemas.microsoft.com/office/drawing/2014/main" id="{456EE7FE-5360-3F51-56E2-6D9257CA3539}"/>
              </a:ext>
            </a:extLst>
          </p:cNvPr>
          <p:cNvSpPr>
            <a:spLocks noGrp="1"/>
          </p:cNvSpPr>
          <p:nvPr>
            <p:ph idx="1"/>
          </p:nvPr>
        </p:nvSpPr>
        <p:spPr>
          <a:xfrm>
            <a:off x="244310" y="1237673"/>
            <a:ext cx="10515600" cy="5034790"/>
          </a:xfrm>
        </p:spPr>
        <p:txBody>
          <a:bodyPr>
            <a:normAutofit fontScale="62500" lnSpcReduction="20000"/>
          </a:bodyPr>
          <a:lstStyle/>
          <a:p>
            <a:pPr>
              <a:buFont typeface="Wingdings" panose="05000000000000000000" pitchFamily="2" charset="2"/>
              <a:buChar char="Ø"/>
            </a:pPr>
            <a:r>
              <a:rPr lang="en-GB" sz="4500" b="0" i="0" dirty="0">
                <a:solidFill>
                  <a:srgbClr val="0D0D0D"/>
                </a:solidFill>
                <a:effectLst/>
                <a:highlight>
                  <a:srgbClr val="FFFFFF"/>
                </a:highlight>
              </a:rPr>
              <a:t>This project investigates the relationship between boat hull optimisation and biomimicry through design, simulation, and analysis.</a:t>
            </a:r>
          </a:p>
          <a:p>
            <a:pPr algn="l">
              <a:buFont typeface="Wingdings" panose="05000000000000000000" pitchFamily="2" charset="2"/>
              <a:buChar char="Ø"/>
            </a:pPr>
            <a:endParaRPr lang="en-GB" sz="4500" b="0" i="0" dirty="0">
              <a:solidFill>
                <a:srgbClr val="0D0D0D"/>
              </a:solidFill>
              <a:effectLst/>
              <a:highlight>
                <a:srgbClr val="FFFFFF"/>
              </a:highlight>
            </a:endParaRPr>
          </a:p>
          <a:p>
            <a:pPr algn="l">
              <a:buFont typeface="Wingdings" panose="05000000000000000000" pitchFamily="2" charset="2"/>
              <a:buChar char="Ø"/>
            </a:pPr>
            <a:r>
              <a:rPr lang="en-GB" sz="4500" b="0" i="0" dirty="0">
                <a:solidFill>
                  <a:srgbClr val="0D0D0D"/>
                </a:solidFill>
                <a:effectLst/>
                <a:highlight>
                  <a:srgbClr val="FFFFFF"/>
                </a:highlight>
              </a:rPr>
              <a:t>Boat hull optimisation is crucial for improving marine transportation efficiency and sustainability.</a:t>
            </a:r>
          </a:p>
          <a:p>
            <a:pPr algn="l">
              <a:buFont typeface="Wingdings" panose="05000000000000000000" pitchFamily="2" charset="2"/>
              <a:buChar char="Ø"/>
            </a:pPr>
            <a:endParaRPr lang="en-GB" sz="4500" b="0" i="0" dirty="0">
              <a:solidFill>
                <a:srgbClr val="0D0D0D"/>
              </a:solidFill>
              <a:effectLst/>
              <a:highlight>
                <a:srgbClr val="FFFFFF"/>
              </a:highlight>
            </a:endParaRPr>
          </a:p>
          <a:p>
            <a:pPr algn="l">
              <a:buFont typeface="Wingdings" panose="05000000000000000000" pitchFamily="2" charset="2"/>
              <a:buChar char="Ø"/>
            </a:pPr>
            <a:r>
              <a:rPr lang="en-GB" sz="4500" b="0" i="0" dirty="0">
                <a:solidFill>
                  <a:srgbClr val="0D0D0D"/>
                </a:solidFill>
                <a:effectLst/>
                <a:highlight>
                  <a:srgbClr val="FFFFFF"/>
                </a:highlight>
              </a:rPr>
              <a:t>Biomimicry, inspired by nature, offers innovative solutions for optimizing boat hull designs.</a:t>
            </a:r>
          </a:p>
          <a:p>
            <a:pPr algn="l">
              <a:buFont typeface="Wingdings" panose="05000000000000000000" pitchFamily="2" charset="2"/>
              <a:buChar char="Ø"/>
            </a:pPr>
            <a:endParaRPr lang="en-GB" sz="4500" b="0" i="0" dirty="0">
              <a:solidFill>
                <a:srgbClr val="0D0D0D"/>
              </a:solidFill>
              <a:effectLst/>
              <a:highlight>
                <a:srgbClr val="FFFFFF"/>
              </a:highlight>
            </a:endParaRPr>
          </a:p>
          <a:p>
            <a:pPr algn="l">
              <a:buFont typeface="Wingdings" panose="05000000000000000000" pitchFamily="2" charset="2"/>
              <a:buChar char="Ø"/>
            </a:pPr>
            <a:r>
              <a:rPr lang="en-GB" sz="4500" b="0" i="0" dirty="0">
                <a:solidFill>
                  <a:srgbClr val="0D0D0D"/>
                </a:solidFill>
                <a:effectLst/>
                <a:highlight>
                  <a:srgbClr val="FFFFFF"/>
                </a:highlight>
              </a:rPr>
              <a:t>The goal is to create a new boat hull design by combining advanced engineering tools with insights from nature's designs, aiming for greater efficiency and environmental consciousness in maritime transportation.</a:t>
            </a:r>
          </a:p>
          <a:p>
            <a:endParaRPr lang="en-GB" dirty="0"/>
          </a:p>
        </p:txBody>
      </p:sp>
      <p:pic>
        <p:nvPicPr>
          <p:cNvPr id="4" name="Picture 3">
            <a:extLst>
              <a:ext uri="{FF2B5EF4-FFF2-40B4-BE49-F238E27FC236}">
                <a16:creationId xmlns:a16="http://schemas.microsoft.com/office/drawing/2014/main" id="{BE44FC34-8D1C-8D47-331B-7456208EB292}"/>
              </a:ext>
            </a:extLst>
          </p:cNvPr>
          <p:cNvPicPr>
            <a:picLocks noChangeAspect="1"/>
          </p:cNvPicPr>
          <p:nvPr/>
        </p:nvPicPr>
        <p:blipFill>
          <a:blip r:embed="rId2"/>
          <a:stretch>
            <a:fillRect/>
          </a:stretch>
        </p:blipFill>
        <p:spPr>
          <a:xfrm>
            <a:off x="11001099" y="0"/>
            <a:ext cx="1190901" cy="1237673"/>
          </a:xfrm>
          <a:prstGeom prst="rect">
            <a:avLst/>
          </a:prstGeom>
        </p:spPr>
      </p:pic>
    </p:spTree>
    <p:extLst>
      <p:ext uri="{BB962C8B-B14F-4D97-AF65-F5344CB8AC3E}">
        <p14:creationId xmlns:p14="http://schemas.microsoft.com/office/powerpoint/2010/main" val="2664758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92000">
              <a:schemeClr val="bg1">
                <a:lumMod val="99000"/>
              </a:schemeClr>
            </a:gs>
            <a:gs pos="100000">
              <a:schemeClr val="accent1">
                <a:lumMod val="45000"/>
                <a:lumOff val="55000"/>
              </a:schemeClr>
            </a:gs>
            <a:gs pos="100000">
              <a:schemeClr val="accent1">
                <a:lumMod val="40000"/>
                <a:lumOff val="60000"/>
              </a:schemeClr>
            </a:gs>
            <a:gs pos="100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3F29-97C3-7F55-1DE5-DE7521E5C3F6}"/>
              </a:ext>
            </a:extLst>
          </p:cNvPr>
          <p:cNvSpPr>
            <a:spLocks noGrp="1"/>
          </p:cNvSpPr>
          <p:nvPr>
            <p:ph type="title"/>
          </p:nvPr>
        </p:nvSpPr>
        <p:spPr/>
        <p:txBody>
          <a:bodyPr>
            <a:normAutofit/>
          </a:bodyPr>
          <a:lstStyle/>
          <a:p>
            <a:r>
              <a:rPr lang="en-GB" sz="4800" b="1" u="sng" dirty="0">
                <a:effectLst>
                  <a:outerShdw blurRad="38100" dist="38100" dir="2700000" algn="tl">
                    <a:srgbClr val="000000">
                      <a:alpha val="43137"/>
                    </a:srgbClr>
                  </a:outerShdw>
                </a:effectLst>
              </a:rPr>
              <a:t>Aims/Objectives</a:t>
            </a:r>
          </a:p>
        </p:txBody>
      </p:sp>
      <p:sp>
        <p:nvSpPr>
          <p:cNvPr id="3" name="Content Placeholder 2">
            <a:extLst>
              <a:ext uri="{FF2B5EF4-FFF2-40B4-BE49-F238E27FC236}">
                <a16:creationId xmlns:a16="http://schemas.microsoft.com/office/drawing/2014/main" id="{A3EC2BF0-92CA-EEED-B525-9F22DF7E4FA3}"/>
              </a:ext>
            </a:extLst>
          </p:cNvPr>
          <p:cNvSpPr>
            <a:spLocks noGrp="1"/>
          </p:cNvSpPr>
          <p:nvPr>
            <p:ph idx="1"/>
          </p:nvPr>
        </p:nvSpPr>
        <p:spPr>
          <a:xfrm>
            <a:off x="838200" y="1376313"/>
            <a:ext cx="10515600" cy="5269584"/>
          </a:xfrm>
        </p:spPr>
        <p:txBody>
          <a:bodyPr>
            <a:normAutofit fontScale="85000" lnSpcReduction="20000"/>
          </a:bodyPr>
          <a:lstStyle/>
          <a:p>
            <a:pPr marL="342900" lvl="0" indent="-342900">
              <a:lnSpc>
                <a:spcPct val="107000"/>
              </a:lnSpc>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Create a new, efficient boat hull inspired by nature. 			</a:t>
            </a:r>
          </a:p>
          <a:p>
            <a:pPr lvl="1">
              <a:lnSpc>
                <a:spcPct val="107000"/>
              </a:lnSpc>
              <a:buFont typeface="Wingdings" panose="05000000000000000000" pitchFamily="2" charset="2"/>
              <a:buChar char="v"/>
            </a:pPr>
            <a:r>
              <a:rPr lang="en-GB" sz="3200" dirty="0">
                <a:effectLst/>
                <a:latin typeface="Calibri" panose="020F0502020204030204" pitchFamily="34" charset="0"/>
                <a:ea typeface="Calibri" panose="020F0502020204030204" pitchFamily="34" charset="0"/>
                <a:cs typeface="Arial" panose="020B0604020202020204" pitchFamily="34" charset="0"/>
              </a:rPr>
              <a:t>Research existing hulls &amp; biomimicry applications in the marine environment.							</a:t>
            </a:r>
          </a:p>
          <a:p>
            <a:pPr marL="800100" lvl="1" indent="-342900">
              <a:lnSpc>
                <a:spcPct val="107000"/>
              </a:lnSpc>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Use CAD &amp; CFD to design and analyse a hull with minimal drag &amp; optimal flow.			</a:t>
            </a:r>
          </a:p>
          <a:p>
            <a:pPr marL="800100" lvl="1" indent="-342900">
              <a:lnSpc>
                <a:spcPct val="107000"/>
              </a:lnSpc>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Optimize biomimicry features based on results for maximum efficiency (considering software/hardware limitations).</a:t>
            </a:r>
          </a:p>
          <a:p>
            <a:pPr marL="457200" lvl="1" indent="0">
              <a:lnSpc>
                <a:spcPct val="107000"/>
              </a:lnSpc>
              <a:buNone/>
            </a:pPr>
            <a:r>
              <a:rPr lang="en-GB" sz="32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Continuously improve biomimicry for boat hulls. 						</a:t>
            </a:r>
          </a:p>
          <a:p>
            <a:pPr marL="800100" lvl="1" indent="-342900">
              <a:lnSpc>
                <a:spcPct val="107000"/>
              </a:lnSpc>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Research biomimicry &amp; hull design to develop innovative drag-reduction methods.								</a:t>
            </a:r>
          </a:p>
          <a:p>
            <a:pPr marL="0" lvl="0" indent="0">
              <a:lnSpc>
                <a:spcPct val="107000"/>
              </a:lnSpc>
              <a:buNone/>
            </a:pPr>
            <a:r>
              <a:rPr lang="en-GB" sz="2400" dirty="0">
                <a:effectLst/>
                <a:latin typeface="Calibri" panose="020F0502020204030204" pitchFamily="34" charset="0"/>
                <a:ea typeface="Calibri" panose="020F0502020204030204" pitchFamily="34" charset="0"/>
                <a:cs typeface="Arial" panose="020B0604020202020204" pitchFamily="34" charset="0"/>
              </a:rPr>
              <a:t>							</a:t>
            </a:r>
          </a:p>
          <a:p>
            <a:endParaRPr lang="en-GB" dirty="0"/>
          </a:p>
        </p:txBody>
      </p:sp>
      <p:pic>
        <p:nvPicPr>
          <p:cNvPr id="4" name="Picture 3">
            <a:extLst>
              <a:ext uri="{FF2B5EF4-FFF2-40B4-BE49-F238E27FC236}">
                <a16:creationId xmlns:a16="http://schemas.microsoft.com/office/drawing/2014/main" id="{8DA3229B-DDB3-1D87-5AF6-47CD192BDB48}"/>
              </a:ext>
            </a:extLst>
          </p:cNvPr>
          <p:cNvPicPr>
            <a:picLocks noChangeAspect="1"/>
          </p:cNvPicPr>
          <p:nvPr/>
        </p:nvPicPr>
        <p:blipFill>
          <a:blip r:embed="rId2"/>
          <a:stretch>
            <a:fillRect/>
          </a:stretch>
        </p:blipFill>
        <p:spPr>
          <a:xfrm>
            <a:off x="10661771" y="0"/>
            <a:ext cx="1530229" cy="1591194"/>
          </a:xfrm>
          <a:prstGeom prst="rect">
            <a:avLst/>
          </a:prstGeom>
        </p:spPr>
      </p:pic>
    </p:spTree>
    <p:extLst>
      <p:ext uri="{BB962C8B-B14F-4D97-AF65-F5344CB8AC3E}">
        <p14:creationId xmlns:p14="http://schemas.microsoft.com/office/powerpoint/2010/main" val="49872765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EA83563-0DE9-C24C-1E5F-DA96096F6572}"/>
              </a:ext>
            </a:extLst>
          </p:cNvPr>
          <p:cNvPicPr>
            <a:picLocks noChangeAspect="1"/>
          </p:cNvPicPr>
          <p:nvPr/>
        </p:nvPicPr>
        <p:blipFill rotWithShape="1">
          <a:blip r:embed="rId2"/>
          <a:srcRect l="15078" r="4202" b="1"/>
          <a:stretch/>
        </p:blipFill>
        <p:spPr>
          <a:xfrm>
            <a:off x="2531234" y="10"/>
            <a:ext cx="9669642" cy="6857990"/>
          </a:xfrm>
          <a:prstGeom prst="rect">
            <a:avLst/>
          </a:prstGeom>
        </p:spPr>
      </p:pic>
      <p:sp>
        <p:nvSpPr>
          <p:cNvPr id="37" name="Rectangle 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ECF442-1ABE-535B-B2B0-46C55645B112}"/>
              </a:ext>
            </a:extLst>
          </p:cNvPr>
          <p:cNvSpPr>
            <a:spLocks noGrp="1"/>
          </p:cNvSpPr>
          <p:nvPr>
            <p:ph type="title"/>
          </p:nvPr>
        </p:nvSpPr>
        <p:spPr>
          <a:xfrm>
            <a:off x="-63826" y="0"/>
            <a:ext cx="4579571" cy="1450110"/>
          </a:xfrm>
        </p:spPr>
        <p:txBody>
          <a:bodyPr>
            <a:normAutofit/>
          </a:bodyPr>
          <a:lstStyle/>
          <a:p>
            <a:r>
              <a:rPr lang="en-GB" sz="4000" b="1" u="sng" dirty="0">
                <a:effectLst>
                  <a:outerShdw blurRad="38100" dist="38100" dir="2700000" algn="tl">
                    <a:srgbClr val="000000">
                      <a:alpha val="43137"/>
                    </a:srgbClr>
                  </a:outerShdw>
                </a:effectLst>
              </a:rPr>
              <a:t>Explaining Biomimicry</a:t>
            </a:r>
          </a:p>
        </p:txBody>
      </p:sp>
      <p:sp>
        <p:nvSpPr>
          <p:cNvPr id="3" name="Content Placeholder 2">
            <a:extLst>
              <a:ext uri="{FF2B5EF4-FFF2-40B4-BE49-F238E27FC236}">
                <a16:creationId xmlns:a16="http://schemas.microsoft.com/office/drawing/2014/main" id="{764621B8-EA00-E779-B57B-B49A5057DBF9}"/>
              </a:ext>
            </a:extLst>
          </p:cNvPr>
          <p:cNvSpPr>
            <a:spLocks noGrp="1"/>
          </p:cNvSpPr>
          <p:nvPr>
            <p:ph idx="1"/>
          </p:nvPr>
        </p:nvSpPr>
        <p:spPr>
          <a:xfrm>
            <a:off x="80818" y="1349406"/>
            <a:ext cx="4579571" cy="5051393"/>
          </a:xfrm>
        </p:spPr>
        <p:txBody>
          <a:bodyPr>
            <a:normAutofit fontScale="92500" lnSpcReduction="10000"/>
          </a:bodyPr>
          <a:lstStyle/>
          <a:p>
            <a:pPr>
              <a:buFont typeface="Wingdings" panose="05000000000000000000" pitchFamily="2" charset="2"/>
              <a:buChar char="Ø"/>
            </a:pPr>
            <a:r>
              <a:rPr lang="en-GB" sz="2200" b="0" i="0" dirty="0">
                <a:effectLst/>
              </a:rPr>
              <a:t>Biomimicry encompasses structural, aerodynamic, and hydrodynamic designs inspired by nature's principles.</a:t>
            </a:r>
          </a:p>
          <a:p>
            <a:pPr>
              <a:buFont typeface="Wingdings" panose="05000000000000000000" pitchFamily="2" charset="2"/>
              <a:buChar char="Ø"/>
            </a:pPr>
            <a:r>
              <a:rPr lang="en-GB" sz="2200" b="0" i="0" dirty="0">
                <a:effectLst/>
              </a:rPr>
              <a:t>It promotes collaboration between biologists and engineers to utilize nature's secrets for modern engineering challenges.</a:t>
            </a:r>
          </a:p>
          <a:p>
            <a:pPr>
              <a:buFont typeface="Wingdings" panose="05000000000000000000" pitchFamily="2" charset="2"/>
              <a:buChar char="Ø"/>
            </a:pPr>
            <a:r>
              <a:rPr lang="en-GB" sz="2200" b="0" i="0" dirty="0">
                <a:effectLst/>
              </a:rPr>
              <a:t>Biomimicry is known by various terms like bionics and biomimetics</a:t>
            </a:r>
            <a:r>
              <a:rPr lang="en-GB" sz="2200" dirty="0"/>
              <a:t> </a:t>
            </a:r>
            <a:r>
              <a:rPr lang="en-GB" sz="2200" b="0" i="0" dirty="0">
                <a:effectLst/>
              </a:rPr>
              <a:t>all aiming to innovate by learning from nature.</a:t>
            </a:r>
          </a:p>
          <a:p>
            <a:pPr>
              <a:buFont typeface="Wingdings" panose="05000000000000000000" pitchFamily="2" charset="2"/>
              <a:buChar char="Ø"/>
            </a:pPr>
            <a:r>
              <a:rPr lang="en-GB" sz="2200" b="0" i="0" dirty="0">
                <a:effectLst/>
              </a:rPr>
              <a:t>Two primary approaches to biomimicry include problem-based, where designers tackle specific human challenges by studying biological adaptations, and solution-based, focusing on functions found in nature and applying them to various problems.</a:t>
            </a:r>
          </a:p>
          <a:p>
            <a:pPr>
              <a:buFont typeface="Wingdings" panose="05000000000000000000" pitchFamily="2" charset="2"/>
              <a:buChar char="Ø"/>
            </a:pPr>
            <a:endParaRPr lang="en-GB" sz="1400" b="0" i="0" dirty="0">
              <a:effectLst/>
              <a:highlight>
                <a:srgbClr val="FFFFFF"/>
              </a:highlight>
            </a:endParaRPr>
          </a:p>
          <a:p>
            <a:pPr marL="0" indent="0">
              <a:buNone/>
            </a:pPr>
            <a:endParaRPr lang="en-GB" sz="1400" dirty="0"/>
          </a:p>
        </p:txBody>
      </p:sp>
      <p:pic>
        <p:nvPicPr>
          <p:cNvPr id="8" name="Picture 7">
            <a:extLst>
              <a:ext uri="{FF2B5EF4-FFF2-40B4-BE49-F238E27FC236}">
                <a16:creationId xmlns:a16="http://schemas.microsoft.com/office/drawing/2014/main" id="{C0007F78-378E-6238-8C86-8CB9570666C4}"/>
              </a:ext>
            </a:extLst>
          </p:cNvPr>
          <p:cNvPicPr>
            <a:picLocks noChangeAspect="1"/>
          </p:cNvPicPr>
          <p:nvPr/>
        </p:nvPicPr>
        <p:blipFill>
          <a:blip r:embed="rId3"/>
          <a:stretch>
            <a:fillRect/>
          </a:stretch>
        </p:blipFill>
        <p:spPr>
          <a:xfrm>
            <a:off x="11277105" y="0"/>
            <a:ext cx="914895" cy="951345"/>
          </a:xfrm>
          <a:prstGeom prst="rect">
            <a:avLst/>
          </a:prstGeom>
        </p:spPr>
      </p:pic>
    </p:spTree>
    <p:extLst>
      <p:ext uri="{BB962C8B-B14F-4D97-AF65-F5344CB8AC3E}">
        <p14:creationId xmlns:p14="http://schemas.microsoft.com/office/powerpoint/2010/main" val="5890206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2000">
              <a:schemeClr val="bg1">
                <a:lumMod val="99000"/>
              </a:schemeClr>
            </a:gs>
            <a:gs pos="100000">
              <a:schemeClr val="accent1">
                <a:lumMod val="45000"/>
                <a:lumOff val="55000"/>
              </a:schemeClr>
            </a:gs>
            <a:gs pos="100000">
              <a:schemeClr val="accent1">
                <a:lumMod val="40000"/>
                <a:lumOff val="60000"/>
              </a:schemeClr>
            </a:gs>
            <a:gs pos="100000">
              <a:schemeClr val="accent1">
                <a:lumMod val="40000"/>
                <a:lumOff val="60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79B0-F112-64F7-3FAC-A20A89F84563}"/>
              </a:ext>
            </a:extLst>
          </p:cNvPr>
          <p:cNvSpPr>
            <a:spLocks noGrp="1"/>
          </p:cNvSpPr>
          <p:nvPr>
            <p:ph type="title"/>
          </p:nvPr>
        </p:nvSpPr>
        <p:spPr>
          <a:xfrm>
            <a:off x="191654" y="0"/>
            <a:ext cx="10515600" cy="854073"/>
          </a:xfrm>
        </p:spPr>
        <p:txBody>
          <a:bodyPr>
            <a:normAutofit/>
          </a:bodyPr>
          <a:lstStyle/>
          <a:p>
            <a:r>
              <a:rPr lang="en-GB" sz="4800" b="1" u="sng" dirty="0">
                <a:effectLst>
                  <a:outerShdw blurRad="38100" dist="38100" dir="2700000" algn="tl">
                    <a:srgbClr val="000000">
                      <a:alpha val="43137"/>
                    </a:srgbClr>
                  </a:outerShdw>
                </a:effectLst>
              </a:rPr>
              <a:t>Concept Art</a:t>
            </a:r>
          </a:p>
        </p:txBody>
      </p:sp>
      <p:pic>
        <p:nvPicPr>
          <p:cNvPr id="4" name="Picture 3" descr="Image preview">
            <a:extLst>
              <a:ext uri="{FF2B5EF4-FFF2-40B4-BE49-F238E27FC236}">
                <a16:creationId xmlns:a16="http://schemas.microsoft.com/office/drawing/2014/main" id="{94270807-5FC0-852B-28EE-C8A36B9460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82" t="49932" r="1451" b="7228"/>
          <a:stretch/>
        </p:blipFill>
        <p:spPr bwMode="auto">
          <a:xfrm rot="10800000">
            <a:off x="1834348" y="1400770"/>
            <a:ext cx="8523303" cy="2219036"/>
          </a:xfrm>
          <a:prstGeom prst="rect">
            <a:avLst/>
          </a:prstGeom>
          <a:noFill/>
          <a:ln>
            <a:noFill/>
          </a:ln>
          <a:extLst>
            <a:ext uri="{53640926-AAD7-44D8-BBD7-CCE9431645EC}">
              <a14:shadowObscured xmlns:a14="http://schemas.microsoft.com/office/drawing/2010/main"/>
            </a:ext>
          </a:extLst>
        </p:spPr>
      </p:pic>
      <p:pic>
        <p:nvPicPr>
          <p:cNvPr id="5" name="Picture 4" descr="Image preview">
            <a:extLst>
              <a:ext uri="{FF2B5EF4-FFF2-40B4-BE49-F238E27FC236}">
                <a16:creationId xmlns:a16="http://schemas.microsoft.com/office/drawing/2014/main" id="{5B399173-B9C9-7733-CEDB-B892C04D38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690" t="9155" b="12959"/>
          <a:stretch/>
        </p:blipFill>
        <p:spPr bwMode="auto">
          <a:xfrm rot="16200000">
            <a:off x="4551167" y="959585"/>
            <a:ext cx="3089664" cy="8523302"/>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A358A44-A335-53F6-4B71-099BBCEA90DA}"/>
              </a:ext>
            </a:extLst>
          </p:cNvPr>
          <p:cNvSpPr txBox="1"/>
          <p:nvPr/>
        </p:nvSpPr>
        <p:spPr>
          <a:xfrm>
            <a:off x="191654" y="820951"/>
            <a:ext cx="6911110" cy="523220"/>
          </a:xfrm>
          <a:prstGeom prst="rect">
            <a:avLst/>
          </a:prstGeom>
          <a:noFill/>
        </p:spPr>
        <p:txBody>
          <a:bodyPr wrap="square" rtlCol="0">
            <a:spAutoFit/>
          </a:bodyPr>
          <a:lstStyle/>
          <a:p>
            <a:pPr marL="285750" indent="-285750">
              <a:buFont typeface="Wingdings" panose="05000000000000000000" pitchFamily="2" charset="2"/>
              <a:buChar char="Ø"/>
            </a:pPr>
            <a:r>
              <a:rPr lang="en-GB" sz="2800" dirty="0"/>
              <a:t>A few hand drawn designs were created.</a:t>
            </a:r>
          </a:p>
        </p:txBody>
      </p:sp>
      <p:pic>
        <p:nvPicPr>
          <p:cNvPr id="8" name="Picture 7">
            <a:extLst>
              <a:ext uri="{FF2B5EF4-FFF2-40B4-BE49-F238E27FC236}">
                <a16:creationId xmlns:a16="http://schemas.microsoft.com/office/drawing/2014/main" id="{9B7689F8-AF83-B0F6-2AF4-8273C541E99E}"/>
              </a:ext>
            </a:extLst>
          </p:cNvPr>
          <p:cNvPicPr>
            <a:picLocks noChangeAspect="1"/>
          </p:cNvPicPr>
          <p:nvPr/>
        </p:nvPicPr>
        <p:blipFill>
          <a:blip r:embed="rId4"/>
          <a:stretch>
            <a:fillRect/>
          </a:stretch>
        </p:blipFill>
        <p:spPr>
          <a:xfrm>
            <a:off x="10832980" y="0"/>
            <a:ext cx="1359020" cy="1413164"/>
          </a:xfrm>
          <a:prstGeom prst="rect">
            <a:avLst/>
          </a:prstGeom>
        </p:spPr>
      </p:pic>
    </p:spTree>
    <p:extLst>
      <p:ext uri="{BB962C8B-B14F-4D97-AF65-F5344CB8AC3E}">
        <p14:creationId xmlns:p14="http://schemas.microsoft.com/office/powerpoint/2010/main" val="42633917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2000">
              <a:schemeClr val="bg1">
                <a:lumMod val="99000"/>
              </a:schemeClr>
            </a:gs>
            <a:gs pos="100000">
              <a:schemeClr val="accent1">
                <a:lumMod val="45000"/>
                <a:lumOff val="55000"/>
              </a:schemeClr>
            </a:gs>
            <a:gs pos="100000">
              <a:schemeClr val="accent1">
                <a:lumMod val="40000"/>
                <a:lumOff val="60000"/>
              </a:schemeClr>
            </a:gs>
            <a:gs pos="100000">
              <a:schemeClr val="accent1">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CCAF-E51C-3959-F368-12EBD4CAA050}"/>
              </a:ext>
            </a:extLst>
          </p:cNvPr>
          <p:cNvSpPr>
            <a:spLocks noGrp="1"/>
          </p:cNvSpPr>
          <p:nvPr>
            <p:ph type="title"/>
          </p:nvPr>
        </p:nvSpPr>
        <p:spPr>
          <a:xfrm>
            <a:off x="838200" y="365126"/>
            <a:ext cx="5257800" cy="1055302"/>
          </a:xfrm>
        </p:spPr>
        <p:txBody>
          <a:bodyPr/>
          <a:lstStyle/>
          <a:p>
            <a:r>
              <a:rPr lang="en-GB" b="1" u="sng" dirty="0">
                <a:effectLst>
                  <a:outerShdw blurRad="38100" dist="38100" dir="2700000" algn="tl">
                    <a:srgbClr val="000000">
                      <a:alpha val="43137"/>
                    </a:srgbClr>
                  </a:outerShdw>
                </a:effectLst>
              </a:rPr>
              <a:t>CAD</a:t>
            </a:r>
          </a:p>
        </p:txBody>
      </p:sp>
      <p:sp>
        <p:nvSpPr>
          <p:cNvPr id="3" name="Content Placeholder 2">
            <a:extLst>
              <a:ext uri="{FF2B5EF4-FFF2-40B4-BE49-F238E27FC236}">
                <a16:creationId xmlns:a16="http://schemas.microsoft.com/office/drawing/2014/main" id="{C2D76421-525F-6196-9D0B-D93B276B731D}"/>
              </a:ext>
            </a:extLst>
          </p:cNvPr>
          <p:cNvSpPr>
            <a:spLocks noGrp="1"/>
          </p:cNvSpPr>
          <p:nvPr>
            <p:ph idx="1"/>
          </p:nvPr>
        </p:nvSpPr>
        <p:spPr>
          <a:xfrm>
            <a:off x="545432" y="1325564"/>
            <a:ext cx="11405936" cy="4851400"/>
          </a:xfrm>
        </p:spPr>
        <p:txBody>
          <a:bodyPr>
            <a:normAutofit/>
          </a:bodyPr>
          <a:lstStyle/>
          <a:p>
            <a:pPr>
              <a:buFont typeface="Wingdings" panose="05000000000000000000" pitchFamily="2" charset="2"/>
              <a:buChar char="Ø"/>
            </a:pPr>
            <a:r>
              <a:rPr lang="en-GB" sz="3200" dirty="0"/>
              <a:t>Taking inspiration from the concept designs, seven different designs were created in Autodesk Inventor Professional, each with unique characteristics. </a:t>
            </a:r>
          </a:p>
          <a:p>
            <a:pPr>
              <a:buFont typeface="Wingdings" panose="05000000000000000000" pitchFamily="2" charset="2"/>
              <a:buChar char="Ø"/>
            </a:pPr>
            <a:r>
              <a:rPr lang="en-GB" sz="3200" dirty="0"/>
              <a:t>Due to insufficient computational power more complex designs were not able to be executed.</a:t>
            </a:r>
          </a:p>
          <a:p>
            <a:pPr>
              <a:buFont typeface="Wingdings" panose="05000000000000000000" pitchFamily="2" charset="2"/>
              <a:buChar char="Ø"/>
            </a:pPr>
            <a:r>
              <a:rPr lang="en-GB" sz="3200" dirty="0"/>
              <a:t>Features of every hull design:</a:t>
            </a:r>
          </a:p>
          <a:p>
            <a:pPr lvl="1">
              <a:buFont typeface="Wingdings" panose="05000000000000000000" pitchFamily="2" charset="2"/>
              <a:buChar char="q"/>
            </a:pPr>
            <a:r>
              <a:rPr lang="en-GB" sz="2800" dirty="0"/>
              <a:t>       Fins (imitating shark fins).</a:t>
            </a:r>
          </a:p>
          <a:p>
            <a:pPr lvl="1">
              <a:buFont typeface="Wingdings" panose="05000000000000000000" pitchFamily="2" charset="2"/>
              <a:buChar char="q"/>
            </a:pPr>
            <a:r>
              <a:rPr lang="en-GB" sz="2800" dirty="0"/>
              <a:t>       Dimples (Using as inspiration humpback whale tubercles).</a:t>
            </a:r>
          </a:p>
          <a:p>
            <a:pPr lvl="1">
              <a:buFont typeface="Wingdings" panose="05000000000000000000" pitchFamily="2" charset="2"/>
              <a:buChar char="q"/>
            </a:pPr>
            <a:r>
              <a:rPr lang="en-GB" sz="2800" dirty="0"/>
              <a:t>       Stern of the boats ( Inspired by blue whale tail).</a:t>
            </a:r>
          </a:p>
          <a:p>
            <a:pPr lvl="1">
              <a:buFont typeface="Wingdings" panose="05000000000000000000" pitchFamily="2" charset="2"/>
              <a:buChar char="q"/>
            </a:pPr>
            <a:r>
              <a:rPr lang="en-GB" sz="2800" dirty="0"/>
              <a:t>       Strakes (Inspired by sperm whale throat grooves).</a:t>
            </a:r>
            <a:endParaRPr lang="en-GB" dirty="0"/>
          </a:p>
        </p:txBody>
      </p:sp>
      <p:pic>
        <p:nvPicPr>
          <p:cNvPr id="4" name="Picture 3">
            <a:extLst>
              <a:ext uri="{FF2B5EF4-FFF2-40B4-BE49-F238E27FC236}">
                <a16:creationId xmlns:a16="http://schemas.microsoft.com/office/drawing/2014/main" id="{D6B11A31-2C15-C2B9-45C8-F2D000EF075D}"/>
              </a:ext>
            </a:extLst>
          </p:cNvPr>
          <p:cNvPicPr>
            <a:picLocks noChangeAspect="1"/>
          </p:cNvPicPr>
          <p:nvPr/>
        </p:nvPicPr>
        <p:blipFill>
          <a:blip r:embed="rId2"/>
          <a:stretch>
            <a:fillRect/>
          </a:stretch>
        </p:blipFill>
        <p:spPr>
          <a:xfrm>
            <a:off x="10917225" y="0"/>
            <a:ext cx="1274775" cy="1325563"/>
          </a:xfrm>
          <a:prstGeom prst="rect">
            <a:avLst/>
          </a:prstGeom>
        </p:spPr>
      </p:pic>
      <p:pic>
        <p:nvPicPr>
          <p:cNvPr id="6" name="Picture 5">
            <a:extLst>
              <a:ext uri="{FF2B5EF4-FFF2-40B4-BE49-F238E27FC236}">
                <a16:creationId xmlns:a16="http://schemas.microsoft.com/office/drawing/2014/main" id="{84AED730-5A0D-09C8-F387-F2F8D625DA72}"/>
              </a:ext>
            </a:extLst>
          </p:cNvPr>
          <p:cNvPicPr>
            <a:picLocks noChangeAspect="1"/>
          </p:cNvPicPr>
          <p:nvPr/>
        </p:nvPicPr>
        <p:blipFill>
          <a:blip r:embed="rId3"/>
          <a:stretch>
            <a:fillRect/>
          </a:stretch>
        </p:blipFill>
        <p:spPr>
          <a:xfrm>
            <a:off x="9189230" y="5522048"/>
            <a:ext cx="1229388" cy="536026"/>
          </a:xfrm>
          <a:prstGeom prst="rect">
            <a:avLst/>
          </a:prstGeom>
        </p:spPr>
      </p:pic>
      <p:pic>
        <p:nvPicPr>
          <p:cNvPr id="8" name="Picture 7">
            <a:extLst>
              <a:ext uri="{FF2B5EF4-FFF2-40B4-BE49-F238E27FC236}">
                <a16:creationId xmlns:a16="http://schemas.microsoft.com/office/drawing/2014/main" id="{80C1B541-7930-F29A-C3F8-83195EBE8D3E}"/>
              </a:ext>
            </a:extLst>
          </p:cNvPr>
          <p:cNvPicPr>
            <a:picLocks noChangeAspect="1"/>
          </p:cNvPicPr>
          <p:nvPr/>
        </p:nvPicPr>
        <p:blipFill>
          <a:blip r:embed="rId4"/>
          <a:stretch>
            <a:fillRect/>
          </a:stretch>
        </p:blipFill>
        <p:spPr>
          <a:xfrm>
            <a:off x="10325224" y="4698829"/>
            <a:ext cx="1229388" cy="536026"/>
          </a:xfrm>
          <a:prstGeom prst="rect">
            <a:avLst/>
          </a:prstGeom>
        </p:spPr>
      </p:pic>
      <p:pic>
        <p:nvPicPr>
          <p:cNvPr id="10" name="Picture 9">
            <a:extLst>
              <a:ext uri="{FF2B5EF4-FFF2-40B4-BE49-F238E27FC236}">
                <a16:creationId xmlns:a16="http://schemas.microsoft.com/office/drawing/2014/main" id="{009B8D85-E148-01E5-F9D0-ACB383A2B2F1}"/>
              </a:ext>
            </a:extLst>
          </p:cNvPr>
          <p:cNvPicPr>
            <a:picLocks noChangeAspect="1"/>
          </p:cNvPicPr>
          <p:nvPr/>
        </p:nvPicPr>
        <p:blipFill>
          <a:blip r:embed="rId5"/>
          <a:stretch>
            <a:fillRect/>
          </a:stretch>
        </p:blipFill>
        <p:spPr>
          <a:xfrm>
            <a:off x="5772727" y="4310960"/>
            <a:ext cx="1283855" cy="489469"/>
          </a:xfrm>
          <a:prstGeom prst="rect">
            <a:avLst/>
          </a:prstGeom>
        </p:spPr>
      </p:pic>
    </p:spTree>
    <p:extLst>
      <p:ext uri="{BB962C8B-B14F-4D97-AF65-F5344CB8AC3E}">
        <p14:creationId xmlns:p14="http://schemas.microsoft.com/office/powerpoint/2010/main" val="214271418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urfboard with blue and red arrows&#10;&#10;Description automatically generated">
            <a:extLst>
              <a:ext uri="{FF2B5EF4-FFF2-40B4-BE49-F238E27FC236}">
                <a16:creationId xmlns:a16="http://schemas.microsoft.com/office/drawing/2014/main" id="{039D4445-E647-FA9C-C3B2-D4516C171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00375" cy="3178175"/>
          </a:xfrm>
          <a:prstGeom prst="rect">
            <a:avLst/>
          </a:prstGeom>
        </p:spPr>
      </p:pic>
      <p:pic>
        <p:nvPicPr>
          <p:cNvPr id="18" name="Picture 17" descr="A close-up of a white object&#10;&#10;Description automatically generated">
            <a:extLst>
              <a:ext uri="{FF2B5EF4-FFF2-40B4-BE49-F238E27FC236}">
                <a16:creationId xmlns:a16="http://schemas.microsoft.com/office/drawing/2014/main" id="{511AC388-EF50-FF01-717A-8F063496E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325" y="-2"/>
            <a:ext cx="2778760" cy="3178173"/>
          </a:xfrm>
          <a:prstGeom prst="rect">
            <a:avLst/>
          </a:prstGeom>
        </p:spPr>
      </p:pic>
      <p:pic>
        <p:nvPicPr>
          <p:cNvPr id="19" name="Picture 18" descr="A close-up of a surfboard&#10;&#10;Description automatically generated">
            <a:extLst>
              <a:ext uri="{FF2B5EF4-FFF2-40B4-BE49-F238E27FC236}">
                <a16:creationId xmlns:a16="http://schemas.microsoft.com/office/drawing/2014/main" id="{832C0E82-E643-A94B-303C-99D4BC2155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2187" y="-1"/>
            <a:ext cx="3009247" cy="3178175"/>
          </a:xfrm>
          <a:prstGeom prst="rect">
            <a:avLst/>
          </a:prstGeom>
        </p:spPr>
      </p:pic>
      <p:pic>
        <p:nvPicPr>
          <p:cNvPr id="20" name="Picture 19" descr="A white object with black lines&#10;&#10;Description automatically generated with medium confidence">
            <a:extLst>
              <a:ext uri="{FF2B5EF4-FFF2-40B4-BE49-F238E27FC236}">
                <a16:creationId xmlns:a16="http://schemas.microsoft.com/office/drawing/2014/main" id="{C4816606-7CB9-CD9E-82E4-E6637E7261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1434" y="0"/>
            <a:ext cx="3400566" cy="3563332"/>
          </a:xfrm>
          <a:prstGeom prst="rect">
            <a:avLst/>
          </a:prstGeom>
        </p:spPr>
      </p:pic>
      <p:pic>
        <p:nvPicPr>
          <p:cNvPr id="22" name="Picture 21" descr="A white surfboard with black lines&#10;&#10;Description automatically generated">
            <a:extLst>
              <a:ext uri="{FF2B5EF4-FFF2-40B4-BE49-F238E27FC236}">
                <a16:creationId xmlns:a16="http://schemas.microsoft.com/office/drawing/2014/main" id="{BFA1B5AF-1D9A-1E5B-D39B-9BD079FCB5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23" y="3178175"/>
            <a:ext cx="3016075" cy="3679825"/>
          </a:xfrm>
          <a:prstGeom prst="rect">
            <a:avLst/>
          </a:prstGeom>
        </p:spPr>
      </p:pic>
      <p:pic>
        <p:nvPicPr>
          <p:cNvPr id="23" name="Picture 22" descr="A white surfboard with black and white stripes&#10;&#10;Description automatically generated">
            <a:extLst>
              <a:ext uri="{FF2B5EF4-FFF2-40B4-BE49-F238E27FC236}">
                <a16:creationId xmlns:a16="http://schemas.microsoft.com/office/drawing/2014/main" id="{8A7F7D74-66E0-0811-A141-50F9F19522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8850" y="3178173"/>
            <a:ext cx="2777235" cy="3679825"/>
          </a:xfrm>
          <a:prstGeom prst="rect">
            <a:avLst/>
          </a:prstGeom>
        </p:spPr>
      </p:pic>
      <p:pic>
        <p:nvPicPr>
          <p:cNvPr id="24" name="Picture 23" descr="A close-up of a football&#10;&#10;Description automatically generated">
            <a:extLst>
              <a:ext uri="{FF2B5EF4-FFF2-40B4-BE49-F238E27FC236}">
                <a16:creationId xmlns:a16="http://schemas.microsoft.com/office/drawing/2014/main" id="{1893180E-DD06-6FF9-8F2C-C196822777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2187" y="3178174"/>
            <a:ext cx="3003145" cy="3679826"/>
          </a:xfrm>
          <a:prstGeom prst="rect">
            <a:avLst/>
          </a:prstGeom>
        </p:spPr>
      </p:pic>
      <p:pic>
        <p:nvPicPr>
          <p:cNvPr id="25" name="Picture 24" descr="A white object with holes&#10;&#10;Description automatically generated">
            <a:extLst>
              <a:ext uri="{FF2B5EF4-FFF2-40B4-BE49-F238E27FC236}">
                <a16:creationId xmlns:a16="http://schemas.microsoft.com/office/drawing/2014/main" id="{3A4E1411-0EC8-838F-2909-79C63A9BBA3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791435" y="3563332"/>
            <a:ext cx="3400566" cy="3294668"/>
          </a:xfrm>
          <a:prstGeom prst="rect">
            <a:avLst/>
          </a:prstGeom>
          <a:noFill/>
          <a:ln>
            <a:noFill/>
          </a:ln>
        </p:spPr>
      </p:pic>
    </p:spTree>
    <p:extLst>
      <p:ext uri="{BB962C8B-B14F-4D97-AF65-F5344CB8AC3E}">
        <p14:creationId xmlns:p14="http://schemas.microsoft.com/office/powerpoint/2010/main" val="14591991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91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4B3C-6819-2F2C-AF86-575A65E11A8D}"/>
              </a:ext>
            </a:extLst>
          </p:cNvPr>
          <p:cNvSpPr>
            <a:spLocks noGrp="1"/>
          </p:cNvSpPr>
          <p:nvPr>
            <p:ph type="title"/>
          </p:nvPr>
        </p:nvSpPr>
        <p:spPr/>
        <p:txBody>
          <a:bodyPr/>
          <a:lstStyle/>
          <a:p>
            <a:r>
              <a:rPr lang="en-GB" b="1" u="sng" dirty="0"/>
              <a:t>Choosing the right mesh</a:t>
            </a:r>
          </a:p>
        </p:txBody>
      </p:sp>
      <p:sp>
        <p:nvSpPr>
          <p:cNvPr id="3" name="Content Placeholder 2">
            <a:extLst>
              <a:ext uri="{FF2B5EF4-FFF2-40B4-BE49-F238E27FC236}">
                <a16:creationId xmlns:a16="http://schemas.microsoft.com/office/drawing/2014/main" id="{CD2EEB5B-D791-E97D-D61E-F2A781F0DFF5}"/>
              </a:ext>
            </a:extLst>
          </p:cNvPr>
          <p:cNvSpPr>
            <a:spLocks noGrp="1"/>
          </p:cNvSpPr>
          <p:nvPr>
            <p:ph idx="1"/>
          </p:nvPr>
        </p:nvSpPr>
        <p:spPr/>
        <p:txBody>
          <a:bodyPr/>
          <a:lstStyle/>
          <a:p>
            <a:pPr>
              <a:buFont typeface="Wingdings" panose="05000000000000000000" pitchFamily="2" charset="2"/>
              <a:buChar char="Ø"/>
            </a:pPr>
            <a:r>
              <a:rPr lang="en-GB" dirty="0"/>
              <a:t>In order for the most applicable mesh size to be selected, a mesh independence study was conducted in the base boat hull design 1.0.</a:t>
            </a:r>
          </a:p>
          <a:p>
            <a:pPr marL="0" indent="0">
              <a:buNone/>
            </a:pPr>
            <a:endParaRPr lang="en-GB" dirty="0"/>
          </a:p>
          <a:p>
            <a:endParaRPr lang="en-GB" dirty="0"/>
          </a:p>
        </p:txBody>
      </p:sp>
      <p:pic>
        <p:nvPicPr>
          <p:cNvPr id="4" name="Picture 3" descr="A graph with a black arrow pointing down&#10;&#10;Description automatically generated">
            <a:extLst>
              <a:ext uri="{FF2B5EF4-FFF2-40B4-BE49-F238E27FC236}">
                <a16:creationId xmlns:a16="http://schemas.microsoft.com/office/drawing/2014/main" id="{856A773C-064C-4A2F-05A7-289C64898D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08" y="2823692"/>
            <a:ext cx="6053321" cy="3230124"/>
          </a:xfrm>
          <a:prstGeom prst="rect">
            <a:avLst/>
          </a:prstGeom>
          <a:noFill/>
          <a:ln>
            <a:noFill/>
          </a:ln>
        </p:spPr>
      </p:pic>
      <p:pic>
        <p:nvPicPr>
          <p:cNvPr id="5" name="Picture 4">
            <a:extLst>
              <a:ext uri="{FF2B5EF4-FFF2-40B4-BE49-F238E27FC236}">
                <a16:creationId xmlns:a16="http://schemas.microsoft.com/office/drawing/2014/main" id="{5FD8AB87-0826-8F9E-6455-B92345EB53EA}"/>
              </a:ext>
            </a:extLst>
          </p:cNvPr>
          <p:cNvPicPr>
            <a:picLocks noChangeAspect="1"/>
          </p:cNvPicPr>
          <p:nvPr/>
        </p:nvPicPr>
        <p:blipFill>
          <a:blip r:embed="rId3"/>
          <a:stretch>
            <a:fillRect/>
          </a:stretch>
        </p:blipFill>
        <p:spPr>
          <a:xfrm>
            <a:off x="10917225" y="0"/>
            <a:ext cx="1274775" cy="1325563"/>
          </a:xfrm>
          <a:prstGeom prst="rect">
            <a:avLst/>
          </a:prstGeom>
        </p:spPr>
      </p:pic>
      <p:pic>
        <p:nvPicPr>
          <p:cNvPr id="6" name="Picture 5">
            <a:extLst>
              <a:ext uri="{FF2B5EF4-FFF2-40B4-BE49-F238E27FC236}">
                <a16:creationId xmlns:a16="http://schemas.microsoft.com/office/drawing/2014/main" id="{F82ADF53-A003-07D5-C8F6-848299819537}"/>
              </a:ext>
            </a:extLst>
          </p:cNvPr>
          <p:cNvPicPr>
            <a:picLocks noChangeAspect="1"/>
          </p:cNvPicPr>
          <p:nvPr/>
        </p:nvPicPr>
        <p:blipFill>
          <a:blip r:embed="rId4"/>
          <a:stretch>
            <a:fillRect/>
          </a:stretch>
        </p:blipFill>
        <p:spPr>
          <a:xfrm>
            <a:off x="6096000" y="2823693"/>
            <a:ext cx="6069328" cy="3230124"/>
          </a:xfrm>
          <a:prstGeom prst="rect">
            <a:avLst/>
          </a:prstGeom>
        </p:spPr>
      </p:pic>
    </p:spTree>
    <p:extLst>
      <p:ext uri="{BB962C8B-B14F-4D97-AF65-F5344CB8AC3E}">
        <p14:creationId xmlns:p14="http://schemas.microsoft.com/office/powerpoint/2010/main" val="400263611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91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3CE0-516D-5BA2-B177-CDE93D68278B}"/>
              </a:ext>
            </a:extLst>
          </p:cNvPr>
          <p:cNvSpPr>
            <a:spLocks noGrp="1"/>
          </p:cNvSpPr>
          <p:nvPr>
            <p:ph type="title"/>
          </p:nvPr>
        </p:nvSpPr>
        <p:spPr/>
        <p:txBody>
          <a:bodyPr/>
          <a:lstStyle/>
          <a:p>
            <a:r>
              <a:rPr lang="en-GB" b="1" u="sng" dirty="0"/>
              <a:t>CFD</a:t>
            </a:r>
          </a:p>
        </p:txBody>
      </p:sp>
      <p:sp>
        <p:nvSpPr>
          <p:cNvPr id="3" name="Content Placeholder 2">
            <a:extLst>
              <a:ext uri="{FF2B5EF4-FFF2-40B4-BE49-F238E27FC236}">
                <a16:creationId xmlns:a16="http://schemas.microsoft.com/office/drawing/2014/main" id="{E5A37BA9-4CF6-D8F1-2191-4CA2EBA44C6D}"/>
              </a:ext>
            </a:extLst>
          </p:cNvPr>
          <p:cNvSpPr>
            <a:spLocks noGrp="1"/>
          </p:cNvSpPr>
          <p:nvPr>
            <p:ph idx="1"/>
          </p:nvPr>
        </p:nvSpPr>
        <p:spPr>
          <a:xfrm>
            <a:off x="838200" y="1552246"/>
            <a:ext cx="10515600" cy="4756189"/>
          </a:xfrm>
        </p:spPr>
        <p:txBody>
          <a:bodyPr>
            <a:normAutofit fontScale="92500" lnSpcReduction="20000"/>
          </a:bodyPr>
          <a:lstStyle/>
          <a:p>
            <a:pPr>
              <a:buFont typeface="Wingdings" panose="05000000000000000000" pitchFamily="2" charset="2"/>
              <a:buChar char="Ø"/>
            </a:pPr>
            <a:r>
              <a:rPr lang="en-GB" sz="3300" dirty="0">
                <a:ea typeface="Calibri" panose="020F0502020204030204" pitchFamily="34" charset="0"/>
                <a:cs typeface="Arial" panose="020B0604020202020204" pitchFamily="34" charset="0"/>
              </a:rPr>
              <a:t> The CFD simulation aimed to measure the drag coefficients and drag forces.</a:t>
            </a:r>
          </a:p>
          <a:p>
            <a:pPr marL="342900" lvl="0" indent="-342900">
              <a:lnSpc>
                <a:spcPct val="107000"/>
              </a:lnSpc>
              <a:buFont typeface="Wingdings" panose="05000000000000000000" pitchFamily="2" charset="2"/>
              <a:buChar char=""/>
            </a:pPr>
            <a:r>
              <a:rPr lang="en-GB" sz="3300" dirty="0">
                <a:ea typeface="Calibri" panose="020F0502020204030204" pitchFamily="34" charset="0"/>
                <a:cs typeface="Arial" panose="020B0604020202020204" pitchFamily="34" charset="0"/>
              </a:rPr>
              <a:t>Aerodynamics: Concerned with air interaction with objects like planes and buildings, noting air's lower density compared to water.</a:t>
            </a:r>
          </a:p>
          <a:p>
            <a:pPr marL="342900" lvl="0" indent="-342900">
              <a:lnSpc>
                <a:spcPct val="107000"/>
              </a:lnSpc>
              <a:spcAft>
                <a:spcPts val="800"/>
              </a:spcAft>
              <a:buFont typeface="Wingdings" panose="05000000000000000000" pitchFamily="2" charset="2"/>
              <a:buChar char=""/>
            </a:pPr>
            <a:r>
              <a:rPr lang="en-GB" sz="3300" dirty="0">
                <a:ea typeface="Calibri" panose="020F0502020204030204" pitchFamily="34" charset="0"/>
                <a:cs typeface="Arial" panose="020B0604020202020204" pitchFamily="34" charset="0"/>
              </a:rPr>
              <a:t>Hydrodynamics: Focuses on water's interaction with ships, submarines, etc., highlighting water's higher density and viscosity compared to air.</a:t>
            </a:r>
          </a:p>
          <a:p>
            <a:pPr marL="342900" indent="-342900">
              <a:lnSpc>
                <a:spcPct val="107000"/>
              </a:lnSpc>
              <a:spcAft>
                <a:spcPts val="800"/>
              </a:spcAft>
              <a:buFont typeface="Wingdings" panose="05000000000000000000" pitchFamily="2" charset="2"/>
              <a:buChar char=""/>
            </a:pPr>
            <a:r>
              <a:rPr lang="en-GB" sz="3300" dirty="0">
                <a:ea typeface="Calibri" panose="020F0502020204030204" pitchFamily="34" charset="0"/>
                <a:cs typeface="Arial" panose="020B0604020202020204" pitchFamily="34" charset="0"/>
              </a:rPr>
              <a:t>Water aerodynamics are assessed differently, utilizing surface area rather than cross-sectional area as in air.</a:t>
            </a:r>
          </a:p>
          <a:p>
            <a:pPr marL="342900" lvl="0" indent="-342900">
              <a:lnSpc>
                <a:spcPct val="107000"/>
              </a:lnSpc>
              <a:spcAft>
                <a:spcPts val="800"/>
              </a:spcAft>
              <a:buFont typeface="Wingdings" panose="05000000000000000000" pitchFamily="2" charset="2"/>
              <a:buChar char=""/>
            </a:pPr>
            <a:endParaRPr lang="en-GB" sz="2400" dirty="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C2013B0-E81D-E264-D803-F817334725E7}"/>
              </a:ext>
            </a:extLst>
          </p:cNvPr>
          <p:cNvPicPr>
            <a:picLocks noChangeAspect="1"/>
          </p:cNvPicPr>
          <p:nvPr/>
        </p:nvPicPr>
        <p:blipFill>
          <a:blip r:embed="rId2"/>
          <a:stretch>
            <a:fillRect/>
          </a:stretch>
        </p:blipFill>
        <p:spPr>
          <a:xfrm>
            <a:off x="10917225" y="0"/>
            <a:ext cx="1274775" cy="1325563"/>
          </a:xfrm>
          <a:prstGeom prst="rect">
            <a:avLst/>
          </a:prstGeom>
        </p:spPr>
      </p:pic>
    </p:spTree>
    <p:extLst>
      <p:ext uri="{BB962C8B-B14F-4D97-AF65-F5344CB8AC3E}">
        <p14:creationId xmlns:p14="http://schemas.microsoft.com/office/powerpoint/2010/main" val="129196349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836</Words>
  <Application>Microsoft Office PowerPoint</Application>
  <PresentationFormat>Widescreen</PresentationFormat>
  <Paragraphs>68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Biomimetic boat hull design, utilizing engineering tools to increase efficiency </vt:lpstr>
      <vt:lpstr>The project</vt:lpstr>
      <vt:lpstr>Aims/Objectives</vt:lpstr>
      <vt:lpstr>Explaining Biomimicry</vt:lpstr>
      <vt:lpstr>Concept Art</vt:lpstr>
      <vt:lpstr>CAD</vt:lpstr>
      <vt:lpstr>PowerPoint Presentation</vt:lpstr>
      <vt:lpstr>Choosing the right mesh</vt:lpstr>
      <vt:lpstr>CFD</vt:lpstr>
      <vt:lpstr>Discussion</vt:lpstr>
      <vt:lpstr>Comparison Of Hull designs 4.0 &amp; 5.0</vt:lpstr>
      <vt:lpstr>The other Designs</vt:lpstr>
      <vt:lpstr>The water flow of hull design 5.0</vt:lpstr>
      <vt:lpstr>Drag Force VS Drag Coefficient</vt:lpstr>
      <vt:lpstr>3D Printing</vt:lpstr>
      <vt:lpstr>Conclusion &amp; Recommendations</vt:lpstr>
      <vt:lpstr>Thank you very much for your attention.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Alexios Makarezos</dc:creator>
  <cp:lastModifiedBy>Alexios Makarezos</cp:lastModifiedBy>
  <cp:revision>1</cp:revision>
  <dcterms:created xsi:type="dcterms:W3CDTF">2024-05-07T09:58:45Z</dcterms:created>
  <dcterms:modified xsi:type="dcterms:W3CDTF">2024-05-08T15:55:12Z</dcterms:modified>
</cp:coreProperties>
</file>