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02AA-1D18-2B1A-D3A4-943B00D99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90AA7-B806-ADE2-F0A6-A8FDC3A33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C2F8F-B551-3678-B723-FFF1940B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6671-970B-764A-BB17-869DD5FFEC3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A1CC1-50E0-AE30-90F9-D1D3806F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BCF23-A5FE-23F9-6331-7FF1300C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FC49-B13B-D045-9D45-457BD663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9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A637-D812-93E8-7CA0-F1C2DDFE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E5C4E-2F86-C09B-0CEF-4E7A3011A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20617-7A2C-F8C9-9F4C-89C25F40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6671-970B-764A-BB17-869DD5FFEC3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F14F4-F829-546F-F041-E9CE2153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F347-620E-4CD3-33C0-BF0F65C0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FC49-B13B-D045-9D45-457BD663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2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D4AD2-3048-29B4-2095-8587318C4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93124-386D-02E2-6D77-2DDC3DA09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F1813-9E4B-EA75-2548-CD85EC90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6671-970B-764A-BB17-869DD5FFEC3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74A34-3A80-41D0-4B8A-FCD9DD05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E64A4-97DA-0D0D-9673-9EC7A2DF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FC49-B13B-D045-9D45-457BD663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3DD5-37EE-CDFD-E778-81DC7120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F9D26-44D9-B4C9-C06A-301590E1A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36C7F-2941-43E9-CD48-4158FC29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6671-970B-764A-BB17-869DD5FFEC3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D5AD-CEE3-0FD8-1F1C-61C20092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679A0-8D0F-A6FB-1583-E2B3BB33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FC49-B13B-D045-9D45-457BD663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8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6B0B-AB55-19DC-9550-F73E7833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0AC6F-0A61-EF56-D954-3C48E49AB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EE8BC-8A9B-5EB7-B4FA-FF8C9B0F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6671-970B-764A-BB17-869DD5FFEC3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A462F-486C-2190-C8E3-E9F20CCF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53E1E-4ACC-C8AD-3BE2-88AE7C44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FC49-B13B-D045-9D45-457BD663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BC90-6771-AC46-F64A-0C040687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1C92-C4E1-53AB-6979-F6EE10297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0E348-850A-DC8C-C11A-470B3E4F2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61372-B3DF-3E41-1A5A-60CB7FA9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6671-970B-764A-BB17-869DD5FFEC3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B1ADE-BB3D-159A-6DC9-F0FC016E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CBD94-637F-EF0D-4CC1-71BF0811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FC49-B13B-D045-9D45-457BD663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6E52-0941-1136-6BFF-9F7AE031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DA153-02A6-3921-2108-E2C279AE6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E54B1-2F33-EC67-EC0F-320DFC68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BC8B6-DCBF-2212-FF4D-943623BDD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4816A-4D36-23E8-5935-CEC51A0E8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D8845-A965-61A4-8C1C-2B1569C1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6671-970B-764A-BB17-869DD5FFEC3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5573E-0772-2C6E-0236-CC5E9088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F6E32-5C8C-7907-00ED-D32923F8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FC49-B13B-D045-9D45-457BD663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3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CE7D-18FF-3178-16D2-BEA85B3A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AD1E1-B882-8E12-1F8D-98BC3F99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6671-970B-764A-BB17-869DD5FFEC3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A13B4-AE16-1FE1-582A-EC497080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24147-A2C8-C713-FA4F-48E93D84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FC49-B13B-D045-9D45-457BD663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4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8C21B-0BBE-88F0-955C-FA52FCF0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6671-970B-764A-BB17-869DD5FFEC3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49456-CA2C-B4E7-78EC-84C0E05E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638EC-FCDA-14AB-7D38-029F6560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FC49-B13B-D045-9D45-457BD663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AAF0-5ADA-43BA-69E7-3D3A48B9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3B55-A1BC-5861-38F3-1F8C9E3F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32F2A-F34B-1830-DFF5-3908FAA4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D362F-33FF-ADBB-FD40-F535F2FD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6671-970B-764A-BB17-869DD5FFEC3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502E8-F153-77F0-6B27-0DE7AA39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09A75-CFCA-49CC-F6B2-71C7A11D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FC49-B13B-D045-9D45-457BD663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4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0E66-EE45-15EC-2BED-475B218C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CFD6D-7CAA-FADE-655D-0DF8C6089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4FE8A-E6D6-E197-A4A1-05223E6C4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6CCBE-F971-4FF0-E609-64665C16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6671-970B-764A-BB17-869DD5FFEC3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E28B5-CEEE-EDA0-4F40-E8BA1326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3467-8CC8-719D-122C-E5468A30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FC49-B13B-D045-9D45-457BD663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5F39F-13DB-DDE8-71C4-6AB28DA7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75355-7B5E-8EC7-1B81-42283BEE2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1E73C-7427-41B6-1EE0-3E7CED5A0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AE6671-970B-764A-BB17-869DD5FFEC3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0734C-6385-5B71-2076-1D71DAE7F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F83D2-85B5-BCA4-CF48-B740DA63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D8FC49-B13B-D045-9D45-457BD663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A2829-7BB4-B65D-833E-3B802C431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354"/>
          <a:stretch/>
        </p:blipFill>
        <p:spPr>
          <a:xfrm>
            <a:off x="564816" y="131244"/>
            <a:ext cx="11062368" cy="65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7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Rowley</dc:creator>
  <cp:lastModifiedBy>simone rowley</cp:lastModifiedBy>
  <cp:revision>1</cp:revision>
  <dcterms:created xsi:type="dcterms:W3CDTF">2024-05-22T16:37:41Z</dcterms:created>
  <dcterms:modified xsi:type="dcterms:W3CDTF">2024-05-22T16:39:54Z</dcterms:modified>
</cp:coreProperties>
</file>