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7596000" cx="10692000"/>
  <p:notesSz cx="6858000" cy="9144000"/>
  <p:embeddedFontLst>
    <p:embeddedFont>
      <p:font typeface="Comforta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92">
          <p15:clr>
            <a:srgbClr val="747775"/>
          </p15:clr>
        </p15:guide>
        <p15:guide id="2" pos="3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92" orient="horz"/>
        <p:guide pos="33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omfortaa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omforta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1314f9168_0_755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1314f9168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1314f9168_0_730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d1314f9168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1314f9168_0_735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1314f9168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1314f9168_0_740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d1314f9168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d1314f9168_0_745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d1314f9168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1314f9168_0_840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1314f9168_0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d1314f9168_0_836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d1314f9168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1314f9168_0_773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d1314f9168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1314f9168_0_778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1314f9168_0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d1314f9168_0_783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d1314f9168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1314f9168_0_788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1314f9168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1314f9168_0_760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d1314f9168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1314f9168_0_793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d1314f9168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1314f9168_0_798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1314f9168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1314f9168_0_808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d1314f9168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1314f9168_0_846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1314f9168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1314f9168_0_768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1314f9168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1314f9168_0_764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d1314f9168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1314f9168_0_665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d1314f9168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d1314f9168_0_715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d1314f9168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d1314f9168_0_720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d1314f9168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1314f9168_0_725:notes"/>
          <p:cNvSpPr/>
          <p:nvPr>
            <p:ph idx="2" type="sldImg"/>
          </p:nvPr>
        </p:nvSpPr>
        <p:spPr>
          <a:xfrm>
            <a:off x="1016008" y="685800"/>
            <a:ext cx="482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1314f9168_0_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64478" y="1099600"/>
            <a:ext cx="9963000" cy="3031200"/>
          </a:xfrm>
          <a:prstGeom prst="rect">
            <a:avLst/>
          </a:prstGeom>
        </p:spPr>
        <p:txBody>
          <a:bodyPr anchorCtr="0" anchor="b" bIns="116275" lIns="116275" spcFirstLastPara="1" rIns="116275" wrap="square" tIns="116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4468" y="4185479"/>
            <a:ext cx="9963000" cy="11706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64468" y="1633542"/>
            <a:ext cx="9963000" cy="2899800"/>
          </a:xfrm>
          <a:prstGeom prst="rect">
            <a:avLst/>
          </a:prstGeom>
        </p:spPr>
        <p:txBody>
          <a:bodyPr anchorCtr="0" anchor="b" bIns="116275" lIns="116275" spcFirstLastPara="1" rIns="116275" wrap="square" tIns="116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64468" y="4655254"/>
            <a:ext cx="9963000" cy="19209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indent="-374650" lvl="0" marL="45720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64468" y="3176408"/>
            <a:ext cx="9963000" cy="12432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64468" y="657220"/>
            <a:ext cx="9963000" cy="8457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64468" y="1701993"/>
            <a:ext cx="9963000" cy="50454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64468" y="657220"/>
            <a:ext cx="9963000" cy="8457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64468" y="1701993"/>
            <a:ext cx="4677000" cy="50454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650483" y="1701993"/>
            <a:ext cx="4677000" cy="50454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64468" y="657220"/>
            <a:ext cx="9963000" cy="8457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64468" y="820519"/>
            <a:ext cx="3283500" cy="1116000"/>
          </a:xfrm>
          <a:prstGeom prst="rect">
            <a:avLst/>
          </a:prstGeom>
        </p:spPr>
        <p:txBody>
          <a:bodyPr anchorCtr="0" anchor="b" bIns="116275" lIns="116275" spcFirstLastPara="1" rIns="116275" wrap="square" tIns="116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4468" y="2052183"/>
            <a:ext cx="3283500" cy="46953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73245" y="664788"/>
            <a:ext cx="7445700" cy="604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5"/>
            <a:ext cx="5346000" cy="7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6275" lIns="116275" spcFirstLastPara="1" rIns="116275" wrap="square" tIns="11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10447" y="1821172"/>
            <a:ext cx="4730100" cy="2189100"/>
          </a:xfrm>
          <a:prstGeom prst="rect">
            <a:avLst/>
          </a:prstGeom>
        </p:spPr>
        <p:txBody>
          <a:bodyPr anchorCtr="0" anchor="b" bIns="116275" lIns="116275" spcFirstLastPara="1" rIns="116275" wrap="square" tIns="116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10447" y="4139624"/>
            <a:ext cx="4730100" cy="1824000"/>
          </a:xfrm>
          <a:prstGeom prst="rect">
            <a:avLst/>
          </a:prstGeom>
        </p:spPr>
        <p:txBody>
          <a:bodyPr anchorCtr="0" anchor="t" bIns="116275" lIns="116275" spcFirstLastPara="1" rIns="116275" wrap="square" tIns="116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775715" y="1069325"/>
            <a:ext cx="4486500" cy="54570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64468" y="6247778"/>
            <a:ext cx="7014300" cy="8937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4468" y="657220"/>
            <a:ext cx="99630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275" lIns="116275" spcFirstLastPara="1" rIns="116275" wrap="square" tIns="116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4468" y="1701993"/>
            <a:ext cx="9963000" cy="50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275" lIns="116275" spcFirstLastPara="1" rIns="116275" wrap="square" tIns="116275">
            <a:normAutofit/>
          </a:bodyPr>
          <a:lstStyle>
            <a:lvl1pPr indent="-374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906772" y="6886710"/>
            <a:ext cx="6417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275" lIns="116275" spcFirstLastPara="1" rIns="116275" wrap="square" tIns="116275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111500" y="559375"/>
            <a:ext cx="8317200" cy="26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ANTON TOTH</a:t>
            </a:r>
            <a:endParaRPr b="1" sz="3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556550" y="1263350"/>
            <a:ext cx="5770500" cy="26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BENTLEY SPEED SIX</a:t>
            </a:r>
            <a:endParaRPr b="1" sz="3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(THE BLUE TRAIN)</a:t>
            </a:r>
            <a:endParaRPr b="1" sz="3700">
              <a:solidFill>
                <a:srgbClr val="1155C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/>
        </p:nvSpPr>
        <p:spPr>
          <a:xfrm>
            <a:off x="98777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7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 txBox="1"/>
          <p:nvPr/>
        </p:nvSpPr>
        <p:spPr>
          <a:xfrm>
            <a:off x="2355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8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4"/>
          <p:cNvSpPr txBox="1"/>
          <p:nvPr/>
        </p:nvSpPr>
        <p:spPr>
          <a:xfrm>
            <a:off x="98777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9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 txBox="1"/>
          <p:nvPr/>
        </p:nvSpPr>
        <p:spPr>
          <a:xfrm>
            <a:off x="2355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10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8"/>
          <p:cNvPicPr preferRelativeResize="0"/>
          <p:nvPr/>
        </p:nvPicPr>
        <p:blipFill rotWithShape="1">
          <a:blip r:embed="rId3">
            <a:alphaModFix/>
          </a:blip>
          <a:srcRect b="0" l="1497" r="-49" t="0"/>
          <a:stretch/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/>
          <p:nvPr/>
        </p:nvSpPr>
        <p:spPr>
          <a:xfrm>
            <a:off x="2355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13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9"/>
          <p:cNvSpPr txBox="1"/>
          <p:nvPr/>
        </p:nvSpPr>
        <p:spPr>
          <a:xfrm>
            <a:off x="98777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14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0"/>
          <p:cNvSpPr txBox="1"/>
          <p:nvPr/>
        </p:nvSpPr>
        <p:spPr>
          <a:xfrm>
            <a:off x="2355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15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1"/>
          <p:cNvSpPr txBox="1"/>
          <p:nvPr/>
        </p:nvSpPr>
        <p:spPr>
          <a:xfrm>
            <a:off x="98777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16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2"/>
          <p:cNvSpPr txBox="1"/>
          <p:nvPr/>
        </p:nvSpPr>
        <p:spPr>
          <a:xfrm>
            <a:off x="2355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17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3"/>
          <p:cNvSpPr txBox="1"/>
          <p:nvPr/>
        </p:nvSpPr>
        <p:spPr>
          <a:xfrm>
            <a:off x="98777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18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4"/>
          <p:cNvSpPr txBox="1"/>
          <p:nvPr/>
        </p:nvSpPr>
        <p:spPr>
          <a:xfrm>
            <a:off x="2355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19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3369825" y="1120900"/>
            <a:ext cx="8317200" cy="26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ANTON TOTH</a:t>
            </a:r>
            <a:endParaRPr b="1" sz="3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2043475" y="2358275"/>
            <a:ext cx="5770500" cy="26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BENTLEY SPEED SIX</a:t>
            </a:r>
            <a:endParaRPr b="1" sz="3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(THE BLUE TRAIN)</a:t>
            </a:r>
            <a:endParaRPr b="1" sz="3700">
              <a:solidFill>
                <a:srgbClr val="1155C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633000" y="515225"/>
            <a:ext cx="64626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Content</a:t>
            </a: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Intro										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Storyboard									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Vision &amp; Mission							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Design &amp; Innovation						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Ideation									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Concept development						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Visualisation								</a:t>
            </a:r>
            <a:endParaRPr b="1"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4" cy="759599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98777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2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/>
          <p:nvPr/>
        </p:nvSpPr>
        <p:spPr>
          <a:xfrm>
            <a:off x="98777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4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/>
          <p:nvPr/>
        </p:nvSpPr>
        <p:spPr>
          <a:xfrm>
            <a:off x="235550" y="7080775"/>
            <a:ext cx="544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5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1999" cy="75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