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94" r:id="rId4"/>
    <p:sldId id="293" r:id="rId5"/>
    <p:sldId id="271" r:id="rId6"/>
    <p:sldId id="272" r:id="rId7"/>
    <p:sldId id="273" r:id="rId8"/>
    <p:sldId id="258" r:id="rId9"/>
    <p:sldId id="274" r:id="rId10"/>
    <p:sldId id="275" r:id="rId11"/>
    <p:sldId id="295" r:id="rId12"/>
    <p:sldId id="259" r:id="rId13"/>
    <p:sldId id="276" r:id="rId14"/>
    <p:sldId id="260" r:id="rId15"/>
    <p:sldId id="264" r:id="rId16"/>
    <p:sldId id="265" r:id="rId17"/>
    <p:sldId id="266" r:id="rId18"/>
    <p:sldId id="296" r:id="rId19"/>
    <p:sldId id="262" r:id="rId20"/>
    <p:sldId id="278" r:id="rId21"/>
    <p:sldId id="287" r:id="rId22"/>
    <p:sldId id="288" r:id="rId23"/>
    <p:sldId id="267" r:id="rId24"/>
    <p:sldId id="289" r:id="rId25"/>
    <p:sldId id="280" r:id="rId26"/>
    <p:sldId id="281" r:id="rId27"/>
    <p:sldId id="269" r:id="rId28"/>
    <p:sldId id="286" r:id="rId29"/>
    <p:sldId id="282" r:id="rId30"/>
    <p:sldId id="283" r:id="rId31"/>
    <p:sldId id="270"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263" r:id="rId45"/>
    <p:sldId id="290" r:id="rId46"/>
    <p:sldId id="309" r:id="rId47"/>
    <p:sldId id="291" r:id="rId48"/>
    <p:sldId id="29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67C0F6-0E3C-433B-8357-A9DF71B3565D}">
          <p14:sldIdLst>
            <p14:sldId id="256"/>
          </p14:sldIdLst>
        </p14:section>
        <p14:section name="Overview" id="{111BD83A-356B-4D1D-AF86-628DD29A9E3E}">
          <p14:sldIdLst>
            <p14:sldId id="257"/>
            <p14:sldId id="294"/>
          </p14:sldIdLst>
        </p14:section>
        <p14:section name="Objectives" id="{D87FF528-9005-4270-8892-461ABC73523A}">
          <p14:sldIdLst>
            <p14:sldId id="293"/>
            <p14:sldId id="271"/>
            <p14:sldId id="272"/>
            <p14:sldId id="273"/>
          </p14:sldIdLst>
        </p14:section>
        <p14:section name="Research" id="{3CE13114-56A6-4F07-B392-4CDE0A5476AA}">
          <p14:sldIdLst>
            <p14:sldId id="258"/>
            <p14:sldId id="274"/>
            <p14:sldId id="275"/>
            <p14:sldId id="295"/>
            <p14:sldId id="259"/>
            <p14:sldId id="276"/>
          </p14:sldIdLst>
        </p14:section>
        <p14:section name="Maps" id="{593DBC2F-10C8-40FC-8762-10BBD391ADCD}">
          <p14:sldIdLst>
            <p14:sldId id="260"/>
            <p14:sldId id="264"/>
            <p14:sldId id="265"/>
            <p14:sldId id="266"/>
            <p14:sldId id="296"/>
          </p14:sldIdLst>
        </p14:section>
        <p14:section name="BlockOut1" id="{4E55968D-3B48-42D9-947C-FE440B4CFF3D}">
          <p14:sldIdLst>
            <p14:sldId id="262"/>
            <p14:sldId id="278"/>
            <p14:sldId id="287"/>
            <p14:sldId id="288"/>
          </p14:sldIdLst>
        </p14:section>
        <p14:section name="BlockOut2" id="{849CF986-69AA-4AEC-AD2B-91BDAD324942}">
          <p14:sldIdLst>
            <p14:sldId id="267"/>
            <p14:sldId id="289"/>
            <p14:sldId id="280"/>
            <p14:sldId id="281"/>
          </p14:sldIdLst>
        </p14:section>
        <p14:section name="BlockOut3" id="{B959FEA4-6FC3-4766-B99F-117F2E157F51}">
          <p14:sldIdLst>
            <p14:sldId id="269"/>
            <p14:sldId id="286"/>
            <p14:sldId id="282"/>
            <p14:sldId id="283"/>
          </p14:sldIdLst>
        </p14:section>
        <p14:section name="Conclusion" id="{E461C44E-CF0F-4B1F-949D-476442580FC6}">
          <p14:sldIdLst>
            <p14:sldId id="270"/>
            <p14:sldId id="297"/>
            <p14:sldId id="298"/>
            <p14:sldId id="299"/>
            <p14:sldId id="300"/>
            <p14:sldId id="301"/>
            <p14:sldId id="302"/>
            <p14:sldId id="303"/>
            <p14:sldId id="304"/>
            <p14:sldId id="305"/>
            <p14:sldId id="306"/>
            <p14:sldId id="307"/>
            <p14:sldId id="308"/>
            <p14:sldId id="263"/>
            <p14:sldId id="290"/>
            <p14:sldId id="309"/>
            <p14:sldId id="291"/>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D9450-23B7-47C1-BABC-2E568BEAEFCD}" v="277" dt="2024-02-22T22:40:52.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ai Whyte" userId="c84cc78d-0786-4070-95e6-5a2c728dfed6" providerId="ADAL" clId="{2ABD21F7-36DA-421E-98B0-933453A5AB81}"/>
    <pc:docChg chg="undo custSel addSld delSld modSld modSection">
      <pc:chgData name="Khai Whyte" userId="c84cc78d-0786-4070-95e6-5a2c728dfed6" providerId="ADAL" clId="{2ABD21F7-36DA-421E-98B0-933453A5AB81}" dt="2024-02-23T09:59:19.338" v="2" actId="1076"/>
      <pc:docMkLst>
        <pc:docMk/>
      </pc:docMkLst>
      <pc:sldChg chg="modSp mod">
        <pc:chgData name="Khai Whyte" userId="c84cc78d-0786-4070-95e6-5a2c728dfed6" providerId="ADAL" clId="{2ABD21F7-36DA-421E-98B0-933453A5AB81}" dt="2024-02-23T09:59:19.338" v="2" actId="1076"/>
        <pc:sldMkLst>
          <pc:docMk/>
          <pc:sldMk cId="982457536" sldId="309"/>
        </pc:sldMkLst>
        <pc:spChg chg="mod">
          <ac:chgData name="Khai Whyte" userId="c84cc78d-0786-4070-95e6-5a2c728dfed6" providerId="ADAL" clId="{2ABD21F7-36DA-421E-98B0-933453A5AB81}" dt="2024-02-23T09:59:19.338" v="2" actId="1076"/>
          <ac:spMkLst>
            <pc:docMk/>
            <pc:sldMk cId="982457536" sldId="309"/>
            <ac:spMk id="4" creationId="{BC3F67F0-AC2E-ECA4-253A-DF59E63C1003}"/>
          </ac:spMkLst>
        </pc:spChg>
      </pc:sldChg>
      <pc:sldChg chg="new del">
        <pc:chgData name="Khai Whyte" userId="c84cc78d-0786-4070-95e6-5a2c728dfed6" providerId="ADAL" clId="{2ABD21F7-36DA-421E-98B0-933453A5AB81}" dt="2024-02-23T09:58:10.042" v="1" actId="680"/>
        <pc:sldMkLst>
          <pc:docMk/>
          <pc:sldMk cId="597896653" sldId="310"/>
        </pc:sldMkLst>
      </pc:sldChg>
    </pc:docChg>
  </pc:docChgLst>
  <pc:docChgLst>
    <pc:chgData name="David Murphy" userId="S::dm50@staff.staffs.ac.uk::41ec4227-b015-40b4-bf6f-a4130ee2f802" providerId="AD" clId="Web-{A32A5B05-2026-48EC-A013-D29C813A1D3D}"/>
    <pc:docChg chg="sldOrd">
      <pc:chgData name="David Murphy" userId="S::dm50@staff.staffs.ac.uk::41ec4227-b015-40b4-bf6f-a4130ee2f802" providerId="AD" clId="Web-{A32A5B05-2026-48EC-A013-D29C813A1D3D}" dt="2024-02-09T14:11:03.426" v="1"/>
      <pc:docMkLst>
        <pc:docMk/>
      </pc:docMkLst>
      <pc:sldChg chg="ord">
        <pc:chgData name="David Murphy" userId="S::dm50@staff.staffs.ac.uk::41ec4227-b015-40b4-bf6f-a4130ee2f802" providerId="AD" clId="Web-{A32A5B05-2026-48EC-A013-D29C813A1D3D}" dt="2024-02-09T14:10:19.813" v="0"/>
        <pc:sldMkLst>
          <pc:docMk/>
          <pc:sldMk cId="209936216" sldId="272"/>
        </pc:sldMkLst>
      </pc:sldChg>
      <pc:sldChg chg="ord">
        <pc:chgData name="David Murphy" userId="S::dm50@staff.staffs.ac.uk::41ec4227-b015-40b4-bf6f-a4130ee2f802" providerId="AD" clId="Web-{A32A5B05-2026-48EC-A013-D29C813A1D3D}" dt="2024-02-09T14:11:03.426" v="1"/>
        <pc:sldMkLst>
          <pc:docMk/>
          <pc:sldMk cId="1042348552" sldId="286"/>
        </pc:sldMkLst>
      </pc:sldChg>
    </pc:docChg>
  </pc:docChgLst>
  <pc:docChgLst>
    <pc:chgData name="David Murphy" userId="S::dm50@staff.staffs.ac.uk::41ec4227-b015-40b4-bf6f-a4130ee2f802" providerId="AD" clId="Web-{17A88643-7685-4B70-8719-C4BEC73363E8}"/>
    <pc:docChg chg="sldOrd">
      <pc:chgData name="David Murphy" userId="S::dm50@staff.staffs.ac.uk::41ec4227-b015-40b4-bf6f-a4130ee2f802" providerId="AD" clId="Web-{17A88643-7685-4B70-8719-C4BEC73363E8}" dt="2024-02-16T13:58:00.124" v="3"/>
      <pc:docMkLst>
        <pc:docMk/>
      </pc:docMkLst>
      <pc:sldChg chg="ord">
        <pc:chgData name="David Murphy" userId="S::dm50@staff.staffs.ac.uk::41ec4227-b015-40b4-bf6f-a4130ee2f802" providerId="AD" clId="Web-{17A88643-7685-4B70-8719-C4BEC73363E8}" dt="2024-02-16T13:58:00.124" v="3"/>
        <pc:sldMkLst>
          <pc:docMk/>
          <pc:sldMk cId="291321397" sldId="267"/>
        </pc:sldMkLst>
      </pc:sldChg>
      <pc:sldChg chg="ord">
        <pc:chgData name="David Murphy" userId="S::dm50@staff.staffs.ac.uk::41ec4227-b015-40b4-bf6f-a4130ee2f802" providerId="AD" clId="Web-{17A88643-7685-4B70-8719-C4BEC73363E8}" dt="2024-02-16T13:47:33.891" v="0"/>
        <pc:sldMkLst>
          <pc:docMk/>
          <pc:sldMk cId="1172446920" sldId="274"/>
        </pc:sldMkLst>
      </pc:sldChg>
      <pc:sldChg chg="ord">
        <pc:chgData name="David Murphy" userId="S::dm50@staff.staffs.ac.uk::41ec4227-b015-40b4-bf6f-a4130ee2f802" providerId="AD" clId="Web-{17A88643-7685-4B70-8719-C4BEC73363E8}" dt="2024-02-16T13:47:47.751" v="1"/>
        <pc:sldMkLst>
          <pc:docMk/>
          <pc:sldMk cId="1635132190" sldId="276"/>
        </pc:sldMkLst>
      </pc:sldChg>
      <pc:sldChg chg="ord">
        <pc:chgData name="David Murphy" userId="S::dm50@staff.staffs.ac.uk::41ec4227-b015-40b4-bf6f-a4130ee2f802" providerId="AD" clId="Web-{17A88643-7685-4B70-8719-C4BEC73363E8}" dt="2024-02-16T13:57:57.608" v="2"/>
        <pc:sldMkLst>
          <pc:docMk/>
          <pc:sldMk cId="1362260006" sldId="281"/>
        </pc:sldMkLst>
      </pc:sldChg>
    </pc:docChg>
  </pc:docChgLst>
  <pc:docChgLst>
    <pc:chgData name="Khai Whyte" userId="c84cc78d-0786-4070-95e6-5a2c728dfed6" providerId="ADAL" clId="{308D9450-23B7-47C1-BABC-2E568BEAEFCD}"/>
    <pc:docChg chg="undo custSel addSld delSld modSld sldOrd addSection modSection">
      <pc:chgData name="Khai Whyte" userId="c84cc78d-0786-4070-95e6-5a2c728dfed6" providerId="ADAL" clId="{308D9450-23B7-47C1-BABC-2E568BEAEFCD}" dt="2024-03-01T12:16:13.032" v="20227" actId="1076"/>
      <pc:docMkLst>
        <pc:docMk/>
      </pc:docMkLst>
      <pc:sldChg chg="addSp delSp modSp mod">
        <pc:chgData name="Khai Whyte" userId="c84cc78d-0786-4070-95e6-5a2c728dfed6" providerId="ADAL" clId="{308D9450-23B7-47C1-BABC-2E568BEAEFCD}" dt="2024-02-22T18:02:30.296" v="14431" actId="20577"/>
        <pc:sldMkLst>
          <pc:docMk/>
          <pc:sldMk cId="2660602935" sldId="256"/>
        </pc:sldMkLst>
        <pc:spChg chg="mod">
          <ac:chgData name="Khai Whyte" userId="c84cc78d-0786-4070-95e6-5a2c728dfed6" providerId="ADAL" clId="{308D9450-23B7-47C1-BABC-2E568BEAEFCD}" dt="2024-02-22T18:02:16.595" v="14418" actId="1076"/>
          <ac:spMkLst>
            <pc:docMk/>
            <pc:sldMk cId="2660602935" sldId="256"/>
            <ac:spMk id="2" creationId="{00000000-0000-0000-0000-000000000000}"/>
          </ac:spMkLst>
        </pc:spChg>
        <pc:spChg chg="del">
          <ac:chgData name="Khai Whyte" userId="c84cc78d-0786-4070-95e6-5a2c728dfed6" providerId="ADAL" clId="{308D9450-23B7-47C1-BABC-2E568BEAEFCD}" dt="2024-02-22T17:01:27.214" v="13968" actId="478"/>
          <ac:spMkLst>
            <pc:docMk/>
            <pc:sldMk cId="2660602935" sldId="256"/>
            <ac:spMk id="3" creationId="{00000000-0000-0000-0000-000000000000}"/>
          </ac:spMkLst>
        </pc:spChg>
        <pc:spChg chg="mod">
          <ac:chgData name="Khai Whyte" userId="c84cc78d-0786-4070-95e6-5a2c728dfed6" providerId="ADAL" clId="{308D9450-23B7-47C1-BABC-2E568BEAEFCD}" dt="2024-02-22T18:02:16.595" v="14418" actId="1076"/>
          <ac:spMkLst>
            <pc:docMk/>
            <pc:sldMk cId="2660602935" sldId="256"/>
            <ac:spMk id="4" creationId="{00000000-0000-0000-0000-000000000000}"/>
          </ac:spMkLst>
        </pc:spChg>
        <pc:spChg chg="add del mod">
          <ac:chgData name="Khai Whyte" userId="c84cc78d-0786-4070-95e6-5a2c728dfed6" providerId="ADAL" clId="{308D9450-23B7-47C1-BABC-2E568BEAEFCD}" dt="2024-02-22T17:01:28.442" v="13969" actId="478"/>
          <ac:spMkLst>
            <pc:docMk/>
            <pc:sldMk cId="2660602935" sldId="256"/>
            <ac:spMk id="8" creationId="{7BEFC216-1D70-A3C9-E499-8EACDD8B1DAF}"/>
          </ac:spMkLst>
        </pc:spChg>
        <pc:spChg chg="add mod">
          <ac:chgData name="Khai Whyte" userId="c84cc78d-0786-4070-95e6-5a2c728dfed6" providerId="ADAL" clId="{308D9450-23B7-47C1-BABC-2E568BEAEFCD}" dt="2024-02-22T18:02:30.296" v="14431" actId="20577"/>
          <ac:spMkLst>
            <pc:docMk/>
            <pc:sldMk cId="2660602935" sldId="256"/>
            <ac:spMk id="11" creationId="{EE33C6A2-8C37-5333-7740-179E17425522}"/>
          </ac:spMkLst>
        </pc:spChg>
        <pc:picChg chg="add mod ord">
          <ac:chgData name="Khai Whyte" userId="c84cc78d-0786-4070-95e6-5a2c728dfed6" providerId="ADAL" clId="{308D9450-23B7-47C1-BABC-2E568BEAEFCD}" dt="2024-02-22T17:02:17.503" v="13985" actId="1076"/>
          <ac:picMkLst>
            <pc:docMk/>
            <pc:sldMk cId="2660602935" sldId="256"/>
            <ac:picMk id="6" creationId="{3BDBFED9-B27B-1303-0CED-ACFFE505617B}"/>
          </ac:picMkLst>
        </pc:picChg>
        <pc:picChg chg="add mod">
          <ac:chgData name="Khai Whyte" userId="c84cc78d-0786-4070-95e6-5a2c728dfed6" providerId="ADAL" clId="{308D9450-23B7-47C1-BABC-2E568BEAEFCD}" dt="2024-02-22T18:02:20.626" v="14419"/>
          <ac:picMkLst>
            <pc:docMk/>
            <pc:sldMk cId="2660602935" sldId="256"/>
            <ac:picMk id="9" creationId="{69AE3DA1-E469-99AC-F8B6-B348124F099F}"/>
          </ac:picMkLst>
        </pc:picChg>
        <pc:picChg chg="add mod">
          <ac:chgData name="Khai Whyte" userId="c84cc78d-0786-4070-95e6-5a2c728dfed6" providerId="ADAL" clId="{308D9450-23B7-47C1-BABC-2E568BEAEFCD}" dt="2024-02-22T18:02:20.626" v="14419"/>
          <ac:picMkLst>
            <pc:docMk/>
            <pc:sldMk cId="2660602935" sldId="256"/>
            <ac:picMk id="10" creationId="{B259B235-D835-818F-83C2-FCE986D9BCA8}"/>
          </ac:picMkLst>
        </pc:picChg>
      </pc:sldChg>
      <pc:sldChg chg="addSp delSp modSp mod ord setBg setClrOvrMap">
        <pc:chgData name="Khai Whyte" userId="c84cc78d-0786-4070-95e6-5a2c728dfed6" providerId="ADAL" clId="{308D9450-23B7-47C1-BABC-2E568BEAEFCD}" dt="2024-02-22T18:01:55.534" v="14417" actId="20577"/>
        <pc:sldMkLst>
          <pc:docMk/>
          <pc:sldMk cId="2791398619" sldId="257"/>
        </pc:sldMkLst>
        <pc:spChg chg="mod">
          <ac:chgData name="Khai Whyte" userId="c84cc78d-0786-4070-95e6-5a2c728dfed6" providerId="ADAL" clId="{308D9450-23B7-47C1-BABC-2E568BEAEFCD}" dt="2024-02-22T17:20:05.356" v="13998" actId="27636"/>
          <ac:spMkLst>
            <pc:docMk/>
            <pc:sldMk cId="2791398619" sldId="257"/>
            <ac:spMk id="2" creationId="{00000000-0000-0000-0000-000000000000}"/>
          </ac:spMkLst>
        </pc:spChg>
        <pc:spChg chg="mod">
          <ac:chgData name="Khai Whyte" userId="c84cc78d-0786-4070-95e6-5a2c728dfed6" providerId="ADAL" clId="{308D9450-23B7-47C1-BABC-2E568BEAEFCD}" dt="2024-02-22T18:01:55.534" v="14417" actId="20577"/>
          <ac:spMkLst>
            <pc:docMk/>
            <pc:sldMk cId="2791398619" sldId="257"/>
            <ac:spMk id="3" creationId="{00000000-0000-0000-0000-000000000000}"/>
          </ac:spMkLst>
        </pc:spChg>
        <pc:spChg chg="add del mod">
          <ac:chgData name="Khai Whyte" userId="c84cc78d-0786-4070-95e6-5a2c728dfed6" providerId="ADAL" clId="{308D9450-23B7-47C1-BABC-2E568BEAEFCD}" dt="2024-02-08T16:56:38.591" v="5125" actId="478"/>
          <ac:spMkLst>
            <pc:docMk/>
            <pc:sldMk cId="2791398619" sldId="257"/>
            <ac:spMk id="4" creationId="{CD55C653-7A80-9D75-805E-E2E39491A46E}"/>
          </ac:spMkLst>
        </pc:spChg>
        <pc:spChg chg="add">
          <ac:chgData name="Khai Whyte" userId="c84cc78d-0786-4070-95e6-5a2c728dfed6" providerId="ADAL" clId="{308D9450-23B7-47C1-BABC-2E568BEAEFCD}" dt="2024-02-22T17:19:42.855" v="13993" actId="26606"/>
          <ac:spMkLst>
            <pc:docMk/>
            <pc:sldMk cId="2791398619" sldId="257"/>
            <ac:spMk id="10" creationId="{0671A8AE-40A1-4631-A6B8-581AFF065482}"/>
          </ac:spMkLst>
        </pc:spChg>
        <pc:spChg chg="add">
          <ac:chgData name="Khai Whyte" userId="c84cc78d-0786-4070-95e6-5a2c728dfed6" providerId="ADAL" clId="{308D9450-23B7-47C1-BABC-2E568BEAEFCD}" dt="2024-02-22T17:19:42.855" v="13993" actId="26606"/>
          <ac:spMkLst>
            <pc:docMk/>
            <pc:sldMk cId="2791398619" sldId="257"/>
            <ac:spMk id="12" creationId="{AB58EF07-17C2-48CF-ABB0-EEF1F17CB8F0}"/>
          </ac:spMkLst>
        </pc:spChg>
        <pc:spChg chg="add">
          <ac:chgData name="Khai Whyte" userId="c84cc78d-0786-4070-95e6-5a2c728dfed6" providerId="ADAL" clId="{308D9450-23B7-47C1-BABC-2E568BEAEFCD}" dt="2024-02-22T17:19:42.855" v="13993" actId="26606"/>
          <ac:spMkLst>
            <pc:docMk/>
            <pc:sldMk cId="2791398619" sldId="257"/>
            <ac:spMk id="14" creationId="{AF2F604E-43BE-4DC3-B983-E071523364F8}"/>
          </ac:spMkLst>
        </pc:spChg>
        <pc:spChg chg="add">
          <ac:chgData name="Khai Whyte" userId="c84cc78d-0786-4070-95e6-5a2c728dfed6" providerId="ADAL" clId="{308D9450-23B7-47C1-BABC-2E568BEAEFCD}" dt="2024-02-22T17:19:42.855" v="13993" actId="26606"/>
          <ac:spMkLst>
            <pc:docMk/>
            <pc:sldMk cId="2791398619" sldId="257"/>
            <ac:spMk id="16" creationId="{08C9B587-E65E-4B52-B37C-ABEBB6E87928}"/>
          </ac:spMkLst>
        </pc:spChg>
        <pc:picChg chg="add mod ord">
          <ac:chgData name="Khai Whyte" userId="c84cc78d-0786-4070-95e6-5a2c728dfed6" providerId="ADAL" clId="{308D9450-23B7-47C1-BABC-2E568BEAEFCD}" dt="2024-02-22T17:19:42.855" v="13993" actId="26606"/>
          <ac:picMkLst>
            <pc:docMk/>
            <pc:sldMk cId="2791398619" sldId="257"/>
            <ac:picMk id="5" creationId="{6AF145FC-4245-9B42-4CB0-5B48D0E48D2B}"/>
          </ac:picMkLst>
        </pc:picChg>
      </pc:sldChg>
      <pc:sldChg chg="addSp modSp mod setBg setClrOvrMap">
        <pc:chgData name="Khai Whyte" userId="c84cc78d-0786-4070-95e6-5a2c728dfed6" providerId="ADAL" clId="{308D9450-23B7-47C1-BABC-2E568BEAEFCD}" dt="2024-02-22T18:01:45.431" v="14413" actId="20577"/>
        <pc:sldMkLst>
          <pc:docMk/>
          <pc:sldMk cId="3444829462" sldId="258"/>
        </pc:sldMkLst>
        <pc:spChg chg="mod">
          <ac:chgData name="Khai Whyte" userId="c84cc78d-0786-4070-95e6-5a2c728dfed6" providerId="ADAL" clId="{308D9450-23B7-47C1-BABC-2E568BEAEFCD}" dt="2024-02-22T18:01:37.891" v="14410" actId="207"/>
          <ac:spMkLst>
            <pc:docMk/>
            <pc:sldMk cId="3444829462" sldId="258"/>
            <ac:spMk id="2" creationId="{00000000-0000-0000-0000-000000000000}"/>
          </ac:spMkLst>
        </pc:spChg>
        <pc:spChg chg="mod">
          <ac:chgData name="Khai Whyte" userId="c84cc78d-0786-4070-95e6-5a2c728dfed6" providerId="ADAL" clId="{308D9450-23B7-47C1-BABC-2E568BEAEFCD}" dt="2024-02-22T18:01:45.431" v="14413" actId="20577"/>
          <ac:spMkLst>
            <pc:docMk/>
            <pc:sldMk cId="3444829462" sldId="258"/>
            <ac:spMk id="3" creationId="{00000000-0000-0000-0000-000000000000}"/>
          </ac:spMkLst>
        </pc:spChg>
        <pc:spChg chg="add">
          <ac:chgData name="Khai Whyte" userId="c84cc78d-0786-4070-95e6-5a2c728dfed6" providerId="ADAL" clId="{308D9450-23B7-47C1-BABC-2E568BEAEFCD}" dt="2024-02-22T18:01:25.823" v="14409" actId="26606"/>
          <ac:spMkLst>
            <pc:docMk/>
            <pc:sldMk cId="3444829462" sldId="258"/>
            <ac:spMk id="10" creationId="{0671A8AE-40A1-4631-A6B8-581AFF065482}"/>
          </ac:spMkLst>
        </pc:spChg>
        <pc:spChg chg="add">
          <ac:chgData name="Khai Whyte" userId="c84cc78d-0786-4070-95e6-5a2c728dfed6" providerId="ADAL" clId="{308D9450-23B7-47C1-BABC-2E568BEAEFCD}" dt="2024-02-22T18:01:25.823" v="14409" actId="26606"/>
          <ac:spMkLst>
            <pc:docMk/>
            <pc:sldMk cId="3444829462" sldId="258"/>
            <ac:spMk id="12" creationId="{AB58EF07-17C2-48CF-ABB0-EEF1F17CB8F0}"/>
          </ac:spMkLst>
        </pc:spChg>
        <pc:spChg chg="add">
          <ac:chgData name="Khai Whyte" userId="c84cc78d-0786-4070-95e6-5a2c728dfed6" providerId="ADAL" clId="{308D9450-23B7-47C1-BABC-2E568BEAEFCD}" dt="2024-02-22T18:01:25.823" v="14409" actId="26606"/>
          <ac:spMkLst>
            <pc:docMk/>
            <pc:sldMk cId="3444829462" sldId="258"/>
            <ac:spMk id="14" creationId="{AF2F604E-43BE-4DC3-B983-E071523364F8}"/>
          </ac:spMkLst>
        </pc:spChg>
        <pc:spChg chg="add">
          <ac:chgData name="Khai Whyte" userId="c84cc78d-0786-4070-95e6-5a2c728dfed6" providerId="ADAL" clId="{308D9450-23B7-47C1-BABC-2E568BEAEFCD}" dt="2024-02-22T18:01:25.823" v="14409" actId="26606"/>
          <ac:spMkLst>
            <pc:docMk/>
            <pc:sldMk cId="3444829462" sldId="258"/>
            <ac:spMk id="16" creationId="{08C9B587-E65E-4B52-B37C-ABEBB6E87928}"/>
          </ac:spMkLst>
        </pc:spChg>
        <pc:picChg chg="add mod ord">
          <ac:chgData name="Khai Whyte" userId="c84cc78d-0786-4070-95e6-5a2c728dfed6" providerId="ADAL" clId="{308D9450-23B7-47C1-BABC-2E568BEAEFCD}" dt="2024-02-22T18:01:25.823" v="14409" actId="26606"/>
          <ac:picMkLst>
            <pc:docMk/>
            <pc:sldMk cId="3444829462" sldId="258"/>
            <ac:picMk id="5" creationId="{E0C82B3F-2A07-8422-882F-DBA14BCB3791}"/>
          </ac:picMkLst>
        </pc:picChg>
      </pc:sldChg>
      <pc:sldChg chg="addSp delSp modSp mod setBg setClrOvrMap">
        <pc:chgData name="Khai Whyte" userId="c84cc78d-0786-4070-95e6-5a2c728dfed6" providerId="ADAL" clId="{308D9450-23B7-47C1-BABC-2E568BEAEFCD}" dt="2024-02-22T18:19:30.244" v="14542" actId="207"/>
        <pc:sldMkLst>
          <pc:docMk/>
          <pc:sldMk cId="2506504247" sldId="259"/>
        </pc:sldMkLst>
        <pc:spChg chg="mod">
          <ac:chgData name="Khai Whyte" userId="c84cc78d-0786-4070-95e6-5a2c728dfed6" providerId="ADAL" clId="{308D9450-23B7-47C1-BABC-2E568BEAEFCD}" dt="2024-02-22T18:19:25.512" v="14539" actId="207"/>
          <ac:spMkLst>
            <pc:docMk/>
            <pc:sldMk cId="2506504247" sldId="259"/>
            <ac:spMk id="2" creationId="{00000000-0000-0000-0000-000000000000}"/>
          </ac:spMkLst>
        </pc:spChg>
        <pc:spChg chg="mod">
          <ac:chgData name="Khai Whyte" userId="c84cc78d-0786-4070-95e6-5a2c728dfed6" providerId="ADAL" clId="{308D9450-23B7-47C1-BABC-2E568BEAEFCD}" dt="2024-02-22T18:19:30.244" v="14542" actId="207"/>
          <ac:spMkLst>
            <pc:docMk/>
            <pc:sldMk cId="2506504247" sldId="259"/>
            <ac:spMk id="3" creationId="{00000000-0000-0000-0000-000000000000}"/>
          </ac:spMkLst>
        </pc:spChg>
        <pc:spChg chg="add del">
          <ac:chgData name="Khai Whyte" userId="c84cc78d-0786-4070-95e6-5a2c728dfed6" providerId="ADAL" clId="{308D9450-23B7-47C1-BABC-2E568BEAEFCD}" dt="2024-02-22T18:19:20.260" v="14537" actId="26606"/>
          <ac:spMkLst>
            <pc:docMk/>
            <pc:sldMk cId="2506504247" sldId="259"/>
            <ac:spMk id="10" creationId="{71B2258F-86CA-4D4D-8270-BC05FCDEBFB3}"/>
          </ac:spMkLst>
        </pc:spChg>
        <pc:spChg chg="add">
          <ac:chgData name="Khai Whyte" userId="c84cc78d-0786-4070-95e6-5a2c728dfed6" providerId="ADAL" clId="{308D9450-23B7-47C1-BABC-2E568BEAEFCD}" dt="2024-02-22T18:19:20.267" v="14538" actId="26606"/>
          <ac:spMkLst>
            <pc:docMk/>
            <pc:sldMk cId="2506504247" sldId="259"/>
            <ac:spMk id="12" creationId="{AB58EF07-17C2-48CF-ABB0-EEF1F17CB8F0}"/>
          </ac:spMkLst>
        </pc:spChg>
        <pc:spChg chg="add">
          <ac:chgData name="Khai Whyte" userId="c84cc78d-0786-4070-95e6-5a2c728dfed6" providerId="ADAL" clId="{308D9450-23B7-47C1-BABC-2E568BEAEFCD}" dt="2024-02-22T18:19:20.267" v="14538" actId="26606"/>
          <ac:spMkLst>
            <pc:docMk/>
            <pc:sldMk cId="2506504247" sldId="259"/>
            <ac:spMk id="13" creationId="{0671A8AE-40A1-4631-A6B8-581AFF065482}"/>
          </ac:spMkLst>
        </pc:spChg>
        <pc:spChg chg="add">
          <ac:chgData name="Khai Whyte" userId="c84cc78d-0786-4070-95e6-5a2c728dfed6" providerId="ADAL" clId="{308D9450-23B7-47C1-BABC-2E568BEAEFCD}" dt="2024-02-22T18:19:20.267" v="14538" actId="26606"/>
          <ac:spMkLst>
            <pc:docMk/>
            <pc:sldMk cId="2506504247" sldId="259"/>
            <ac:spMk id="14" creationId="{AF2F604E-43BE-4DC3-B983-E071523364F8}"/>
          </ac:spMkLst>
        </pc:spChg>
        <pc:spChg chg="add">
          <ac:chgData name="Khai Whyte" userId="c84cc78d-0786-4070-95e6-5a2c728dfed6" providerId="ADAL" clId="{308D9450-23B7-47C1-BABC-2E568BEAEFCD}" dt="2024-02-22T18:19:20.267" v="14538" actId="26606"/>
          <ac:spMkLst>
            <pc:docMk/>
            <pc:sldMk cId="2506504247" sldId="259"/>
            <ac:spMk id="16" creationId="{08C9B587-E65E-4B52-B37C-ABEBB6E87928}"/>
          </ac:spMkLst>
        </pc:spChg>
        <pc:picChg chg="add mod ord">
          <ac:chgData name="Khai Whyte" userId="c84cc78d-0786-4070-95e6-5a2c728dfed6" providerId="ADAL" clId="{308D9450-23B7-47C1-BABC-2E568BEAEFCD}" dt="2024-02-22T18:19:26.114" v="14540" actId="27614"/>
          <ac:picMkLst>
            <pc:docMk/>
            <pc:sldMk cId="2506504247" sldId="259"/>
            <ac:picMk id="5" creationId="{8974EEC6-BE44-EED2-8FBF-7DF02020A8A2}"/>
          </ac:picMkLst>
        </pc:picChg>
      </pc:sldChg>
      <pc:sldChg chg="addSp delSp modSp mod setBg setClrOvrMap">
        <pc:chgData name="Khai Whyte" userId="c84cc78d-0786-4070-95e6-5a2c728dfed6" providerId="ADAL" clId="{308D9450-23B7-47C1-BABC-2E568BEAEFCD}" dt="2024-02-22T18:42:32.172" v="14658" actId="26606"/>
        <pc:sldMkLst>
          <pc:docMk/>
          <pc:sldMk cId="3173313773" sldId="260"/>
        </pc:sldMkLst>
        <pc:spChg chg="mod">
          <ac:chgData name="Khai Whyte" userId="c84cc78d-0786-4070-95e6-5a2c728dfed6" providerId="ADAL" clId="{308D9450-23B7-47C1-BABC-2E568BEAEFCD}" dt="2024-02-22T18:42:32.172" v="14658" actId="26606"/>
          <ac:spMkLst>
            <pc:docMk/>
            <pc:sldMk cId="3173313773" sldId="260"/>
            <ac:spMk id="2" creationId="{00000000-0000-0000-0000-000000000000}"/>
          </ac:spMkLst>
        </pc:spChg>
        <pc:spChg chg="mod">
          <ac:chgData name="Khai Whyte" userId="c84cc78d-0786-4070-95e6-5a2c728dfed6" providerId="ADAL" clId="{308D9450-23B7-47C1-BABC-2E568BEAEFCD}" dt="2024-02-22T18:42:32.172" v="14658" actId="26606"/>
          <ac:spMkLst>
            <pc:docMk/>
            <pc:sldMk cId="3173313773" sldId="260"/>
            <ac:spMk id="3" creationId="{00000000-0000-0000-0000-000000000000}"/>
          </ac:spMkLst>
        </pc:spChg>
        <pc:spChg chg="add del">
          <ac:chgData name="Khai Whyte" userId="c84cc78d-0786-4070-95e6-5a2c728dfed6" providerId="ADAL" clId="{308D9450-23B7-47C1-BABC-2E568BEAEFCD}" dt="2024-02-22T18:42:32.172" v="14658" actId="26606"/>
          <ac:spMkLst>
            <pc:docMk/>
            <pc:sldMk cId="3173313773" sldId="260"/>
            <ac:spMk id="10" creationId="{0671A8AE-40A1-4631-A6B8-581AFF065482}"/>
          </ac:spMkLst>
        </pc:spChg>
        <pc:spChg chg="add del">
          <ac:chgData name="Khai Whyte" userId="c84cc78d-0786-4070-95e6-5a2c728dfed6" providerId="ADAL" clId="{308D9450-23B7-47C1-BABC-2E568BEAEFCD}" dt="2024-02-22T18:42:32.172" v="14658" actId="26606"/>
          <ac:spMkLst>
            <pc:docMk/>
            <pc:sldMk cId="3173313773" sldId="260"/>
            <ac:spMk id="12" creationId="{AB58EF07-17C2-48CF-ABB0-EEF1F17CB8F0}"/>
          </ac:spMkLst>
        </pc:spChg>
        <pc:spChg chg="add del">
          <ac:chgData name="Khai Whyte" userId="c84cc78d-0786-4070-95e6-5a2c728dfed6" providerId="ADAL" clId="{308D9450-23B7-47C1-BABC-2E568BEAEFCD}" dt="2024-02-22T18:42:32.172" v="14658" actId="26606"/>
          <ac:spMkLst>
            <pc:docMk/>
            <pc:sldMk cId="3173313773" sldId="260"/>
            <ac:spMk id="14" creationId="{AF2F604E-43BE-4DC3-B983-E071523364F8}"/>
          </ac:spMkLst>
        </pc:spChg>
        <pc:spChg chg="add del">
          <ac:chgData name="Khai Whyte" userId="c84cc78d-0786-4070-95e6-5a2c728dfed6" providerId="ADAL" clId="{308D9450-23B7-47C1-BABC-2E568BEAEFCD}" dt="2024-02-22T18:42:32.172" v="14658" actId="26606"/>
          <ac:spMkLst>
            <pc:docMk/>
            <pc:sldMk cId="3173313773" sldId="260"/>
            <ac:spMk id="16" creationId="{08C9B587-E65E-4B52-B37C-ABEBB6E87928}"/>
          </ac:spMkLst>
        </pc:spChg>
        <pc:spChg chg="add">
          <ac:chgData name="Khai Whyte" userId="c84cc78d-0786-4070-95e6-5a2c728dfed6" providerId="ADAL" clId="{308D9450-23B7-47C1-BABC-2E568BEAEFCD}" dt="2024-02-22T18:42:32.172" v="14658" actId="26606"/>
          <ac:spMkLst>
            <pc:docMk/>
            <pc:sldMk cId="3173313773" sldId="260"/>
            <ac:spMk id="21" creationId="{0671A8AE-40A1-4631-A6B8-581AFF065482}"/>
          </ac:spMkLst>
        </pc:spChg>
        <pc:spChg chg="add">
          <ac:chgData name="Khai Whyte" userId="c84cc78d-0786-4070-95e6-5a2c728dfed6" providerId="ADAL" clId="{308D9450-23B7-47C1-BABC-2E568BEAEFCD}" dt="2024-02-22T18:42:32.172" v="14658" actId="26606"/>
          <ac:spMkLst>
            <pc:docMk/>
            <pc:sldMk cId="3173313773" sldId="260"/>
            <ac:spMk id="23" creationId="{AB58EF07-17C2-48CF-ABB0-EEF1F17CB8F0}"/>
          </ac:spMkLst>
        </pc:spChg>
        <pc:spChg chg="add">
          <ac:chgData name="Khai Whyte" userId="c84cc78d-0786-4070-95e6-5a2c728dfed6" providerId="ADAL" clId="{308D9450-23B7-47C1-BABC-2E568BEAEFCD}" dt="2024-02-22T18:42:32.172" v="14658" actId="26606"/>
          <ac:spMkLst>
            <pc:docMk/>
            <pc:sldMk cId="3173313773" sldId="260"/>
            <ac:spMk id="25" creationId="{AF2F604E-43BE-4DC3-B983-E071523364F8}"/>
          </ac:spMkLst>
        </pc:spChg>
        <pc:spChg chg="add">
          <ac:chgData name="Khai Whyte" userId="c84cc78d-0786-4070-95e6-5a2c728dfed6" providerId="ADAL" clId="{308D9450-23B7-47C1-BABC-2E568BEAEFCD}" dt="2024-02-22T18:42:32.172" v="14658" actId="26606"/>
          <ac:spMkLst>
            <pc:docMk/>
            <pc:sldMk cId="3173313773" sldId="260"/>
            <ac:spMk id="27" creationId="{08C9B587-E65E-4B52-B37C-ABEBB6E87928}"/>
          </ac:spMkLst>
        </pc:spChg>
        <pc:picChg chg="add del mod ord">
          <ac:chgData name="Khai Whyte" userId="c84cc78d-0786-4070-95e6-5a2c728dfed6" providerId="ADAL" clId="{308D9450-23B7-47C1-BABC-2E568BEAEFCD}" dt="2024-02-22T18:36:46.315" v="14654" actId="478"/>
          <ac:picMkLst>
            <pc:docMk/>
            <pc:sldMk cId="3173313773" sldId="260"/>
            <ac:picMk id="5" creationId="{AD0D906F-FCB8-52EC-F07E-88B9A6DA2886}"/>
          </ac:picMkLst>
        </pc:picChg>
        <pc:picChg chg="add mod ord">
          <ac:chgData name="Khai Whyte" userId="c84cc78d-0786-4070-95e6-5a2c728dfed6" providerId="ADAL" clId="{308D9450-23B7-47C1-BABC-2E568BEAEFCD}" dt="2024-02-22T18:42:32.172" v="14658" actId="26606"/>
          <ac:picMkLst>
            <pc:docMk/>
            <pc:sldMk cId="3173313773" sldId="260"/>
            <ac:picMk id="7" creationId="{D4DBDDA1-BB2A-1ACC-6BBA-C547EF50F019}"/>
          </ac:picMkLst>
        </pc:picChg>
      </pc:sldChg>
      <pc:sldChg chg="modSp del mod">
        <pc:chgData name="Khai Whyte" userId="c84cc78d-0786-4070-95e6-5a2c728dfed6" providerId="ADAL" clId="{308D9450-23B7-47C1-BABC-2E568BEAEFCD}" dt="2024-02-01T23:27:43.888" v="1124" actId="47"/>
        <pc:sldMkLst>
          <pc:docMk/>
          <pc:sldMk cId="885749724" sldId="261"/>
        </pc:sldMkLst>
        <pc:spChg chg="mod">
          <ac:chgData name="Khai Whyte" userId="c84cc78d-0786-4070-95e6-5a2c728dfed6" providerId="ADAL" clId="{308D9450-23B7-47C1-BABC-2E568BEAEFCD}" dt="2024-02-01T23:26:03.802" v="1053" actId="1076"/>
          <ac:spMkLst>
            <pc:docMk/>
            <pc:sldMk cId="885749724" sldId="261"/>
            <ac:spMk id="2" creationId="{00000000-0000-0000-0000-000000000000}"/>
          </ac:spMkLst>
        </pc:spChg>
      </pc:sldChg>
      <pc:sldChg chg="addSp modSp mod ord">
        <pc:chgData name="Khai Whyte" userId="c84cc78d-0786-4070-95e6-5a2c728dfed6" providerId="ADAL" clId="{308D9450-23B7-47C1-BABC-2E568BEAEFCD}" dt="2024-02-22T18:47:47.480" v="14699" actId="29295"/>
        <pc:sldMkLst>
          <pc:docMk/>
          <pc:sldMk cId="2008939331" sldId="262"/>
        </pc:sldMkLst>
        <pc:spChg chg="mod">
          <ac:chgData name="Khai Whyte" userId="c84cc78d-0786-4070-95e6-5a2c728dfed6" providerId="ADAL" clId="{308D9450-23B7-47C1-BABC-2E568BEAEFCD}" dt="2024-02-01T23:28:32.768" v="1134" actId="1076"/>
          <ac:spMkLst>
            <pc:docMk/>
            <pc:sldMk cId="2008939331" sldId="262"/>
            <ac:spMk id="2" creationId="{00000000-0000-0000-0000-000000000000}"/>
          </ac:spMkLst>
        </pc:spChg>
        <pc:spChg chg="mod">
          <ac:chgData name="Khai Whyte" userId="c84cc78d-0786-4070-95e6-5a2c728dfed6" providerId="ADAL" clId="{308D9450-23B7-47C1-BABC-2E568BEAEFCD}" dt="2024-02-01T23:28:34.294" v="1135" actId="1076"/>
          <ac:spMkLst>
            <pc:docMk/>
            <pc:sldMk cId="2008939331" sldId="262"/>
            <ac:spMk id="3" creationId="{00000000-0000-0000-0000-000000000000}"/>
          </ac:spMkLst>
        </pc:spChg>
        <pc:spChg chg="add mod">
          <ac:chgData name="Khai Whyte" userId="c84cc78d-0786-4070-95e6-5a2c728dfed6" providerId="ADAL" clId="{308D9450-23B7-47C1-BABC-2E568BEAEFCD}" dt="2024-02-01T23:28:07.783" v="1126" actId="164"/>
          <ac:spMkLst>
            <pc:docMk/>
            <pc:sldMk cId="2008939331" sldId="262"/>
            <ac:spMk id="4" creationId="{E4AB4FC2-F06D-A80F-F8B8-7DFBB5B8A29E}"/>
          </ac:spMkLst>
        </pc:spChg>
        <pc:spChg chg="add mod">
          <ac:chgData name="Khai Whyte" userId="c84cc78d-0786-4070-95e6-5a2c728dfed6" providerId="ADAL" clId="{308D9450-23B7-47C1-BABC-2E568BEAEFCD}" dt="2024-02-01T23:28:07.783" v="1126" actId="164"/>
          <ac:spMkLst>
            <pc:docMk/>
            <pc:sldMk cId="2008939331" sldId="262"/>
            <ac:spMk id="5" creationId="{3938F639-F8B4-3534-2AE7-9CE33DE71418}"/>
          </ac:spMkLst>
        </pc:spChg>
        <pc:grpChg chg="add mod">
          <ac:chgData name="Khai Whyte" userId="c84cc78d-0786-4070-95e6-5a2c728dfed6" providerId="ADAL" clId="{308D9450-23B7-47C1-BABC-2E568BEAEFCD}" dt="2024-02-01T23:28:31.533" v="1133" actId="1076"/>
          <ac:grpSpMkLst>
            <pc:docMk/>
            <pc:sldMk cId="2008939331" sldId="262"/>
            <ac:grpSpMk id="6" creationId="{EB85C910-B01E-AF2D-172D-6EFB50B0BBEE}"/>
          </ac:grpSpMkLst>
        </pc:grpChg>
        <pc:picChg chg="add mod ord">
          <ac:chgData name="Khai Whyte" userId="c84cc78d-0786-4070-95e6-5a2c728dfed6" providerId="ADAL" clId="{308D9450-23B7-47C1-BABC-2E568BEAEFCD}" dt="2024-02-22T18:47:47.480" v="14699" actId="29295"/>
          <ac:picMkLst>
            <pc:docMk/>
            <pc:sldMk cId="2008939331" sldId="262"/>
            <ac:picMk id="8" creationId="{7C0D6BB2-4693-1D83-75CB-1DFE597FE819}"/>
          </ac:picMkLst>
        </pc:picChg>
      </pc:sldChg>
      <pc:sldChg chg="modSp mod">
        <pc:chgData name="Khai Whyte" userId="c84cc78d-0786-4070-95e6-5a2c728dfed6" providerId="ADAL" clId="{308D9450-23B7-47C1-BABC-2E568BEAEFCD}" dt="2024-02-22T22:00:36.025" v="16615" actId="14861"/>
        <pc:sldMkLst>
          <pc:docMk/>
          <pc:sldMk cId="691902378" sldId="263"/>
        </pc:sldMkLst>
        <pc:spChg chg="mod">
          <ac:chgData name="Khai Whyte" userId="c84cc78d-0786-4070-95e6-5a2c728dfed6" providerId="ADAL" clId="{308D9450-23B7-47C1-BABC-2E568BEAEFCD}" dt="2024-02-22T22:00:36.025" v="16615" actId="14861"/>
          <ac:spMkLst>
            <pc:docMk/>
            <pc:sldMk cId="691902378" sldId="263"/>
            <ac:spMk id="2" creationId="{00000000-0000-0000-0000-000000000000}"/>
          </ac:spMkLst>
        </pc:spChg>
        <pc:spChg chg="mod">
          <ac:chgData name="Khai Whyte" userId="c84cc78d-0786-4070-95e6-5a2c728dfed6" providerId="ADAL" clId="{308D9450-23B7-47C1-BABC-2E568BEAEFCD}" dt="2024-02-22T22:00:36.025" v="16615" actId="14861"/>
          <ac:spMkLst>
            <pc:docMk/>
            <pc:sldMk cId="691902378" sldId="263"/>
            <ac:spMk id="3" creationId="{00000000-0000-0000-0000-000000000000}"/>
          </ac:spMkLst>
        </pc:spChg>
      </pc:sldChg>
      <pc:sldChg chg="addSp delSp modSp mod">
        <pc:chgData name="Khai Whyte" userId="c84cc78d-0786-4070-95e6-5a2c728dfed6" providerId="ADAL" clId="{308D9450-23B7-47C1-BABC-2E568BEAEFCD}" dt="2024-02-22T18:34:26.051" v="14653" actId="1076"/>
        <pc:sldMkLst>
          <pc:docMk/>
          <pc:sldMk cId="259497944" sldId="264"/>
        </pc:sldMkLst>
        <pc:spChg chg="add mod ord">
          <ac:chgData name="Khai Whyte" userId="c84cc78d-0786-4070-95e6-5a2c728dfed6" providerId="ADAL" clId="{308D9450-23B7-47C1-BABC-2E568BEAEFCD}" dt="2024-02-22T18:34:13.346" v="14647" actId="1076"/>
          <ac:spMkLst>
            <pc:docMk/>
            <pc:sldMk cId="259497944" sldId="264"/>
            <ac:spMk id="2" creationId="{386C4F90-9725-72A8-15AC-CE29C23507B2}"/>
          </ac:spMkLst>
        </pc:spChg>
        <pc:spChg chg="add del mod">
          <ac:chgData name="Khai Whyte" userId="c84cc78d-0786-4070-95e6-5a2c728dfed6" providerId="ADAL" clId="{308D9450-23B7-47C1-BABC-2E568BEAEFCD}" dt="2024-02-22T18:32:08.235" v="14567" actId="478"/>
          <ac:spMkLst>
            <pc:docMk/>
            <pc:sldMk cId="259497944" sldId="264"/>
            <ac:spMk id="3" creationId="{754BF66F-4F64-1CB3-3B22-CB867D193B5C}"/>
          </ac:spMkLst>
        </pc:spChg>
        <pc:spChg chg="mod">
          <ac:chgData name="Khai Whyte" userId="c84cc78d-0786-4070-95e6-5a2c728dfed6" providerId="ADAL" clId="{308D9450-23B7-47C1-BABC-2E568BEAEFCD}" dt="2024-02-22T18:34:17.780" v="14648" actId="1076"/>
          <ac:spMkLst>
            <pc:docMk/>
            <pc:sldMk cId="259497944" sldId="264"/>
            <ac:spMk id="4" creationId="{00000000-0000-0000-0000-000000000000}"/>
          </ac:spMkLst>
        </pc:spChg>
        <pc:spChg chg="add mod ord">
          <ac:chgData name="Khai Whyte" userId="c84cc78d-0786-4070-95e6-5a2c728dfed6" providerId="ADAL" clId="{308D9450-23B7-47C1-BABC-2E568BEAEFCD}" dt="2024-02-22T18:34:13.346" v="14647" actId="1076"/>
          <ac:spMkLst>
            <pc:docMk/>
            <pc:sldMk cId="259497944" sldId="264"/>
            <ac:spMk id="5" creationId="{6EEF3CFB-7A84-3EBF-8AA4-9B4D2B0142A3}"/>
          </ac:spMkLst>
        </pc:spChg>
        <pc:spChg chg="add mod ord">
          <ac:chgData name="Khai Whyte" userId="c84cc78d-0786-4070-95e6-5a2c728dfed6" providerId="ADAL" clId="{308D9450-23B7-47C1-BABC-2E568BEAEFCD}" dt="2024-02-22T18:34:13.346" v="14647" actId="1076"/>
          <ac:spMkLst>
            <pc:docMk/>
            <pc:sldMk cId="259497944" sldId="264"/>
            <ac:spMk id="6" creationId="{F2940860-365A-9095-9332-8891BF8DE25A}"/>
          </ac:spMkLst>
        </pc:spChg>
        <pc:spChg chg="add mod ord">
          <ac:chgData name="Khai Whyte" userId="c84cc78d-0786-4070-95e6-5a2c728dfed6" providerId="ADAL" clId="{308D9450-23B7-47C1-BABC-2E568BEAEFCD}" dt="2024-02-22T18:34:13.346" v="14647" actId="1076"/>
          <ac:spMkLst>
            <pc:docMk/>
            <pc:sldMk cId="259497944" sldId="264"/>
            <ac:spMk id="7" creationId="{8DF73E9E-6E21-0E36-FDD4-630C9A414041}"/>
          </ac:spMkLst>
        </pc:spChg>
        <pc:spChg chg="mod">
          <ac:chgData name="Khai Whyte" userId="c84cc78d-0786-4070-95e6-5a2c728dfed6" providerId="ADAL" clId="{308D9450-23B7-47C1-BABC-2E568BEAEFCD}" dt="2024-02-22T18:34:26.051" v="14653" actId="1076"/>
          <ac:spMkLst>
            <pc:docMk/>
            <pc:sldMk cId="259497944" sldId="264"/>
            <ac:spMk id="9" creationId="{00000000-0000-0000-0000-000000000000}"/>
          </ac:spMkLst>
        </pc:spChg>
      </pc:sldChg>
      <pc:sldChg chg="addSp delSp modSp mod">
        <pc:chgData name="Khai Whyte" userId="c84cc78d-0786-4070-95e6-5a2c728dfed6" providerId="ADAL" clId="{308D9450-23B7-47C1-BABC-2E568BEAEFCD}" dt="2024-02-22T19:13:47.263" v="14795" actId="13926"/>
        <pc:sldMkLst>
          <pc:docMk/>
          <pc:sldMk cId="1691365596" sldId="265"/>
        </pc:sldMkLst>
        <pc:spChg chg="mod">
          <ac:chgData name="Khai Whyte" userId="c84cc78d-0786-4070-95e6-5a2c728dfed6" providerId="ADAL" clId="{308D9450-23B7-47C1-BABC-2E568BEAEFCD}" dt="2024-02-22T19:13:47.263" v="14795" actId="13926"/>
          <ac:spMkLst>
            <pc:docMk/>
            <pc:sldMk cId="1691365596" sldId="265"/>
            <ac:spMk id="2" creationId="{00000000-0000-0000-0000-000000000000}"/>
          </ac:spMkLst>
        </pc:spChg>
        <pc:spChg chg="mod">
          <ac:chgData name="Khai Whyte" userId="c84cc78d-0786-4070-95e6-5a2c728dfed6" providerId="ADAL" clId="{308D9450-23B7-47C1-BABC-2E568BEAEFCD}" dt="2024-02-22T18:46:06.528" v="14683" actId="207"/>
          <ac:spMkLst>
            <pc:docMk/>
            <pc:sldMk cId="1691365596" sldId="265"/>
            <ac:spMk id="4" creationId="{00000000-0000-0000-0000-000000000000}"/>
          </ac:spMkLst>
        </pc:spChg>
        <pc:picChg chg="add del mod">
          <ac:chgData name="Khai Whyte" userId="c84cc78d-0786-4070-95e6-5a2c728dfed6" providerId="ADAL" clId="{308D9450-23B7-47C1-BABC-2E568BEAEFCD}" dt="2024-02-22T18:44:39.740" v="14664" actId="478"/>
          <ac:picMkLst>
            <pc:docMk/>
            <pc:sldMk cId="1691365596" sldId="265"/>
            <ac:picMk id="10" creationId="{DF610E1F-8DCF-ECFF-1216-953296B70A26}"/>
          </ac:picMkLst>
        </pc:picChg>
        <pc:picChg chg="add mod ord">
          <ac:chgData name="Khai Whyte" userId="c84cc78d-0786-4070-95e6-5a2c728dfed6" providerId="ADAL" clId="{308D9450-23B7-47C1-BABC-2E568BEAEFCD}" dt="2024-02-22T18:45:46.732" v="14678" actId="29295"/>
          <ac:picMkLst>
            <pc:docMk/>
            <pc:sldMk cId="1691365596" sldId="265"/>
            <ac:picMk id="12" creationId="{EF218118-41E6-C6A5-5014-937A17886110}"/>
          </ac:picMkLst>
        </pc:picChg>
      </pc:sldChg>
      <pc:sldChg chg="addSp modSp mod">
        <pc:chgData name="Khai Whyte" userId="c84cc78d-0786-4070-95e6-5a2c728dfed6" providerId="ADAL" clId="{308D9450-23B7-47C1-BABC-2E568BEAEFCD}" dt="2024-02-22T19:13:38.857" v="14794" actId="13926"/>
        <pc:sldMkLst>
          <pc:docMk/>
          <pc:sldMk cId="3555112213" sldId="266"/>
        </pc:sldMkLst>
        <pc:spChg chg="mod">
          <ac:chgData name="Khai Whyte" userId="c84cc78d-0786-4070-95e6-5a2c728dfed6" providerId="ADAL" clId="{308D9450-23B7-47C1-BABC-2E568BEAEFCD}" dt="2024-02-22T19:13:36.760" v="14793" actId="13926"/>
          <ac:spMkLst>
            <pc:docMk/>
            <pc:sldMk cId="3555112213" sldId="266"/>
            <ac:spMk id="2" creationId="{00000000-0000-0000-0000-000000000000}"/>
          </ac:spMkLst>
        </pc:spChg>
        <pc:spChg chg="mod">
          <ac:chgData name="Khai Whyte" userId="c84cc78d-0786-4070-95e6-5a2c728dfed6" providerId="ADAL" clId="{308D9450-23B7-47C1-BABC-2E568BEAEFCD}" dt="2024-02-22T19:13:38.857" v="14794" actId="13926"/>
          <ac:spMkLst>
            <pc:docMk/>
            <pc:sldMk cId="3555112213" sldId="266"/>
            <ac:spMk id="4" creationId="{00000000-0000-0000-0000-000000000000}"/>
          </ac:spMkLst>
        </pc:spChg>
        <pc:spChg chg="mod">
          <ac:chgData name="Khai Whyte" userId="c84cc78d-0786-4070-95e6-5a2c728dfed6" providerId="ADAL" clId="{308D9450-23B7-47C1-BABC-2E568BEAEFCD}" dt="2024-02-22T18:46:50.585" v="14692" actId="207"/>
          <ac:spMkLst>
            <pc:docMk/>
            <pc:sldMk cId="3555112213" sldId="266"/>
            <ac:spMk id="10" creationId="{00000000-0000-0000-0000-000000000000}"/>
          </ac:spMkLst>
        </pc:spChg>
        <pc:picChg chg="add mod ord">
          <ac:chgData name="Khai Whyte" userId="c84cc78d-0786-4070-95e6-5a2c728dfed6" providerId="ADAL" clId="{308D9450-23B7-47C1-BABC-2E568BEAEFCD}" dt="2024-02-22T18:46:34.870" v="14687" actId="167"/>
          <ac:picMkLst>
            <pc:docMk/>
            <pc:sldMk cId="3555112213" sldId="266"/>
            <ac:picMk id="7" creationId="{2213E7B5-B5D9-20A1-24E4-A21F09872C18}"/>
          </ac:picMkLst>
        </pc:picChg>
        <pc:picChg chg="add mod">
          <ac:chgData name="Khai Whyte" userId="c84cc78d-0786-4070-95e6-5a2c728dfed6" providerId="ADAL" clId="{308D9450-23B7-47C1-BABC-2E568BEAEFCD}" dt="2024-02-22T18:46:15.078" v="14685"/>
          <ac:picMkLst>
            <pc:docMk/>
            <pc:sldMk cId="3555112213" sldId="266"/>
            <ac:picMk id="11" creationId="{2D37877C-0B88-13F9-6AC2-C3487DCE480F}"/>
          </ac:picMkLst>
        </pc:picChg>
      </pc:sldChg>
      <pc:sldChg chg="addSp modSp add mod ord">
        <pc:chgData name="Khai Whyte" userId="c84cc78d-0786-4070-95e6-5a2c728dfed6" providerId="ADAL" clId="{308D9450-23B7-47C1-BABC-2E568BEAEFCD}" dt="2024-02-22T19:21:07.467" v="14854" actId="167"/>
        <pc:sldMkLst>
          <pc:docMk/>
          <pc:sldMk cId="291321397" sldId="267"/>
        </pc:sldMkLst>
        <pc:spChg chg="mod">
          <ac:chgData name="Khai Whyte" userId="c84cc78d-0786-4070-95e6-5a2c728dfed6" providerId="ADAL" clId="{308D9450-23B7-47C1-BABC-2E568BEAEFCD}" dt="2024-02-01T16:29:28.261" v="67" actId="20577"/>
          <ac:spMkLst>
            <pc:docMk/>
            <pc:sldMk cId="291321397" sldId="267"/>
            <ac:spMk id="2" creationId="{00000000-0000-0000-0000-000000000000}"/>
          </ac:spMkLst>
        </pc:spChg>
        <pc:picChg chg="add mod ord">
          <ac:chgData name="Khai Whyte" userId="c84cc78d-0786-4070-95e6-5a2c728dfed6" providerId="ADAL" clId="{308D9450-23B7-47C1-BABC-2E568BEAEFCD}" dt="2024-02-22T19:21:07.467" v="14854" actId="167"/>
          <ac:picMkLst>
            <pc:docMk/>
            <pc:sldMk cId="291321397" sldId="267"/>
            <ac:picMk id="5" creationId="{E3C1B26E-B3D1-01CB-4B8A-DC250E642BBA}"/>
          </ac:picMkLst>
        </pc:picChg>
        <pc:picChg chg="add mod ord">
          <ac:chgData name="Khai Whyte" userId="c84cc78d-0786-4070-95e6-5a2c728dfed6" providerId="ADAL" clId="{308D9450-23B7-47C1-BABC-2E568BEAEFCD}" dt="2024-02-22T19:18:56.162" v="14842" actId="1076"/>
          <ac:picMkLst>
            <pc:docMk/>
            <pc:sldMk cId="291321397" sldId="267"/>
            <ac:picMk id="7" creationId="{24E86BB0-ED00-DDB7-B317-67EA35425A28}"/>
          </ac:picMkLst>
        </pc:picChg>
        <pc:picChg chg="add mod">
          <ac:chgData name="Khai Whyte" userId="c84cc78d-0786-4070-95e6-5a2c728dfed6" providerId="ADAL" clId="{308D9450-23B7-47C1-BABC-2E568BEAEFCD}" dt="2024-02-22T19:18:48.025" v="14837" actId="1076"/>
          <ac:picMkLst>
            <pc:docMk/>
            <pc:sldMk cId="291321397" sldId="267"/>
            <ac:picMk id="8" creationId="{E2CC72B4-4816-A475-7C3C-E5688A8A85CF}"/>
          </ac:picMkLst>
        </pc:picChg>
        <pc:picChg chg="add mod ord">
          <ac:chgData name="Khai Whyte" userId="c84cc78d-0786-4070-95e6-5a2c728dfed6" providerId="ADAL" clId="{308D9450-23B7-47C1-BABC-2E568BEAEFCD}" dt="2024-02-22T19:21:05.751" v="14853" actId="167"/>
          <ac:picMkLst>
            <pc:docMk/>
            <pc:sldMk cId="291321397" sldId="267"/>
            <ac:picMk id="9" creationId="{0DC06C91-D69D-BAA5-4521-70CF6A84EED5}"/>
          </ac:picMkLst>
        </pc:picChg>
      </pc:sldChg>
      <pc:sldChg chg="modSp add del mod ord">
        <pc:chgData name="Khai Whyte" userId="c84cc78d-0786-4070-95e6-5a2c728dfed6" providerId="ADAL" clId="{308D9450-23B7-47C1-BABC-2E568BEAEFCD}" dt="2024-02-01T23:31:13.159" v="1303" actId="47"/>
        <pc:sldMkLst>
          <pc:docMk/>
          <pc:sldMk cId="41811092" sldId="268"/>
        </pc:sldMkLst>
        <pc:spChg chg="mod">
          <ac:chgData name="Khai Whyte" userId="c84cc78d-0786-4070-95e6-5a2c728dfed6" providerId="ADAL" clId="{308D9450-23B7-47C1-BABC-2E568BEAEFCD}" dt="2024-02-01T16:29:49.027" v="74" actId="122"/>
          <ac:spMkLst>
            <pc:docMk/>
            <pc:sldMk cId="41811092" sldId="268"/>
            <ac:spMk id="3" creationId="{00000000-0000-0000-0000-000000000000}"/>
          </ac:spMkLst>
        </pc:spChg>
      </pc:sldChg>
      <pc:sldChg chg="addSp modSp add mod ord">
        <pc:chgData name="Khai Whyte" userId="c84cc78d-0786-4070-95e6-5a2c728dfed6" providerId="ADAL" clId="{308D9450-23B7-47C1-BABC-2E568BEAEFCD}" dt="2024-02-22T19:20:54.178" v="14850" actId="167"/>
        <pc:sldMkLst>
          <pc:docMk/>
          <pc:sldMk cId="1555769424" sldId="269"/>
        </pc:sldMkLst>
        <pc:spChg chg="mod">
          <ac:chgData name="Khai Whyte" userId="c84cc78d-0786-4070-95e6-5a2c728dfed6" providerId="ADAL" clId="{308D9450-23B7-47C1-BABC-2E568BEAEFCD}" dt="2024-02-01T16:30:00.188" v="79" actId="20577"/>
          <ac:spMkLst>
            <pc:docMk/>
            <pc:sldMk cId="1555769424" sldId="269"/>
            <ac:spMk id="2" creationId="{00000000-0000-0000-0000-000000000000}"/>
          </ac:spMkLst>
        </pc:spChg>
        <pc:picChg chg="add mod">
          <ac:chgData name="Khai Whyte" userId="c84cc78d-0786-4070-95e6-5a2c728dfed6" providerId="ADAL" clId="{308D9450-23B7-47C1-BABC-2E568BEAEFCD}" dt="2024-02-22T19:19:18.533" v="14847"/>
          <ac:picMkLst>
            <pc:docMk/>
            <pc:sldMk cId="1555769424" sldId="269"/>
            <ac:picMk id="4" creationId="{47E837C8-1127-28EF-1164-2E67B64C0B13}"/>
          </ac:picMkLst>
        </pc:picChg>
        <pc:picChg chg="add mod ord">
          <ac:chgData name="Khai Whyte" userId="c84cc78d-0786-4070-95e6-5a2c728dfed6" providerId="ADAL" clId="{308D9450-23B7-47C1-BABC-2E568BEAEFCD}" dt="2024-02-22T19:20:54.178" v="14850" actId="167"/>
          <ac:picMkLst>
            <pc:docMk/>
            <pc:sldMk cId="1555769424" sldId="269"/>
            <ac:picMk id="5" creationId="{823748EA-31B7-DA83-38C0-0C2B37B47481}"/>
          </ac:picMkLst>
        </pc:picChg>
        <pc:picChg chg="add mod">
          <ac:chgData name="Khai Whyte" userId="c84cc78d-0786-4070-95e6-5a2c728dfed6" providerId="ADAL" clId="{308D9450-23B7-47C1-BABC-2E568BEAEFCD}" dt="2024-02-22T19:19:18.533" v="14847"/>
          <ac:picMkLst>
            <pc:docMk/>
            <pc:sldMk cId="1555769424" sldId="269"/>
            <ac:picMk id="6" creationId="{95BFD999-A588-70AC-4756-B92E6F027811}"/>
          </ac:picMkLst>
        </pc:picChg>
        <pc:picChg chg="add mod ord">
          <ac:chgData name="Khai Whyte" userId="c84cc78d-0786-4070-95e6-5a2c728dfed6" providerId="ADAL" clId="{308D9450-23B7-47C1-BABC-2E568BEAEFCD}" dt="2024-02-22T19:20:49.778" v="14849" actId="167"/>
          <ac:picMkLst>
            <pc:docMk/>
            <pc:sldMk cId="1555769424" sldId="269"/>
            <ac:picMk id="7" creationId="{39005584-B78C-BBA5-577F-AC1D87AF8D73}"/>
          </ac:picMkLst>
        </pc:picChg>
      </pc:sldChg>
      <pc:sldChg chg="addSp delSp modSp add mod ord">
        <pc:chgData name="Khai Whyte" userId="c84cc78d-0786-4070-95e6-5a2c728dfed6" providerId="ADAL" clId="{308D9450-23B7-47C1-BABC-2E568BEAEFCD}" dt="2024-02-22T19:29:17.011" v="14891" actId="1076"/>
        <pc:sldMkLst>
          <pc:docMk/>
          <pc:sldMk cId="1113994376" sldId="270"/>
        </pc:sldMkLst>
        <pc:spChg chg="mod">
          <ac:chgData name="Khai Whyte" userId="c84cc78d-0786-4070-95e6-5a2c728dfed6" providerId="ADAL" clId="{308D9450-23B7-47C1-BABC-2E568BEAEFCD}" dt="2024-02-22T19:28:13.830" v="14880" actId="1076"/>
          <ac:spMkLst>
            <pc:docMk/>
            <pc:sldMk cId="1113994376" sldId="270"/>
            <ac:spMk id="2" creationId="{00000000-0000-0000-0000-000000000000}"/>
          </ac:spMkLst>
        </pc:spChg>
        <pc:spChg chg="del">
          <ac:chgData name="Khai Whyte" userId="c84cc78d-0786-4070-95e6-5a2c728dfed6" providerId="ADAL" clId="{308D9450-23B7-47C1-BABC-2E568BEAEFCD}" dt="2024-02-01T16:30:33.830" v="101" actId="478"/>
          <ac:spMkLst>
            <pc:docMk/>
            <pc:sldMk cId="1113994376" sldId="270"/>
            <ac:spMk id="3" creationId="{00000000-0000-0000-0000-000000000000}"/>
          </ac:spMkLst>
        </pc:spChg>
        <pc:spChg chg="add del mod">
          <ac:chgData name="Khai Whyte" userId="c84cc78d-0786-4070-95e6-5a2c728dfed6" providerId="ADAL" clId="{308D9450-23B7-47C1-BABC-2E568BEAEFCD}" dt="2024-02-01T16:30:36.188" v="102" actId="478"/>
          <ac:spMkLst>
            <pc:docMk/>
            <pc:sldMk cId="1113994376" sldId="270"/>
            <ac:spMk id="5" creationId="{9359DCF1-D490-DBE2-8D20-C20C2A0BFF88}"/>
          </ac:spMkLst>
        </pc:spChg>
        <pc:picChg chg="add mod ord">
          <ac:chgData name="Khai Whyte" userId="c84cc78d-0786-4070-95e6-5a2c728dfed6" providerId="ADAL" clId="{308D9450-23B7-47C1-BABC-2E568BEAEFCD}" dt="2024-02-22T19:29:17.011" v="14891" actId="1076"/>
          <ac:picMkLst>
            <pc:docMk/>
            <pc:sldMk cId="1113994376" sldId="270"/>
            <ac:picMk id="4" creationId="{8B71F18F-E4F5-4D29-6484-F053B320B573}"/>
          </ac:picMkLst>
        </pc:picChg>
      </pc:sldChg>
      <pc:sldChg chg="addSp delSp modSp add mod">
        <pc:chgData name="Khai Whyte" userId="c84cc78d-0786-4070-95e6-5a2c728dfed6" providerId="ADAL" clId="{308D9450-23B7-47C1-BABC-2E568BEAEFCD}" dt="2024-02-22T17:56:57.556" v="14368" actId="1076"/>
        <pc:sldMkLst>
          <pc:docMk/>
          <pc:sldMk cId="1020821177" sldId="271"/>
        </pc:sldMkLst>
        <pc:spChg chg="del">
          <ac:chgData name="Khai Whyte" userId="c84cc78d-0786-4070-95e6-5a2c728dfed6" providerId="ADAL" clId="{308D9450-23B7-47C1-BABC-2E568BEAEFCD}" dt="2024-02-01T16:35:10.129" v="106" actId="478"/>
          <ac:spMkLst>
            <pc:docMk/>
            <pc:sldMk cId="1020821177" sldId="271"/>
            <ac:spMk id="2" creationId="{00000000-0000-0000-0000-000000000000}"/>
          </ac:spMkLst>
        </pc:spChg>
        <pc:spChg chg="add mod">
          <ac:chgData name="Khai Whyte" userId="c84cc78d-0786-4070-95e6-5a2c728dfed6" providerId="ADAL" clId="{308D9450-23B7-47C1-BABC-2E568BEAEFCD}" dt="2024-02-22T17:56:45.933" v="14361" actId="1076"/>
          <ac:spMkLst>
            <pc:docMk/>
            <pc:sldMk cId="1020821177" sldId="271"/>
            <ac:spMk id="2" creationId="{8DE39BA1-ABA2-9DC4-F00C-99A4C31BEE04}"/>
          </ac:spMkLst>
        </pc:spChg>
        <pc:spChg chg="del">
          <ac:chgData name="Khai Whyte" userId="c84cc78d-0786-4070-95e6-5a2c728dfed6" providerId="ADAL" clId="{308D9450-23B7-47C1-BABC-2E568BEAEFCD}" dt="2024-02-01T16:35:02.434" v="104" actId="478"/>
          <ac:spMkLst>
            <pc:docMk/>
            <pc:sldMk cId="1020821177" sldId="271"/>
            <ac:spMk id="3" creationId="{00000000-0000-0000-0000-000000000000}"/>
          </ac:spMkLst>
        </pc:spChg>
        <pc:spChg chg="add mod">
          <ac:chgData name="Khai Whyte" userId="c84cc78d-0786-4070-95e6-5a2c728dfed6" providerId="ADAL" clId="{308D9450-23B7-47C1-BABC-2E568BEAEFCD}" dt="2024-02-22T17:56:42.115" v="14358" actId="1076"/>
          <ac:spMkLst>
            <pc:docMk/>
            <pc:sldMk cId="1020821177" sldId="271"/>
            <ac:spMk id="3" creationId="{F08F13C4-D85A-00CE-D14E-09C5A1BE3A9E}"/>
          </ac:spMkLst>
        </pc:spChg>
        <pc:spChg chg="add mod">
          <ac:chgData name="Khai Whyte" userId="c84cc78d-0786-4070-95e6-5a2c728dfed6" providerId="ADAL" clId="{308D9450-23B7-47C1-BABC-2E568BEAEFCD}" dt="2024-02-22T17:32:16.370" v="14059"/>
          <ac:spMkLst>
            <pc:docMk/>
            <pc:sldMk cId="1020821177" sldId="271"/>
            <ac:spMk id="4" creationId="{AB0001B1-EC93-BFCD-2772-4DC2F0B01545}"/>
          </ac:spMkLst>
        </pc:spChg>
        <pc:spChg chg="add mod">
          <ac:chgData name="Khai Whyte" userId="c84cc78d-0786-4070-95e6-5a2c728dfed6" providerId="ADAL" clId="{308D9450-23B7-47C1-BABC-2E568BEAEFCD}" dt="2024-02-22T17:56:57.556" v="14368" actId="1076"/>
          <ac:spMkLst>
            <pc:docMk/>
            <pc:sldMk cId="1020821177" sldId="271"/>
            <ac:spMk id="5" creationId="{E4C2F399-C5EC-717C-7C6D-40E841ED6250}"/>
          </ac:spMkLst>
        </pc:spChg>
        <pc:spChg chg="add del mod">
          <ac:chgData name="Khai Whyte" userId="c84cc78d-0786-4070-95e6-5a2c728dfed6" providerId="ADAL" clId="{308D9450-23B7-47C1-BABC-2E568BEAEFCD}" dt="2024-02-01T16:35:04.569" v="105" actId="478"/>
          <ac:spMkLst>
            <pc:docMk/>
            <pc:sldMk cId="1020821177" sldId="271"/>
            <ac:spMk id="5" creationId="{E4F272A6-C226-E973-D50B-F6B883E69881}"/>
          </ac:spMkLst>
        </pc:spChg>
        <pc:spChg chg="add mod">
          <ac:chgData name="Khai Whyte" userId="c84cc78d-0786-4070-95e6-5a2c728dfed6" providerId="ADAL" clId="{308D9450-23B7-47C1-BABC-2E568BEAEFCD}" dt="2024-02-22T17:33:02.507" v="14064" actId="1076"/>
          <ac:spMkLst>
            <pc:docMk/>
            <pc:sldMk cId="1020821177" sldId="271"/>
            <ac:spMk id="6" creationId="{5EDDA713-80A1-1279-979E-C4E0D7C8D48E}"/>
          </ac:spMkLst>
        </pc:spChg>
        <pc:spChg chg="add del mod">
          <ac:chgData name="Khai Whyte" userId="c84cc78d-0786-4070-95e6-5a2c728dfed6" providerId="ADAL" clId="{308D9450-23B7-47C1-BABC-2E568BEAEFCD}" dt="2024-02-01T16:35:11.746" v="107" actId="478"/>
          <ac:spMkLst>
            <pc:docMk/>
            <pc:sldMk cId="1020821177" sldId="271"/>
            <ac:spMk id="7" creationId="{6CC92E5F-2027-78B6-BC8A-591BD06A0B57}"/>
          </ac:spMkLst>
        </pc:spChg>
        <pc:spChg chg="add mod">
          <ac:chgData name="Khai Whyte" userId="c84cc78d-0786-4070-95e6-5a2c728dfed6" providerId="ADAL" clId="{308D9450-23B7-47C1-BABC-2E568BEAEFCD}" dt="2024-02-22T17:32:59.897" v="14063" actId="1076"/>
          <ac:spMkLst>
            <pc:docMk/>
            <pc:sldMk cId="1020821177" sldId="271"/>
            <ac:spMk id="7" creationId="{DD7B5241-47CE-B75B-6D79-359EE7AE0D88}"/>
          </ac:spMkLst>
        </pc:spChg>
        <pc:spChg chg="add mod">
          <ac:chgData name="Khai Whyte" userId="c84cc78d-0786-4070-95e6-5a2c728dfed6" providerId="ADAL" clId="{308D9450-23B7-47C1-BABC-2E568BEAEFCD}" dt="2024-02-22T17:56:39.189" v="14357" actId="113"/>
          <ac:spMkLst>
            <pc:docMk/>
            <pc:sldMk cId="1020821177" sldId="271"/>
            <ac:spMk id="8" creationId="{63333E0B-2A78-C0DD-994F-CD2585DAB198}"/>
          </ac:spMkLst>
        </pc:spChg>
        <pc:spChg chg="add mod">
          <ac:chgData name="Khai Whyte" userId="c84cc78d-0786-4070-95e6-5a2c728dfed6" providerId="ADAL" clId="{308D9450-23B7-47C1-BABC-2E568BEAEFCD}" dt="2024-02-15T14:11:16.518" v="11109" actId="1076"/>
          <ac:spMkLst>
            <pc:docMk/>
            <pc:sldMk cId="1020821177" sldId="271"/>
            <ac:spMk id="9" creationId="{4C66E339-5EE2-1615-C0AA-F27EED342F50}"/>
          </ac:spMkLst>
        </pc:spChg>
        <pc:spChg chg="add mod">
          <ac:chgData name="Khai Whyte" userId="c84cc78d-0786-4070-95e6-5a2c728dfed6" providerId="ADAL" clId="{308D9450-23B7-47C1-BABC-2E568BEAEFCD}" dt="2024-02-15T14:11:16.383" v="11108" actId="1076"/>
          <ac:spMkLst>
            <pc:docMk/>
            <pc:sldMk cId="1020821177" sldId="271"/>
            <ac:spMk id="10" creationId="{B9B6D9D7-4E92-3A10-0036-5A6F2ED44C3C}"/>
          </ac:spMkLst>
        </pc:spChg>
        <pc:spChg chg="add mod">
          <ac:chgData name="Khai Whyte" userId="c84cc78d-0786-4070-95e6-5a2c728dfed6" providerId="ADAL" clId="{308D9450-23B7-47C1-BABC-2E568BEAEFCD}" dt="2024-02-22T17:56:55.810" v="14367" actId="1076"/>
          <ac:spMkLst>
            <pc:docMk/>
            <pc:sldMk cId="1020821177" sldId="271"/>
            <ac:spMk id="11" creationId="{D365C481-2876-CADB-CA52-DF4750C62435}"/>
          </ac:spMkLst>
        </pc:spChg>
        <pc:spChg chg="add mod">
          <ac:chgData name="Khai Whyte" userId="c84cc78d-0786-4070-95e6-5a2c728dfed6" providerId="ADAL" clId="{308D9450-23B7-47C1-BABC-2E568BEAEFCD}" dt="2024-02-01T17:34:18.759" v="282" actId="1076"/>
          <ac:spMkLst>
            <pc:docMk/>
            <pc:sldMk cId="1020821177" sldId="271"/>
            <ac:spMk id="12" creationId="{E75B6788-60F0-17AC-ADF0-95A158430C9F}"/>
          </ac:spMkLst>
        </pc:spChg>
        <pc:spChg chg="add mod">
          <ac:chgData name="Khai Whyte" userId="c84cc78d-0786-4070-95e6-5a2c728dfed6" providerId="ADAL" clId="{308D9450-23B7-47C1-BABC-2E568BEAEFCD}" dt="2024-02-15T14:11:17.823" v="11113" actId="1076"/>
          <ac:spMkLst>
            <pc:docMk/>
            <pc:sldMk cId="1020821177" sldId="271"/>
            <ac:spMk id="13" creationId="{8567DD74-E280-8E54-716F-385914C5999B}"/>
          </ac:spMkLst>
        </pc:spChg>
        <pc:spChg chg="add del mod">
          <ac:chgData name="Khai Whyte" userId="c84cc78d-0786-4070-95e6-5a2c728dfed6" providerId="ADAL" clId="{308D9450-23B7-47C1-BABC-2E568BEAEFCD}" dt="2024-02-01T17:32:54.649" v="259" actId="478"/>
          <ac:spMkLst>
            <pc:docMk/>
            <pc:sldMk cId="1020821177" sldId="271"/>
            <ac:spMk id="15" creationId="{5AEA2F24-CFF6-4B39-DCE5-F706739B9965}"/>
          </ac:spMkLst>
        </pc:spChg>
        <pc:spChg chg="add mod">
          <ac:chgData name="Khai Whyte" userId="c84cc78d-0786-4070-95e6-5a2c728dfed6" providerId="ADAL" clId="{308D9450-23B7-47C1-BABC-2E568BEAEFCD}" dt="2024-02-15T14:11:25.808" v="11118" actId="1076"/>
          <ac:spMkLst>
            <pc:docMk/>
            <pc:sldMk cId="1020821177" sldId="271"/>
            <ac:spMk id="16" creationId="{A96E56DD-93F3-5C5E-AE68-37CFA8EAB3FC}"/>
          </ac:spMkLst>
        </pc:spChg>
        <pc:spChg chg="add mod">
          <ac:chgData name="Khai Whyte" userId="c84cc78d-0786-4070-95e6-5a2c728dfed6" providerId="ADAL" clId="{308D9450-23B7-47C1-BABC-2E568BEAEFCD}" dt="2024-02-22T17:40:35.492" v="14108" actId="1076"/>
          <ac:spMkLst>
            <pc:docMk/>
            <pc:sldMk cId="1020821177" sldId="271"/>
            <ac:spMk id="20" creationId="{E2065DA2-091B-3826-8C39-D45B8079851F}"/>
          </ac:spMkLst>
        </pc:spChg>
        <pc:spChg chg="add mod">
          <ac:chgData name="Khai Whyte" userId="c84cc78d-0786-4070-95e6-5a2c728dfed6" providerId="ADAL" clId="{308D9450-23B7-47C1-BABC-2E568BEAEFCD}" dt="2024-02-22T17:40:33.291" v="14107" actId="688"/>
          <ac:spMkLst>
            <pc:docMk/>
            <pc:sldMk cId="1020821177" sldId="271"/>
            <ac:spMk id="21" creationId="{5DF988E1-A96C-22E4-78A4-CA3C4DC59F22}"/>
          </ac:spMkLst>
        </pc:spChg>
        <pc:spChg chg="add mod">
          <ac:chgData name="Khai Whyte" userId="c84cc78d-0786-4070-95e6-5a2c728dfed6" providerId="ADAL" clId="{308D9450-23B7-47C1-BABC-2E568BEAEFCD}" dt="2024-02-22T17:40:28.314" v="14105" actId="1076"/>
          <ac:spMkLst>
            <pc:docMk/>
            <pc:sldMk cId="1020821177" sldId="271"/>
            <ac:spMk id="22" creationId="{2462A9B8-C78A-5D88-D6B4-AE7E6492513B}"/>
          </ac:spMkLst>
        </pc:spChg>
        <pc:spChg chg="add mod">
          <ac:chgData name="Khai Whyte" userId="c84cc78d-0786-4070-95e6-5a2c728dfed6" providerId="ADAL" clId="{308D9450-23B7-47C1-BABC-2E568BEAEFCD}" dt="2024-02-22T17:40:25.889" v="14103" actId="1076"/>
          <ac:spMkLst>
            <pc:docMk/>
            <pc:sldMk cId="1020821177" sldId="271"/>
            <ac:spMk id="23" creationId="{22DFBC3D-204F-FCFB-BF69-84F23D0FEDB8}"/>
          </ac:spMkLst>
        </pc:spChg>
        <pc:spChg chg="add mod">
          <ac:chgData name="Khai Whyte" userId="c84cc78d-0786-4070-95e6-5a2c728dfed6" providerId="ADAL" clId="{308D9450-23B7-47C1-BABC-2E568BEAEFCD}" dt="2024-02-22T17:40:22.682" v="14101" actId="688"/>
          <ac:spMkLst>
            <pc:docMk/>
            <pc:sldMk cId="1020821177" sldId="271"/>
            <ac:spMk id="24" creationId="{683B370A-3B72-208D-1AC9-EA99EF755974}"/>
          </ac:spMkLst>
        </pc:spChg>
        <pc:picChg chg="add mod ord">
          <ac:chgData name="Khai Whyte" userId="c84cc78d-0786-4070-95e6-5a2c728dfed6" providerId="ADAL" clId="{308D9450-23B7-47C1-BABC-2E568BEAEFCD}" dt="2024-02-22T17:33:06.084" v="14066" actId="1076"/>
          <ac:picMkLst>
            <pc:docMk/>
            <pc:sldMk cId="1020821177" sldId="271"/>
            <ac:picMk id="15" creationId="{F3E90776-48C9-A17E-F4D1-813901CCD1EC}"/>
          </ac:picMkLst>
        </pc:picChg>
        <pc:picChg chg="add mod ord">
          <ac:chgData name="Khai Whyte" userId="c84cc78d-0786-4070-95e6-5a2c728dfed6" providerId="ADAL" clId="{308D9450-23B7-47C1-BABC-2E568BEAEFCD}" dt="2024-02-22T17:30:58.064" v="14046" actId="1076"/>
          <ac:picMkLst>
            <pc:docMk/>
            <pc:sldMk cId="1020821177" sldId="271"/>
            <ac:picMk id="17" creationId="{D6291636-D4CA-82CF-7609-2EDC53B5A307}"/>
          </ac:picMkLst>
        </pc:picChg>
        <pc:picChg chg="add mod">
          <ac:chgData name="Khai Whyte" userId="c84cc78d-0786-4070-95e6-5a2c728dfed6" providerId="ADAL" clId="{308D9450-23B7-47C1-BABC-2E568BEAEFCD}" dt="2024-02-22T17:39:47.659" v="14074" actId="1076"/>
          <ac:picMkLst>
            <pc:docMk/>
            <pc:sldMk cId="1020821177" sldId="271"/>
            <ac:picMk id="19" creationId="{388787BF-8952-3C45-4D82-37772A16366A}"/>
          </ac:picMkLst>
        </pc:picChg>
      </pc:sldChg>
      <pc:sldChg chg="addSp delSp modSp add mod">
        <pc:chgData name="Khai Whyte" userId="c84cc78d-0786-4070-95e6-5a2c728dfed6" providerId="ADAL" clId="{308D9450-23B7-47C1-BABC-2E568BEAEFCD}" dt="2024-03-01T12:16:13.032" v="20227" actId="1076"/>
        <pc:sldMkLst>
          <pc:docMk/>
          <pc:sldMk cId="209936216" sldId="272"/>
        </pc:sldMkLst>
        <pc:spChg chg="add mod">
          <ac:chgData name="Khai Whyte" userId="c84cc78d-0786-4070-95e6-5a2c728dfed6" providerId="ADAL" clId="{308D9450-23B7-47C1-BABC-2E568BEAEFCD}" dt="2024-02-22T17:52:56.279" v="14170" actId="1076"/>
          <ac:spMkLst>
            <pc:docMk/>
            <pc:sldMk cId="209936216" sldId="272"/>
            <ac:spMk id="2" creationId="{F2D52FF8-6382-F9BB-E50E-873843DC5F0A}"/>
          </ac:spMkLst>
        </pc:spChg>
        <pc:spChg chg="add mod">
          <ac:chgData name="Khai Whyte" userId="c84cc78d-0786-4070-95e6-5a2c728dfed6" providerId="ADAL" clId="{308D9450-23B7-47C1-BABC-2E568BEAEFCD}" dt="2024-02-22T17:57:33.451" v="14370"/>
          <ac:spMkLst>
            <pc:docMk/>
            <pc:sldMk cId="209936216" sldId="272"/>
            <ac:spMk id="3" creationId="{EAD91517-DD6D-93DE-8615-5A4E8A94A250}"/>
          </ac:spMkLst>
        </pc:spChg>
        <pc:spChg chg="add del">
          <ac:chgData name="Khai Whyte" userId="c84cc78d-0786-4070-95e6-5a2c728dfed6" providerId="ADAL" clId="{308D9450-23B7-47C1-BABC-2E568BEAEFCD}" dt="2024-02-01T17:53:15.080" v="372" actId="22"/>
          <ac:spMkLst>
            <pc:docMk/>
            <pc:sldMk cId="209936216" sldId="272"/>
            <ac:spMk id="4" creationId="{2E51B1CC-606A-4F84-72B0-518917FA6933}"/>
          </ac:spMkLst>
        </pc:spChg>
        <pc:spChg chg="add mod">
          <ac:chgData name="Khai Whyte" userId="c84cc78d-0786-4070-95e6-5a2c728dfed6" providerId="ADAL" clId="{308D9450-23B7-47C1-BABC-2E568BEAEFCD}" dt="2024-02-22T17:57:39.228" v="14371"/>
          <ac:spMkLst>
            <pc:docMk/>
            <pc:sldMk cId="209936216" sldId="272"/>
            <ac:spMk id="4" creationId="{41F96A6F-BD85-41DE-3778-3F936CF02BD4}"/>
          </ac:spMkLst>
        </pc:spChg>
        <pc:spChg chg="add mod">
          <ac:chgData name="Khai Whyte" userId="c84cc78d-0786-4070-95e6-5a2c728dfed6" providerId="ADAL" clId="{308D9450-23B7-47C1-BABC-2E568BEAEFCD}" dt="2024-02-22T17:52:54.192" v="14169" actId="1076"/>
          <ac:spMkLst>
            <pc:docMk/>
            <pc:sldMk cId="209936216" sldId="272"/>
            <ac:spMk id="5" creationId="{D129E5CC-8E81-3577-2E60-6C55E0686037}"/>
          </ac:spMkLst>
        </pc:spChg>
        <pc:spChg chg="add mod">
          <ac:chgData name="Khai Whyte" userId="c84cc78d-0786-4070-95e6-5a2c728dfed6" providerId="ADAL" clId="{308D9450-23B7-47C1-BABC-2E568BEAEFCD}" dt="2024-02-22T17:52:51.815" v="14168" actId="1076"/>
          <ac:spMkLst>
            <pc:docMk/>
            <pc:sldMk cId="209936216" sldId="272"/>
            <ac:spMk id="6" creationId="{C6C4FB2E-2A72-A837-7754-3CEA868FDBC7}"/>
          </ac:spMkLst>
        </pc:spChg>
        <pc:spChg chg="add mod">
          <ac:chgData name="Khai Whyte" userId="c84cc78d-0786-4070-95e6-5a2c728dfed6" providerId="ADAL" clId="{308D9450-23B7-47C1-BABC-2E568BEAEFCD}" dt="2024-02-22T17:53:00.873" v="14171" actId="1076"/>
          <ac:spMkLst>
            <pc:docMk/>
            <pc:sldMk cId="209936216" sldId="272"/>
            <ac:spMk id="7" creationId="{CF0BD677-0451-74A9-F652-9E4538DAED24}"/>
          </ac:spMkLst>
        </pc:spChg>
        <pc:spChg chg="mod">
          <ac:chgData name="Khai Whyte" userId="c84cc78d-0786-4070-95e6-5a2c728dfed6" providerId="ADAL" clId="{308D9450-23B7-47C1-BABC-2E568BEAEFCD}" dt="2024-02-22T17:56:37.383" v="14356" actId="113"/>
          <ac:spMkLst>
            <pc:docMk/>
            <pc:sldMk cId="209936216" sldId="272"/>
            <ac:spMk id="8" creationId="{63333E0B-2A78-C0DD-994F-CD2585DAB198}"/>
          </ac:spMkLst>
        </pc:spChg>
        <pc:spChg chg="del">
          <ac:chgData name="Khai Whyte" userId="c84cc78d-0786-4070-95e6-5a2c728dfed6" providerId="ADAL" clId="{308D9450-23B7-47C1-BABC-2E568BEAEFCD}" dt="2024-02-01T17:38:13.385" v="315" actId="478"/>
          <ac:spMkLst>
            <pc:docMk/>
            <pc:sldMk cId="209936216" sldId="272"/>
            <ac:spMk id="9" creationId="{4C66E339-5EE2-1615-C0AA-F27EED342F50}"/>
          </ac:spMkLst>
        </pc:spChg>
        <pc:spChg chg="add mod">
          <ac:chgData name="Khai Whyte" userId="c84cc78d-0786-4070-95e6-5a2c728dfed6" providerId="ADAL" clId="{308D9450-23B7-47C1-BABC-2E568BEAEFCD}" dt="2024-02-22T17:57:45.877" v="14372"/>
          <ac:spMkLst>
            <pc:docMk/>
            <pc:sldMk cId="209936216" sldId="272"/>
            <ac:spMk id="9" creationId="{C956BA45-44C2-1427-5B74-E976E829C269}"/>
          </ac:spMkLst>
        </pc:spChg>
        <pc:spChg chg="add mod">
          <ac:chgData name="Khai Whyte" userId="c84cc78d-0786-4070-95e6-5a2c728dfed6" providerId="ADAL" clId="{308D9450-23B7-47C1-BABC-2E568BEAEFCD}" dt="2024-02-22T17:57:45.877" v="14372"/>
          <ac:spMkLst>
            <pc:docMk/>
            <pc:sldMk cId="209936216" sldId="272"/>
            <ac:spMk id="10" creationId="{43CF6EA0-2296-CD62-E3A5-105892FDC7F4}"/>
          </ac:spMkLst>
        </pc:spChg>
        <pc:spChg chg="del">
          <ac:chgData name="Khai Whyte" userId="c84cc78d-0786-4070-95e6-5a2c728dfed6" providerId="ADAL" clId="{308D9450-23B7-47C1-BABC-2E568BEAEFCD}" dt="2024-02-01T17:38:14.937" v="316" actId="478"/>
          <ac:spMkLst>
            <pc:docMk/>
            <pc:sldMk cId="209936216" sldId="272"/>
            <ac:spMk id="10" creationId="{B9B6D9D7-4E92-3A10-0036-5A6F2ED44C3C}"/>
          </ac:spMkLst>
        </pc:spChg>
        <pc:spChg chg="add mod">
          <ac:chgData name="Khai Whyte" userId="c84cc78d-0786-4070-95e6-5a2c728dfed6" providerId="ADAL" clId="{308D9450-23B7-47C1-BABC-2E568BEAEFCD}" dt="2024-02-22T17:58:28.515" v="14373"/>
          <ac:spMkLst>
            <pc:docMk/>
            <pc:sldMk cId="209936216" sldId="272"/>
            <ac:spMk id="11" creationId="{8D640192-E416-87B3-9E8B-AAE7ADCA11D3}"/>
          </ac:spMkLst>
        </pc:spChg>
        <pc:spChg chg="del">
          <ac:chgData name="Khai Whyte" userId="c84cc78d-0786-4070-95e6-5a2c728dfed6" providerId="ADAL" clId="{308D9450-23B7-47C1-BABC-2E568BEAEFCD}" dt="2024-02-01T17:38:14.937" v="316" actId="478"/>
          <ac:spMkLst>
            <pc:docMk/>
            <pc:sldMk cId="209936216" sldId="272"/>
            <ac:spMk id="11" creationId="{D365C481-2876-CADB-CA52-DF4750C62435}"/>
          </ac:spMkLst>
        </pc:spChg>
        <pc:spChg chg="mod">
          <ac:chgData name="Khai Whyte" userId="c84cc78d-0786-4070-95e6-5a2c728dfed6" providerId="ADAL" clId="{308D9450-23B7-47C1-BABC-2E568BEAEFCD}" dt="2024-02-22T17:56:35.831" v="14355" actId="113"/>
          <ac:spMkLst>
            <pc:docMk/>
            <pc:sldMk cId="209936216" sldId="272"/>
            <ac:spMk id="12" creationId="{E75B6788-60F0-17AC-ADF0-95A158430C9F}"/>
          </ac:spMkLst>
        </pc:spChg>
        <pc:spChg chg="mod">
          <ac:chgData name="Khai Whyte" userId="c84cc78d-0786-4070-95e6-5a2c728dfed6" providerId="ADAL" clId="{308D9450-23B7-47C1-BABC-2E568BEAEFCD}" dt="2024-02-22T17:53:07.381" v="14175" actId="1076"/>
          <ac:spMkLst>
            <pc:docMk/>
            <pc:sldMk cId="209936216" sldId="272"/>
            <ac:spMk id="13" creationId="{8567DD74-E280-8E54-716F-385914C5999B}"/>
          </ac:spMkLst>
        </pc:spChg>
        <pc:spChg chg="add mod">
          <ac:chgData name="Khai Whyte" userId="c84cc78d-0786-4070-95e6-5a2c728dfed6" providerId="ADAL" clId="{308D9450-23B7-47C1-BABC-2E568BEAEFCD}" dt="2024-02-22T17:58:28.515" v="14373"/>
          <ac:spMkLst>
            <pc:docMk/>
            <pc:sldMk cId="209936216" sldId="272"/>
            <ac:spMk id="14" creationId="{BC9A670F-3F76-125B-0E9B-EDE649F3E43B}"/>
          </ac:spMkLst>
        </pc:spChg>
        <pc:spChg chg="del">
          <ac:chgData name="Khai Whyte" userId="c84cc78d-0786-4070-95e6-5a2c728dfed6" providerId="ADAL" clId="{308D9450-23B7-47C1-BABC-2E568BEAEFCD}" dt="2024-02-01T17:38:16.242" v="317" actId="478"/>
          <ac:spMkLst>
            <pc:docMk/>
            <pc:sldMk cId="209936216" sldId="272"/>
            <ac:spMk id="16" creationId="{A96E56DD-93F3-5C5E-AE68-37CFA8EAB3FC}"/>
          </ac:spMkLst>
        </pc:spChg>
        <pc:spChg chg="add del mod">
          <ac:chgData name="Khai Whyte" userId="c84cc78d-0786-4070-95e6-5a2c728dfed6" providerId="ADAL" clId="{308D9450-23B7-47C1-BABC-2E568BEAEFCD}" dt="2024-02-22T17:54:23.910" v="14326" actId="478"/>
          <ac:spMkLst>
            <pc:docMk/>
            <pc:sldMk cId="209936216" sldId="272"/>
            <ac:spMk id="17" creationId="{6A48FCA2-974D-9FCA-4930-AF8A59798547}"/>
          </ac:spMkLst>
        </pc:spChg>
        <pc:spChg chg="add mod">
          <ac:chgData name="Khai Whyte" userId="c84cc78d-0786-4070-95e6-5a2c728dfed6" providerId="ADAL" clId="{308D9450-23B7-47C1-BABC-2E568BEAEFCD}" dt="2024-03-01T12:16:13.032" v="20227" actId="1076"/>
          <ac:spMkLst>
            <pc:docMk/>
            <pc:sldMk cId="209936216" sldId="272"/>
            <ac:spMk id="18" creationId="{399D1BC8-48A1-72D7-759D-70136CD8FFCE}"/>
          </ac:spMkLst>
        </pc:spChg>
        <pc:spChg chg="add del mod">
          <ac:chgData name="Khai Whyte" userId="c84cc78d-0786-4070-95e6-5a2c728dfed6" providerId="ADAL" clId="{308D9450-23B7-47C1-BABC-2E568BEAEFCD}" dt="2024-02-22T17:54:23.460" v="14325" actId="478"/>
          <ac:spMkLst>
            <pc:docMk/>
            <pc:sldMk cId="209936216" sldId="272"/>
            <ac:spMk id="19" creationId="{6D59DFEB-F4DF-845E-5851-50DCB0473BEA}"/>
          </ac:spMkLst>
        </pc:spChg>
        <pc:spChg chg="add del mod">
          <ac:chgData name="Khai Whyte" userId="c84cc78d-0786-4070-95e6-5a2c728dfed6" providerId="ADAL" clId="{308D9450-23B7-47C1-BABC-2E568BEAEFCD}" dt="2024-02-22T17:54:22.492" v="14323" actId="478"/>
          <ac:spMkLst>
            <pc:docMk/>
            <pc:sldMk cId="209936216" sldId="272"/>
            <ac:spMk id="20" creationId="{B925ECEB-77E0-17EB-EF6B-CFF1EDA3EC5C}"/>
          </ac:spMkLst>
        </pc:spChg>
        <pc:spChg chg="add del mod">
          <ac:chgData name="Khai Whyte" userId="c84cc78d-0786-4070-95e6-5a2c728dfed6" providerId="ADAL" clId="{308D9450-23B7-47C1-BABC-2E568BEAEFCD}" dt="2024-02-22T17:54:22.942" v="14324" actId="478"/>
          <ac:spMkLst>
            <pc:docMk/>
            <pc:sldMk cId="209936216" sldId="272"/>
            <ac:spMk id="21" creationId="{D2FE7AD1-BD9F-9066-FD20-DD590CBFC871}"/>
          </ac:spMkLst>
        </pc:spChg>
        <pc:spChg chg="add mod">
          <ac:chgData name="Khai Whyte" userId="c84cc78d-0786-4070-95e6-5a2c728dfed6" providerId="ADAL" clId="{308D9450-23B7-47C1-BABC-2E568BEAEFCD}" dt="2024-02-22T17:54:26.398" v="14328" actId="1076"/>
          <ac:spMkLst>
            <pc:docMk/>
            <pc:sldMk cId="209936216" sldId="272"/>
            <ac:spMk id="22" creationId="{88A91E40-BF27-A9C8-6810-A1727F2CFC06}"/>
          </ac:spMkLst>
        </pc:spChg>
        <pc:spChg chg="add mod">
          <ac:chgData name="Khai Whyte" userId="c84cc78d-0786-4070-95e6-5a2c728dfed6" providerId="ADAL" clId="{308D9450-23B7-47C1-BABC-2E568BEAEFCD}" dt="2024-02-22T17:54:28.206" v="14330" actId="1076"/>
          <ac:spMkLst>
            <pc:docMk/>
            <pc:sldMk cId="209936216" sldId="272"/>
            <ac:spMk id="23" creationId="{388F0C36-3004-5B6E-BCD6-B53133D21020}"/>
          </ac:spMkLst>
        </pc:spChg>
        <pc:spChg chg="add mod">
          <ac:chgData name="Khai Whyte" userId="c84cc78d-0786-4070-95e6-5a2c728dfed6" providerId="ADAL" clId="{308D9450-23B7-47C1-BABC-2E568BEAEFCD}" dt="2024-02-22T17:54:30.206" v="14332" actId="1076"/>
          <ac:spMkLst>
            <pc:docMk/>
            <pc:sldMk cId="209936216" sldId="272"/>
            <ac:spMk id="24" creationId="{6668D3A6-7B72-D699-F865-348D5B80EFFB}"/>
          </ac:spMkLst>
        </pc:spChg>
        <pc:spChg chg="add mod">
          <ac:chgData name="Khai Whyte" userId="c84cc78d-0786-4070-95e6-5a2c728dfed6" providerId="ADAL" clId="{308D9450-23B7-47C1-BABC-2E568BEAEFCD}" dt="2024-02-22T17:55:03.404" v="14345" actId="207"/>
          <ac:spMkLst>
            <pc:docMk/>
            <pc:sldMk cId="209936216" sldId="272"/>
            <ac:spMk id="25" creationId="{08915552-74C6-E758-3A5D-FAD1DB007B74}"/>
          </ac:spMkLst>
        </pc:spChg>
        <pc:spChg chg="add mod">
          <ac:chgData name="Khai Whyte" userId="c84cc78d-0786-4070-95e6-5a2c728dfed6" providerId="ADAL" clId="{308D9450-23B7-47C1-BABC-2E568BEAEFCD}" dt="2024-02-22T17:55:03.404" v="14345" actId="207"/>
          <ac:spMkLst>
            <pc:docMk/>
            <pc:sldMk cId="209936216" sldId="272"/>
            <ac:spMk id="26" creationId="{04E6A531-46F5-E02E-AA00-80503F728D15}"/>
          </ac:spMkLst>
        </pc:spChg>
        <pc:spChg chg="add mod">
          <ac:chgData name="Khai Whyte" userId="c84cc78d-0786-4070-95e6-5a2c728dfed6" providerId="ADAL" clId="{308D9450-23B7-47C1-BABC-2E568BEAEFCD}" dt="2024-02-22T17:55:03.404" v="14345" actId="207"/>
          <ac:spMkLst>
            <pc:docMk/>
            <pc:sldMk cId="209936216" sldId="272"/>
            <ac:spMk id="27" creationId="{AC91E3BB-0EC2-C12C-5F7F-601416F75367}"/>
          </ac:spMkLst>
        </pc:spChg>
        <pc:picChg chg="add mod ord">
          <ac:chgData name="Khai Whyte" userId="c84cc78d-0786-4070-95e6-5a2c728dfed6" providerId="ADAL" clId="{308D9450-23B7-47C1-BABC-2E568BEAEFCD}" dt="2024-02-22T17:52:06.534" v="14110" actId="167"/>
          <ac:picMkLst>
            <pc:docMk/>
            <pc:sldMk cId="209936216" sldId="272"/>
            <ac:picMk id="15" creationId="{952AA4B4-AE49-D140-9FBD-1675AD39F4B7}"/>
          </ac:picMkLst>
        </pc:picChg>
        <pc:picChg chg="add mod ord">
          <ac:chgData name="Khai Whyte" userId="c84cc78d-0786-4070-95e6-5a2c728dfed6" providerId="ADAL" clId="{308D9450-23B7-47C1-BABC-2E568BEAEFCD}" dt="2024-02-22T17:52:06.534" v="14110" actId="167"/>
          <ac:picMkLst>
            <pc:docMk/>
            <pc:sldMk cId="209936216" sldId="272"/>
            <ac:picMk id="16" creationId="{2CFED0FB-12FF-962E-EA5E-59919F10C9F2}"/>
          </ac:picMkLst>
        </pc:picChg>
        <pc:picChg chg="add mod">
          <ac:chgData name="Khai Whyte" userId="c84cc78d-0786-4070-95e6-5a2c728dfed6" providerId="ADAL" clId="{308D9450-23B7-47C1-BABC-2E568BEAEFCD}" dt="2024-02-22T17:56:17.705" v="14352" actId="1076"/>
          <ac:picMkLst>
            <pc:docMk/>
            <pc:sldMk cId="209936216" sldId="272"/>
            <ac:picMk id="29" creationId="{68E2E16A-37EF-9564-D24E-3E0ACAFDC8A3}"/>
          </ac:picMkLst>
        </pc:picChg>
      </pc:sldChg>
      <pc:sldChg chg="add del">
        <pc:chgData name="Khai Whyte" userId="c84cc78d-0786-4070-95e6-5a2c728dfed6" providerId="ADAL" clId="{308D9450-23B7-47C1-BABC-2E568BEAEFCD}" dt="2024-02-01T16:46:57.675" v="243" actId="47"/>
        <pc:sldMkLst>
          <pc:docMk/>
          <pc:sldMk cId="2090414417" sldId="272"/>
        </pc:sldMkLst>
      </pc:sldChg>
      <pc:sldChg chg="addSp delSp modSp add mod">
        <pc:chgData name="Khai Whyte" userId="c84cc78d-0786-4070-95e6-5a2c728dfed6" providerId="ADAL" clId="{308D9450-23B7-47C1-BABC-2E568BEAEFCD}" dt="2024-02-22T18:16:38.574" v="14516" actId="478"/>
        <pc:sldMkLst>
          <pc:docMk/>
          <pc:sldMk cId="4184102210" sldId="273"/>
        </pc:sldMkLst>
        <pc:spChg chg="add mod">
          <ac:chgData name="Khai Whyte" userId="c84cc78d-0786-4070-95e6-5a2c728dfed6" providerId="ADAL" clId="{308D9450-23B7-47C1-BABC-2E568BEAEFCD}" dt="2024-02-22T17:58:44.831" v="14377" actId="1076"/>
          <ac:spMkLst>
            <pc:docMk/>
            <pc:sldMk cId="4184102210" sldId="273"/>
            <ac:spMk id="2" creationId="{B91F7F20-9F67-54F6-E999-55953A7AF57F}"/>
          </ac:spMkLst>
        </pc:spChg>
        <pc:spChg chg="add mod">
          <ac:chgData name="Khai Whyte" userId="c84cc78d-0786-4070-95e6-5a2c728dfed6" providerId="ADAL" clId="{308D9450-23B7-47C1-BABC-2E568BEAEFCD}" dt="2024-02-22T17:59:26.337" v="14394" actId="1076"/>
          <ac:spMkLst>
            <pc:docMk/>
            <pc:sldMk cId="4184102210" sldId="273"/>
            <ac:spMk id="3" creationId="{16F903CF-63EA-65BC-28CB-DBCFEC5ADE7E}"/>
          </ac:spMkLst>
        </pc:spChg>
        <pc:spChg chg="add mod">
          <ac:chgData name="Khai Whyte" userId="c84cc78d-0786-4070-95e6-5a2c728dfed6" providerId="ADAL" clId="{308D9450-23B7-47C1-BABC-2E568BEAEFCD}" dt="2024-02-22T18:00:23.861" v="14404"/>
          <ac:spMkLst>
            <pc:docMk/>
            <pc:sldMk cId="4184102210" sldId="273"/>
            <ac:spMk id="4" creationId="{C5C3B521-B28C-582B-9DC3-4504696F6E17}"/>
          </ac:spMkLst>
        </pc:spChg>
        <pc:spChg chg="add mod">
          <ac:chgData name="Khai Whyte" userId="c84cc78d-0786-4070-95e6-5a2c728dfed6" providerId="ADAL" clId="{308D9450-23B7-47C1-BABC-2E568BEAEFCD}" dt="2024-02-22T18:00:23.861" v="14404"/>
          <ac:spMkLst>
            <pc:docMk/>
            <pc:sldMk cId="4184102210" sldId="273"/>
            <ac:spMk id="5" creationId="{6E5C3C75-277C-25B6-F2A8-355455023E7E}"/>
          </ac:spMkLst>
        </pc:spChg>
        <pc:spChg chg="add del mod">
          <ac:chgData name="Khai Whyte" userId="c84cc78d-0786-4070-95e6-5a2c728dfed6" providerId="ADAL" clId="{308D9450-23B7-47C1-BABC-2E568BEAEFCD}" dt="2024-02-08T16:16:35.560" v="3842" actId="478"/>
          <ac:spMkLst>
            <pc:docMk/>
            <pc:sldMk cId="4184102210" sldId="273"/>
            <ac:spMk id="6" creationId="{3ED06C3C-DA13-F8D6-7AE5-4938BB49D731}"/>
          </ac:spMkLst>
        </pc:spChg>
        <pc:spChg chg="add mod">
          <ac:chgData name="Khai Whyte" userId="c84cc78d-0786-4070-95e6-5a2c728dfed6" providerId="ADAL" clId="{308D9450-23B7-47C1-BABC-2E568BEAEFCD}" dt="2024-02-22T18:00:33.273" v="14405"/>
          <ac:spMkLst>
            <pc:docMk/>
            <pc:sldMk cId="4184102210" sldId="273"/>
            <ac:spMk id="7" creationId="{60DC4C8F-300C-539B-BE20-89D44B33E5E0}"/>
          </ac:spMkLst>
        </pc:spChg>
        <pc:spChg chg="mod">
          <ac:chgData name="Khai Whyte" userId="c84cc78d-0786-4070-95e6-5a2c728dfed6" providerId="ADAL" clId="{308D9450-23B7-47C1-BABC-2E568BEAEFCD}" dt="2024-02-22T17:58:59.594" v="14384" actId="1076"/>
          <ac:spMkLst>
            <pc:docMk/>
            <pc:sldMk cId="4184102210" sldId="273"/>
            <ac:spMk id="8" creationId="{63333E0B-2A78-C0DD-994F-CD2585DAB198}"/>
          </ac:spMkLst>
        </pc:spChg>
        <pc:spChg chg="del">
          <ac:chgData name="Khai Whyte" userId="c84cc78d-0786-4070-95e6-5a2c728dfed6" providerId="ADAL" clId="{308D9450-23B7-47C1-BABC-2E568BEAEFCD}" dt="2024-02-01T17:38:18.672" v="318" actId="478"/>
          <ac:spMkLst>
            <pc:docMk/>
            <pc:sldMk cId="4184102210" sldId="273"/>
            <ac:spMk id="9" creationId="{4C66E339-5EE2-1615-C0AA-F27EED342F50}"/>
          </ac:spMkLst>
        </pc:spChg>
        <pc:spChg chg="add mod">
          <ac:chgData name="Khai Whyte" userId="c84cc78d-0786-4070-95e6-5a2c728dfed6" providerId="ADAL" clId="{308D9450-23B7-47C1-BABC-2E568BEAEFCD}" dt="2024-02-22T17:59:40.446" v="14399" actId="1076"/>
          <ac:spMkLst>
            <pc:docMk/>
            <pc:sldMk cId="4184102210" sldId="273"/>
            <ac:spMk id="10" creationId="{3273183E-1328-775B-3F45-BFA9A423B725}"/>
          </ac:spMkLst>
        </pc:spChg>
        <pc:spChg chg="del">
          <ac:chgData name="Khai Whyte" userId="c84cc78d-0786-4070-95e6-5a2c728dfed6" providerId="ADAL" clId="{308D9450-23B7-47C1-BABC-2E568BEAEFCD}" dt="2024-02-01T17:38:18.672" v="318" actId="478"/>
          <ac:spMkLst>
            <pc:docMk/>
            <pc:sldMk cId="4184102210" sldId="273"/>
            <ac:spMk id="10" creationId="{B9B6D9D7-4E92-3A10-0036-5A6F2ED44C3C}"/>
          </ac:spMkLst>
        </pc:spChg>
        <pc:spChg chg="del">
          <ac:chgData name="Khai Whyte" userId="c84cc78d-0786-4070-95e6-5a2c728dfed6" providerId="ADAL" clId="{308D9450-23B7-47C1-BABC-2E568BEAEFCD}" dt="2024-02-01T17:38:18.672" v="318" actId="478"/>
          <ac:spMkLst>
            <pc:docMk/>
            <pc:sldMk cId="4184102210" sldId="273"/>
            <ac:spMk id="11" creationId="{D365C481-2876-CADB-CA52-DF4750C62435}"/>
          </ac:spMkLst>
        </pc:spChg>
        <pc:spChg chg="mod">
          <ac:chgData name="Khai Whyte" userId="c84cc78d-0786-4070-95e6-5a2c728dfed6" providerId="ADAL" clId="{308D9450-23B7-47C1-BABC-2E568BEAEFCD}" dt="2024-02-22T17:58:51.871" v="14380" actId="1076"/>
          <ac:spMkLst>
            <pc:docMk/>
            <pc:sldMk cId="4184102210" sldId="273"/>
            <ac:spMk id="12" creationId="{E75B6788-60F0-17AC-ADF0-95A158430C9F}"/>
          </ac:spMkLst>
        </pc:spChg>
        <pc:spChg chg="mod">
          <ac:chgData name="Khai Whyte" userId="c84cc78d-0786-4070-95e6-5a2c728dfed6" providerId="ADAL" clId="{308D9450-23B7-47C1-BABC-2E568BEAEFCD}" dt="2024-02-22T17:59:41.929" v="14400" actId="1076"/>
          <ac:spMkLst>
            <pc:docMk/>
            <pc:sldMk cId="4184102210" sldId="273"/>
            <ac:spMk id="13" creationId="{8567DD74-E280-8E54-716F-385914C5999B}"/>
          </ac:spMkLst>
        </pc:spChg>
        <pc:spChg chg="del">
          <ac:chgData name="Khai Whyte" userId="c84cc78d-0786-4070-95e6-5a2c728dfed6" providerId="ADAL" clId="{308D9450-23B7-47C1-BABC-2E568BEAEFCD}" dt="2024-02-01T17:38:21.575" v="319" actId="478"/>
          <ac:spMkLst>
            <pc:docMk/>
            <pc:sldMk cId="4184102210" sldId="273"/>
            <ac:spMk id="16" creationId="{A96E56DD-93F3-5C5E-AE68-37CFA8EAB3FC}"/>
          </ac:spMkLst>
        </pc:spChg>
        <pc:picChg chg="add mod ord">
          <ac:chgData name="Khai Whyte" userId="c84cc78d-0786-4070-95e6-5a2c728dfed6" providerId="ADAL" clId="{308D9450-23B7-47C1-BABC-2E568BEAEFCD}" dt="2024-02-22T17:59:13.984" v="14390" actId="1076"/>
          <ac:picMkLst>
            <pc:docMk/>
            <pc:sldMk cId="4184102210" sldId="273"/>
            <ac:picMk id="6" creationId="{0359DE24-F621-7C5C-82EB-918F8398C60F}"/>
          </ac:picMkLst>
        </pc:picChg>
        <pc:picChg chg="add mod ord">
          <ac:chgData name="Khai Whyte" userId="c84cc78d-0786-4070-95e6-5a2c728dfed6" providerId="ADAL" clId="{308D9450-23B7-47C1-BABC-2E568BEAEFCD}" dt="2024-02-22T17:58:56.505" v="14383" actId="1076"/>
          <ac:picMkLst>
            <pc:docMk/>
            <pc:sldMk cId="4184102210" sldId="273"/>
            <ac:picMk id="9" creationId="{CDA6E436-3B79-3375-2643-50143A3BE393}"/>
          </ac:picMkLst>
        </pc:picChg>
        <pc:picChg chg="add del mod">
          <ac:chgData name="Khai Whyte" userId="c84cc78d-0786-4070-95e6-5a2c728dfed6" providerId="ADAL" clId="{308D9450-23B7-47C1-BABC-2E568BEAEFCD}" dt="2024-02-22T18:16:38.574" v="14516" actId="478"/>
          <ac:picMkLst>
            <pc:docMk/>
            <pc:sldMk cId="4184102210" sldId="273"/>
            <ac:picMk id="14" creationId="{95CF3A70-9286-D2CE-79CC-191327C5D305}"/>
          </ac:picMkLst>
        </pc:picChg>
      </pc:sldChg>
      <pc:sldChg chg="addSp delSp modSp add mod ord">
        <pc:chgData name="Khai Whyte" userId="c84cc78d-0786-4070-95e6-5a2c728dfed6" providerId="ADAL" clId="{308D9450-23B7-47C1-BABC-2E568BEAEFCD}" dt="2024-02-22T18:08:44.660" v="14487" actId="29295"/>
        <pc:sldMkLst>
          <pc:docMk/>
          <pc:sldMk cId="1172446920" sldId="274"/>
        </pc:sldMkLst>
        <pc:spChg chg="add mod">
          <ac:chgData name="Khai Whyte" userId="c84cc78d-0786-4070-95e6-5a2c728dfed6" providerId="ADAL" clId="{308D9450-23B7-47C1-BABC-2E568BEAEFCD}" dt="2024-02-08T23:21:59.580" v="10855" actId="1076"/>
          <ac:spMkLst>
            <pc:docMk/>
            <pc:sldMk cId="1172446920" sldId="274"/>
            <ac:spMk id="2" creationId="{55DCD774-D806-70A2-7F8A-72BD601BF3B4}"/>
          </ac:spMkLst>
        </pc:spChg>
        <pc:spChg chg="del">
          <ac:chgData name="Khai Whyte" userId="c84cc78d-0786-4070-95e6-5a2c728dfed6" providerId="ADAL" clId="{308D9450-23B7-47C1-BABC-2E568BEAEFCD}" dt="2024-02-01T22:55:34.725" v="819" actId="478"/>
          <ac:spMkLst>
            <pc:docMk/>
            <pc:sldMk cId="1172446920" sldId="274"/>
            <ac:spMk id="2" creationId="{B91F7F20-9F67-54F6-E999-55953A7AF57F}"/>
          </ac:spMkLst>
        </pc:spChg>
        <pc:spChg chg="del">
          <ac:chgData name="Khai Whyte" userId="c84cc78d-0786-4070-95e6-5a2c728dfed6" providerId="ADAL" clId="{308D9450-23B7-47C1-BABC-2E568BEAEFCD}" dt="2024-02-01T22:55:32.228" v="817" actId="478"/>
          <ac:spMkLst>
            <pc:docMk/>
            <pc:sldMk cId="1172446920" sldId="274"/>
            <ac:spMk id="3" creationId="{16F903CF-63EA-65BC-28CB-DBCFEC5ADE7E}"/>
          </ac:spMkLst>
        </pc:spChg>
        <pc:spChg chg="add del mod">
          <ac:chgData name="Khai Whyte" userId="c84cc78d-0786-4070-95e6-5a2c728dfed6" providerId="ADAL" clId="{308D9450-23B7-47C1-BABC-2E568BEAEFCD}" dt="2024-02-08T16:18:20.206" v="3851" actId="478"/>
          <ac:spMkLst>
            <pc:docMk/>
            <pc:sldMk cId="1172446920" sldId="274"/>
            <ac:spMk id="4" creationId="{7CB52424-777A-7C8A-71CD-7BE75F3EA29D}"/>
          </ac:spMkLst>
        </pc:spChg>
        <pc:spChg chg="add del">
          <ac:chgData name="Khai Whyte" userId="c84cc78d-0786-4070-95e6-5a2c728dfed6" providerId="ADAL" clId="{308D9450-23B7-47C1-BABC-2E568BEAEFCD}" dt="2024-02-08T16:18:30.153" v="3853" actId="22"/>
          <ac:spMkLst>
            <pc:docMk/>
            <pc:sldMk cId="1172446920" sldId="274"/>
            <ac:spMk id="6" creationId="{172C8CB9-8D94-CC2D-DC80-B5137A418C41}"/>
          </ac:spMkLst>
        </pc:spChg>
        <pc:spChg chg="mod">
          <ac:chgData name="Khai Whyte" userId="c84cc78d-0786-4070-95e6-5a2c728dfed6" providerId="ADAL" clId="{308D9450-23B7-47C1-BABC-2E568BEAEFCD}" dt="2024-02-01T22:55:29.293" v="815" actId="14100"/>
          <ac:spMkLst>
            <pc:docMk/>
            <pc:sldMk cId="1172446920" sldId="274"/>
            <ac:spMk id="8" creationId="{63333E0B-2A78-C0DD-994F-CD2585DAB198}"/>
          </ac:spMkLst>
        </pc:spChg>
        <pc:spChg chg="add mod">
          <ac:chgData name="Khai Whyte" userId="c84cc78d-0786-4070-95e6-5a2c728dfed6" providerId="ADAL" clId="{308D9450-23B7-47C1-BABC-2E568BEAEFCD}" dt="2024-02-08T16:34:40.182" v="4186"/>
          <ac:spMkLst>
            <pc:docMk/>
            <pc:sldMk cId="1172446920" sldId="274"/>
            <ac:spMk id="9" creationId="{BFEB4BB0-1389-0F8F-BC40-9C696DF814CD}"/>
          </ac:spMkLst>
        </pc:spChg>
        <pc:spChg chg="add del mod">
          <ac:chgData name="Khai Whyte" userId="c84cc78d-0786-4070-95e6-5a2c728dfed6" providerId="ADAL" clId="{308D9450-23B7-47C1-BABC-2E568BEAEFCD}" dt="2024-02-08T16:18:50.066" v="3862"/>
          <ac:spMkLst>
            <pc:docMk/>
            <pc:sldMk cId="1172446920" sldId="274"/>
            <ac:spMk id="10" creationId="{66F8931C-973B-4694-E592-484A293316EA}"/>
          </ac:spMkLst>
        </pc:spChg>
        <pc:spChg chg="add del mod">
          <ac:chgData name="Khai Whyte" userId="c84cc78d-0786-4070-95e6-5a2c728dfed6" providerId="ADAL" clId="{308D9450-23B7-47C1-BABC-2E568BEAEFCD}" dt="2024-02-08T16:19:03.563" v="3877" actId="478"/>
          <ac:spMkLst>
            <pc:docMk/>
            <pc:sldMk cId="1172446920" sldId="274"/>
            <ac:spMk id="11" creationId="{3136FE22-4F42-666A-CF6C-398FDB129CD0}"/>
          </ac:spMkLst>
        </pc:spChg>
        <pc:spChg chg="del">
          <ac:chgData name="Khai Whyte" userId="c84cc78d-0786-4070-95e6-5a2c728dfed6" providerId="ADAL" clId="{308D9450-23B7-47C1-BABC-2E568BEAEFCD}" dt="2024-02-01T22:55:33.564" v="818" actId="478"/>
          <ac:spMkLst>
            <pc:docMk/>
            <pc:sldMk cId="1172446920" sldId="274"/>
            <ac:spMk id="12" creationId="{E75B6788-60F0-17AC-ADF0-95A158430C9F}"/>
          </ac:spMkLst>
        </pc:spChg>
        <pc:spChg chg="del">
          <ac:chgData name="Khai Whyte" userId="c84cc78d-0786-4070-95e6-5a2c728dfed6" providerId="ADAL" clId="{308D9450-23B7-47C1-BABC-2E568BEAEFCD}" dt="2024-02-01T22:55:31.486" v="816" actId="478"/>
          <ac:spMkLst>
            <pc:docMk/>
            <pc:sldMk cId="1172446920" sldId="274"/>
            <ac:spMk id="13" creationId="{8567DD74-E280-8E54-716F-385914C5999B}"/>
          </ac:spMkLst>
        </pc:spChg>
        <pc:spChg chg="add mod">
          <ac:chgData name="Khai Whyte" userId="c84cc78d-0786-4070-95e6-5a2c728dfed6" providerId="ADAL" clId="{308D9450-23B7-47C1-BABC-2E568BEAEFCD}" dt="2024-02-08T16:35:45.794" v="4196" actId="1076"/>
          <ac:spMkLst>
            <pc:docMk/>
            <pc:sldMk cId="1172446920" sldId="274"/>
            <ac:spMk id="13" creationId="{94575CC6-CB4F-5E47-4749-4144FF4A54F0}"/>
          </ac:spMkLst>
        </pc:spChg>
        <pc:spChg chg="add mod">
          <ac:chgData name="Khai Whyte" userId="c84cc78d-0786-4070-95e6-5a2c728dfed6" providerId="ADAL" clId="{308D9450-23B7-47C1-BABC-2E568BEAEFCD}" dt="2024-02-22T18:02:43.954" v="14432" actId="1076"/>
          <ac:spMkLst>
            <pc:docMk/>
            <pc:sldMk cId="1172446920" sldId="274"/>
            <ac:spMk id="14" creationId="{C38D0029-5D3B-B7DB-2C25-2E9272FF352D}"/>
          </ac:spMkLst>
        </pc:spChg>
        <pc:spChg chg="add mod">
          <ac:chgData name="Khai Whyte" userId="c84cc78d-0786-4070-95e6-5a2c728dfed6" providerId="ADAL" clId="{308D9450-23B7-47C1-BABC-2E568BEAEFCD}" dt="2024-02-08T16:35:51.526" v="4199" actId="1076"/>
          <ac:spMkLst>
            <pc:docMk/>
            <pc:sldMk cId="1172446920" sldId="274"/>
            <ac:spMk id="16" creationId="{25AB4E53-F01F-CF53-5CBC-5B552459127C}"/>
          </ac:spMkLst>
        </pc:spChg>
        <pc:spChg chg="add mod">
          <ac:chgData name="Khai Whyte" userId="c84cc78d-0786-4070-95e6-5a2c728dfed6" providerId="ADAL" clId="{308D9450-23B7-47C1-BABC-2E568BEAEFCD}" dt="2024-02-22T18:04:28.270" v="14437" actId="339"/>
          <ac:spMkLst>
            <pc:docMk/>
            <pc:sldMk cId="1172446920" sldId="274"/>
            <ac:spMk id="17" creationId="{591AA8EF-3530-2AEF-8D1B-48B0FB2E2807}"/>
          </ac:spMkLst>
        </pc:spChg>
        <pc:spChg chg="add mod">
          <ac:chgData name="Khai Whyte" userId="c84cc78d-0786-4070-95e6-5a2c728dfed6" providerId="ADAL" clId="{308D9450-23B7-47C1-BABC-2E568BEAEFCD}" dt="2024-02-22T18:03:33.924" v="14433" actId="339"/>
          <ac:spMkLst>
            <pc:docMk/>
            <pc:sldMk cId="1172446920" sldId="274"/>
            <ac:spMk id="18" creationId="{8BAC3780-CF0C-E0ED-1B90-57A946759EB1}"/>
          </ac:spMkLst>
        </pc:spChg>
        <pc:picChg chg="add mod ord">
          <ac:chgData name="Khai Whyte" userId="c84cc78d-0786-4070-95e6-5a2c728dfed6" providerId="ADAL" clId="{308D9450-23B7-47C1-BABC-2E568BEAEFCD}" dt="2024-02-22T18:08:44.660" v="14487" actId="29295"/>
          <ac:picMkLst>
            <pc:docMk/>
            <pc:sldMk cId="1172446920" sldId="274"/>
            <ac:picMk id="4" creationId="{D31AE750-C3CA-A29C-A310-089B4FCC0CDD}"/>
          </ac:picMkLst>
        </pc:picChg>
        <pc:picChg chg="add mod">
          <ac:chgData name="Khai Whyte" userId="c84cc78d-0786-4070-95e6-5a2c728dfed6" providerId="ADAL" clId="{308D9450-23B7-47C1-BABC-2E568BEAEFCD}" dt="2024-02-22T18:08:41.080" v="14486" actId="1076"/>
          <ac:picMkLst>
            <pc:docMk/>
            <pc:sldMk cId="1172446920" sldId="274"/>
            <ac:picMk id="6" creationId="{90632E30-9286-B3A0-CC05-34C9941024FB}"/>
          </ac:picMkLst>
        </pc:picChg>
      </pc:sldChg>
      <pc:sldChg chg="addSp delSp modSp add mod">
        <pc:chgData name="Khai Whyte" userId="c84cc78d-0786-4070-95e6-5a2c728dfed6" providerId="ADAL" clId="{308D9450-23B7-47C1-BABC-2E568BEAEFCD}" dt="2024-02-22T18:18:05.820" v="14532" actId="1076"/>
        <pc:sldMkLst>
          <pc:docMk/>
          <pc:sldMk cId="24374304" sldId="275"/>
        </pc:sldMkLst>
        <pc:spChg chg="add mod">
          <ac:chgData name="Khai Whyte" userId="c84cc78d-0786-4070-95e6-5a2c728dfed6" providerId="ADAL" clId="{308D9450-23B7-47C1-BABC-2E568BEAEFCD}" dt="2024-02-08T17:32:32.433" v="5937" actId="1076"/>
          <ac:spMkLst>
            <pc:docMk/>
            <pc:sldMk cId="24374304" sldId="275"/>
            <ac:spMk id="3" creationId="{5E175E93-87D3-2F0D-7761-6BFDE5724300}"/>
          </ac:spMkLst>
        </pc:spChg>
        <pc:spChg chg="add mod">
          <ac:chgData name="Khai Whyte" userId="c84cc78d-0786-4070-95e6-5a2c728dfed6" providerId="ADAL" clId="{308D9450-23B7-47C1-BABC-2E568BEAEFCD}" dt="2024-02-08T17:56:18.806" v="7447" actId="1038"/>
          <ac:spMkLst>
            <pc:docMk/>
            <pc:sldMk cId="24374304" sldId="275"/>
            <ac:spMk id="4" creationId="{16EFA0CE-3F6C-13D3-ACE2-6B3EF4CB3D37}"/>
          </ac:spMkLst>
        </pc:spChg>
        <pc:spChg chg="add mod">
          <ac:chgData name="Khai Whyte" userId="c84cc78d-0786-4070-95e6-5a2c728dfed6" providerId="ADAL" clId="{308D9450-23B7-47C1-BABC-2E568BEAEFCD}" dt="2024-02-08T17:56:18.806" v="7447" actId="1038"/>
          <ac:spMkLst>
            <pc:docMk/>
            <pc:sldMk cId="24374304" sldId="275"/>
            <ac:spMk id="6" creationId="{A3C55A42-6CED-F1EF-9E2C-7B0EB82FCC5E}"/>
          </ac:spMkLst>
        </pc:spChg>
        <pc:spChg chg="add mod">
          <ac:chgData name="Khai Whyte" userId="c84cc78d-0786-4070-95e6-5a2c728dfed6" providerId="ADAL" clId="{308D9450-23B7-47C1-BABC-2E568BEAEFCD}" dt="2024-02-08T17:56:18.806" v="7447" actId="1038"/>
          <ac:spMkLst>
            <pc:docMk/>
            <pc:sldMk cId="24374304" sldId="275"/>
            <ac:spMk id="7" creationId="{583F5055-ECBE-97EC-752F-52F884510B82}"/>
          </ac:spMkLst>
        </pc:spChg>
        <pc:spChg chg="mod">
          <ac:chgData name="Khai Whyte" userId="c84cc78d-0786-4070-95e6-5a2c728dfed6" providerId="ADAL" clId="{308D9450-23B7-47C1-BABC-2E568BEAEFCD}" dt="2024-02-08T17:32:28.713" v="5936" actId="14100"/>
          <ac:spMkLst>
            <pc:docMk/>
            <pc:sldMk cId="24374304" sldId="275"/>
            <ac:spMk id="8" creationId="{63333E0B-2A78-C0DD-994F-CD2585DAB198}"/>
          </ac:spMkLst>
        </pc:spChg>
        <pc:spChg chg="add del">
          <ac:chgData name="Khai Whyte" userId="c84cc78d-0786-4070-95e6-5a2c728dfed6" providerId="ADAL" clId="{308D9450-23B7-47C1-BABC-2E568BEAEFCD}" dt="2024-02-08T17:36:20.206" v="6235" actId="22"/>
          <ac:spMkLst>
            <pc:docMk/>
            <pc:sldMk cId="24374304" sldId="275"/>
            <ac:spMk id="10" creationId="{9ECDFE3D-1B4A-58D6-49A2-37B6D36B2827}"/>
          </ac:spMkLst>
        </pc:spChg>
        <pc:spChg chg="add mod">
          <ac:chgData name="Khai Whyte" userId="c84cc78d-0786-4070-95e6-5a2c728dfed6" providerId="ADAL" clId="{308D9450-23B7-47C1-BABC-2E568BEAEFCD}" dt="2024-02-08T17:56:18.806" v="7447" actId="1038"/>
          <ac:spMkLst>
            <pc:docMk/>
            <pc:sldMk cId="24374304" sldId="275"/>
            <ac:spMk id="12" creationId="{97A1D40C-0C96-0F68-CD66-D5B2B7D0E104}"/>
          </ac:spMkLst>
        </pc:spChg>
        <pc:spChg chg="add mod">
          <ac:chgData name="Khai Whyte" userId="c84cc78d-0786-4070-95e6-5a2c728dfed6" providerId="ADAL" clId="{308D9450-23B7-47C1-BABC-2E568BEAEFCD}" dt="2024-02-08T17:56:18.806" v="7447" actId="1038"/>
          <ac:spMkLst>
            <pc:docMk/>
            <pc:sldMk cId="24374304" sldId="275"/>
            <ac:spMk id="13" creationId="{B1ACC539-9172-93B2-7CD0-554B3198861D}"/>
          </ac:spMkLst>
        </pc:spChg>
        <pc:spChg chg="add mod">
          <ac:chgData name="Khai Whyte" userId="c84cc78d-0786-4070-95e6-5a2c728dfed6" providerId="ADAL" clId="{308D9450-23B7-47C1-BABC-2E568BEAEFCD}" dt="2024-02-08T17:56:18.806" v="7447" actId="1038"/>
          <ac:spMkLst>
            <pc:docMk/>
            <pc:sldMk cId="24374304" sldId="275"/>
            <ac:spMk id="14" creationId="{EC2896FA-039B-81BC-F45F-C9F69762BDC8}"/>
          </ac:spMkLst>
        </pc:spChg>
        <pc:picChg chg="add del mod">
          <ac:chgData name="Khai Whyte" userId="c84cc78d-0786-4070-95e6-5a2c728dfed6" providerId="ADAL" clId="{308D9450-23B7-47C1-BABC-2E568BEAEFCD}" dt="2024-02-22T18:12:13.162" v="14497" actId="478"/>
          <ac:picMkLst>
            <pc:docMk/>
            <pc:sldMk cId="24374304" sldId="275"/>
            <ac:picMk id="5" creationId="{297BAD28-6096-4003-43D7-F7493FC7B0E5}"/>
          </ac:picMkLst>
        </pc:picChg>
        <pc:picChg chg="add mod">
          <ac:chgData name="Khai Whyte" userId="c84cc78d-0786-4070-95e6-5a2c728dfed6" providerId="ADAL" clId="{308D9450-23B7-47C1-BABC-2E568BEAEFCD}" dt="2024-02-22T18:18:05.820" v="14532" actId="1076"/>
          <ac:picMkLst>
            <pc:docMk/>
            <pc:sldMk cId="24374304" sldId="275"/>
            <ac:picMk id="9" creationId="{EED37D9C-AA1B-90C4-87A0-5154684836AB}"/>
          </ac:picMkLst>
        </pc:picChg>
      </pc:sldChg>
      <pc:sldChg chg="addSp modSp add mod ord">
        <pc:chgData name="Khai Whyte" userId="c84cc78d-0786-4070-95e6-5a2c728dfed6" providerId="ADAL" clId="{308D9450-23B7-47C1-BABC-2E568BEAEFCD}" dt="2024-02-08T20:57:00.763" v="7882" actId="20577"/>
        <pc:sldMkLst>
          <pc:docMk/>
          <pc:sldMk cId="1635132190" sldId="276"/>
        </pc:sldMkLst>
        <pc:spChg chg="add mod">
          <ac:chgData name="Khai Whyte" userId="c84cc78d-0786-4070-95e6-5a2c728dfed6" providerId="ADAL" clId="{308D9450-23B7-47C1-BABC-2E568BEAEFCD}" dt="2024-02-01T23:06:20.218" v="987" actId="20577"/>
          <ac:spMkLst>
            <pc:docMk/>
            <pc:sldMk cId="1635132190" sldId="276"/>
            <ac:spMk id="2" creationId="{0085F7CB-F8EB-0FA7-B5C0-09382BC019B6}"/>
          </ac:spMkLst>
        </pc:spChg>
        <pc:spChg chg="add mod">
          <ac:chgData name="Khai Whyte" userId="c84cc78d-0786-4070-95e6-5a2c728dfed6" providerId="ADAL" clId="{308D9450-23B7-47C1-BABC-2E568BEAEFCD}" dt="2024-02-08T20:57:00.763" v="7882" actId="20577"/>
          <ac:spMkLst>
            <pc:docMk/>
            <pc:sldMk cId="1635132190" sldId="276"/>
            <ac:spMk id="5" creationId="{0DC9FF44-C4BE-18E4-AE18-1F4224D750D0}"/>
          </ac:spMkLst>
        </pc:spChg>
        <pc:spChg chg="mod">
          <ac:chgData name="Khai Whyte" userId="c84cc78d-0786-4070-95e6-5a2c728dfed6" providerId="ADAL" clId="{308D9450-23B7-47C1-BABC-2E568BEAEFCD}" dt="2024-02-01T23:06:06.495" v="954" actId="20577"/>
          <ac:spMkLst>
            <pc:docMk/>
            <pc:sldMk cId="1635132190" sldId="276"/>
            <ac:spMk id="8" creationId="{63333E0B-2A78-C0DD-994F-CD2585DAB198}"/>
          </ac:spMkLst>
        </pc:spChg>
        <pc:picChg chg="add mod">
          <ac:chgData name="Khai Whyte" userId="c84cc78d-0786-4070-95e6-5a2c728dfed6" providerId="ADAL" clId="{308D9450-23B7-47C1-BABC-2E568BEAEFCD}" dt="2024-02-01T23:07:20.884" v="1018" actId="1076"/>
          <ac:picMkLst>
            <pc:docMk/>
            <pc:sldMk cId="1635132190" sldId="276"/>
            <ac:picMk id="4" creationId="{BA2364E7-A5C2-8E5B-879D-1BAA92F0F700}"/>
          </ac:picMkLst>
        </pc:picChg>
      </pc:sldChg>
      <pc:sldChg chg="modSp add del mod">
        <pc:chgData name="Khai Whyte" userId="c84cc78d-0786-4070-95e6-5a2c728dfed6" providerId="ADAL" clId="{308D9450-23B7-47C1-BABC-2E568BEAEFCD}" dt="2024-02-08T21:05:01.305" v="7883" actId="47"/>
        <pc:sldMkLst>
          <pc:docMk/>
          <pc:sldMk cId="2531715597" sldId="277"/>
        </pc:sldMkLst>
        <pc:spChg chg="mod">
          <ac:chgData name="Khai Whyte" userId="c84cc78d-0786-4070-95e6-5a2c728dfed6" providerId="ADAL" clId="{308D9450-23B7-47C1-BABC-2E568BEAEFCD}" dt="2024-02-01T23:20:03.759" v="1037" actId="14100"/>
          <ac:spMkLst>
            <pc:docMk/>
            <pc:sldMk cId="2531715597" sldId="277"/>
            <ac:spMk id="2" creationId="{0085F7CB-F8EB-0FA7-B5C0-09382BC019B6}"/>
          </ac:spMkLst>
        </pc:spChg>
      </pc:sldChg>
      <pc:sldChg chg="addSp delSp modSp add mod">
        <pc:chgData name="Khai Whyte" userId="c84cc78d-0786-4070-95e6-5a2c728dfed6" providerId="ADAL" clId="{308D9450-23B7-47C1-BABC-2E568BEAEFCD}" dt="2024-02-22T18:50:03.653" v="14711" actId="1076"/>
        <pc:sldMkLst>
          <pc:docMk/>
          <pc:sldMk cId="2588979281" sldId="278"/>
        </pc:sldMkLst>
        <pc:spChg chg="del mod">
          <ac:chgData name="Khai Whyte" userId="c84cc78d-0786-4070-95e6-5a2c728dfed6" providerId="ADAL" clId="{308D9450-23B7-47C1-BABC-2E568BEAEFCD}" dt="2024-02-08T21:38:35.158" v="8860" actId="478"/>
          <ac:spMkLst>
            <pc:docMk/>
            <pc:sldMk cId="2588979281" sldId="278"/>
            <ac:spMk id="2" creationId="{0085F7CB-F8EB-0FA7-B5C0-09382BC019B6}"/>
          </ac:spMkLst>
        </pc:spChg>
        <pc:spChg chg="add mod">
          <ac:chgData name="Khai Whyte" userId="c84cc78d-0786-4070-95e6-5a2c728dfed6" providerId="ADAL" clId="{308D9450-23B7-47C1-BABC-2E568BEAEFCD}" dt="2024-02-15T14:51:57.198" v="11858" actId="20577"/>
          <ac:spMkLst>
            <pc:docMk/>
            <pc:sldMk cId="2588979281" sldId="278"/>
            <ac:spMk id="2" creationId="{39EB2D40-3F8A-3660-BF48-AA4819DB5AB5}"/>
          </ac:spMkLst>
        </pc:spChg>
        <pc:spChg chg="add mod">
          <ac:chgData name="Khai Whyte" userId="c84cc78d-0786-4070-95e6-5a2c728dfed6" providerId="ADAL" clId="{308D9450-23B7-47C1-BABC-2E568BEAEFCD}" dt="2024-02-22T18:49:32.514" v="14700" actId="1076"/>
          <ac:spMkLst>
            <pc:docMk/>
            <pc:sldMk cId="2588979281" sldId="278"/>
            <ac:spMk id="3" creationId="{47C7FFD0-62C5-4D16-050F-0F8EB99FCD51}"/>
          </ac:spMkLst>
        </pc:spChg>
        <pc:spChg chg="add del mod">
          <ac:chgData name="Khai Whyte" userId="c84cc78d-0786-4070-95e6-5a2c728dfed6" providerId="ADAL" clId="{308D9450-23B7-47C1-BABC-2E568BEAEFCD}" dt="2024-02-08T21:38:36.013" v="8861" actId="478"/>
          <ac:spMkLst>
            <pc:docMk/>
            <pc:sldMk cId="2588979281" sldId="278"/>
            <ac:spMk id="3" creationId="{8E37A9C8-FE8E-D539-60E7-47966876597F}"/>
          </ac:spMkLst>
        </pc:spChg>
        <pc:spChg chg="add mod">
          <ac:chgData name="Khai Whyte" userId="c84cc78d-0786-4070-95e6-5a2c728dfed6" providerId="ADAL" clId="{308D9450-23B7-47C1-BABC-2E568BEAEFCD}" dt="2024-02-15T15:01:58.211" v="11987" actId="1076"/>
          <ac:spMkLst>
            <pc:docMk/>
            <pc:sldMk cId="2588979281" sldId="278"/>
            <ac:spMk id="4" creationId="{26839AA9-D2B3-E5F5-A5C6-DA840305CC23}"/>
          </ac:spMkLst>
        </pc:spChg>
        <pc:spChg chg="add del mod">
          <ac:chgData name="Khai Whyte" userId="c84cc78d-0786-4070-95e6-5a2c728dfed6" providerId="ADAL" clId="{308D9450-23B7-47C1-BABC-2E568BEAEFCD}" dt="2024-02-08T21:38:37.048" v="8862" actId="478"/>
          <ac:spMkLst>
            <pc:docMk/>
            <pc:sldMk cId="2588979281" sldId="278"/>
            <ac:spMk id="4" creationId="{6E5BC289-E91C-84EE-1A55-A344694A7224}"/>
          </ac:spMkLst>
        </pc:spChg>
        <pc:spChg chg="add del mod">
          <ac:chgData name="Khai Whyte" userId="c84cc78d-0786-4070-95e6-5a2c728dfed6" providerId="ADAL" clId="{308D9450-23B7-47C1-BABC-2E568BEAEFCD}" dt="2024-02-08T21:38:37.723" v="8863" actId="478"/>
          <ac:spMkLst>
            <pc:docMk/>
            <pc:sldMk cId="2588979281" sldId="278"/>
            <ac:spMk id="5" creationId="{38A6CE85-9B7E-EDB4-A067-42170B398800}"/>
          </ac:spMkLst>
        </pc:spChg>
        <pc:spChg chg="mod">
          <ac:chgData name="Khai Whyte" userId="c84cc78d-0786-4070-95e6-5a2c728dfed6" providerId="ADAL" clId="{308D9450-23B7-47C1-BABC-2E568BEAEFCD}" dt="2024-02-22T18:49:54.358" v="14705" actId="1076"/>
          <ac:spMkLst>
            <pc:docMk/>
            <pc:sldMk cId="2588979281" sldId="278"/>
            <ac:spMk id="8" creationId="{63333E0B-2A78-C0DD-994F-CD2585DAB198}"/>
          </ac:spMkLst>
        </pc:spChg>
        <pc:picChg chg="add mod">
          <ac:chgData name="Khai Whyte" userId="c84cc78d-0786-4070-95e6-5a2c728dfed6" providerId="ADAL" clId="{308D9450-23B7-47C1-BABC-2E568BEAEFCD}" dt="2024-02-22T18:50:02.229" v="14710" actId="14100"/>
          <ac:picMkLst>
            <pc:docMk/>
            <pc:sldMk cId="2588979281" sldId="278"/>
            <ac:picMk id="7" creationId="{30005098-FF67-1E9D-9ED4-2143A6044CF2}"/>
          </ac:picMkLst>
        </pc:picChg>
        <pc:picChg chg="add mod">
          <ac:chgData name="Khai Whyte" userId="c84cc78d-0786-4070-95e6-5a2c728dfed6" providerId="ADAL" clId="{308D9450-23B7-47C1-BABC-2E568BEAEFCD}" dt="2024-02-22T18:49:57.385" v="14707" actId="1076"/>
          <ac:picMkLst>
            <pc:docMk/>
            <pc:sldMk cId="2588979281" sldId="278"/>
            <ac:picMk id="10" creationId="{FE21D14B-EFC4-4FF3-C3E8-28304E828239}"/>
          </ac:picMkLst>
        </pc:picChg>
        <pc:picChg chg="add mod">
          <ac:chgData name="Khai Whyte" userId="c84cc78d-0786-4070-95e6-5a2c728dfed6" providerId="ADAL" clId="{308D9450-23B7-47C1-BABC-2E568BEAEFCD}" dt="2024-02-22T18:50:03.653" v="14711" actId="1076"/>
          <ac:picMkLst>
            <pc:docMk/>
            <pc:sldMk cId="2588979281" sldId="278"/>
            <ac:picMk id="12" creationId="{D94EA0DF-65CE-FDA2-4C10-2689C624D98C}"/>
          </ac:picMkLst>
        </pc:picChg>
      </pc:sldChg>
      <pc:sldChg chg="addSp delSp modSp add del mod">
        <pc:chgData name="Khai Whyte" userId="c84cc78d-0786-4070-95e6-5a2c728dfed6" providerId="ADAL" clId="{308D9450-23B7-47C1-BABC-2E568BEAEFCD}" dt="2024-02-22T22:10:51.479" v="17655" actId="47"/>
        <pc:sldMkLst>
          <pc:docMk/>
          <pc:sldMk cId="793827594" sldId="279"/>
        </pc:sldMkLst>
        <pc:spChg chg="mod">
          <ac:chgData name="Khai Whyte" userId="c84cc78d-0786-4070-95e6-5a2c728dfed6" providerId="ADAL" clId="{308D9450-23B7-47C1-BABC-2E568BEAEFCD}" dt="2024-02-02T00:00:59.512" v="1684" actId="1076"/>
          <ac:spMkLst>
            <pc:docMk/>
            <pc:sldMk cId="793827594" sldId="279"/>
            <ac:spMk id="2" creationId="{0085F7CB-F8EB-0FA7-B5C0-09382BC019B6}"/>
          </ac:spMkLst>
        </pc:spChg>
        <pc:spChg chg="mod">
          <ac:chgData name="Khai Whyte" userId="c84cc78d-0786-4070-95e6-5a2c728dfed6" providerId="ADAL" clId="{308D9450-23B7-47C1-BABC-2E568BEAEFCD}" dt="2024-02-02T00:01:02.914" v="1687" actId="1076"/>
          <ac:spMkLst>
            <pc:docMk/>
            <pc:sldMk cId="793827594" sldId="279"/>
            <ac:spMk id="3" creationId="{8E37A9C8-FE8E-D539-60E7-47966876597F}"/>
          </ac:spMkLst>
        </pc:spChg>
        <pc:spChg chg="mod">
          <ac:chgData name="Khai Whyte" userId="c84cc78d-0786-4070-95e6-5a2c728dfed6" providerId="ADAL" clId="{308D9450-23B7-47C1-BABC-2E568BEAEFCD}" dt="2024-02-02T00:01:20.051" v="1693" actId="1076"/>
          <ac:spMkLst>
            <pc:docMk/>
            <pc:sldMk cId="793827594" sldId="279"/>
            <ac:spMk id="4" creationId="{6E5BC289-E91C-84EE-1A55-A344694A7224}"/>
          </ac:spMkLst>
        </pc:spChg>
        <pc:spChg chg="mod">
          <ac:chgData name="Khai Whyte" userId="c84cc78d-0786-4070-95e6-5a2c728dfed6" providerId="ADAL" clId="{308D9450-23B7-47C1-BABC-2E568BEAEFCD}" dt="2024-02-02T00:01:01.871" v="1685" actId="1076"/>
          <ac:spMkLst>
            <pc:docMk/>
            <pc:sldMk cId="793827594" sldId="279"/>
            <ac:spMk id="5" creationId="{38A6CE85-9B7E-EDB4-A067-42170B398800}"/>
          </ac:spMkLst>
        </pc:spChg>
        <pc:spChg chg="add mod">
          <ac:chgData name="Khai Whyte" userId="c84cc78d-0786-4070-95e6-5a2c728dfed6" providerId="ADAL" clId="{308D9450-23B7-47C1-BABC-2E568BEAEFCD}" dt="2024-02-02T00:02:08.829" v="1727"/>
          <ac:spMkLst>
            <pc:docMk/>
            <pc:sldMk cId="793827594" sldId="279"/>
            <ac:spMk id="6" creationId="{59105163-943E-8FF5-B2AF-53B8E39F28EF}"/>
          </ac:spMkLst>
        </pc:spChg>
        <pc:spChg chg="add del mod">
          <ac:chgData name="Khai Whyte" userId="c84cc78d-0786-4070-95e6-5a2c728dfed6" providerId="ADAL" clId="{308D9450-23B7-47C1-BABC-2E568BEAEFCD}" dt="2024-02-22T22:10:50.026" v="17654" actId="478"/>
          <ac:spMkLst>
            <pc:docMk/>
            <pc:sldMk cId="793827594" sldId="279"/>
            <ac:spMk id="7" creationId="{5AFECB61-822E-3980-0642-BC328B95DE4F}"/>
          </ac:spMkLst>
        </pc:spChg>
        <pc:spChg chg="mod">
          <ac:chgData name="Khai Whyte" userId="c84cc78d-0786-4070-95e6-5a2c728dfed6" providerId="ADAL" clId="{308D9450-23B7-47C1-BABC-2E568BEAEFCD}" dt="2024-02-01T23:38:59.171" v="1583" actId="20577"/>
          <ac:spMkLst>
            <pc:docMk/>
            <pc:sldMk cId="793827594" sldId="279"/>
            <ac:spMk id="8" creationId="{63333E0B-2A78-C0DD-994F-CD2585DAB198}"/>
          </ac:spMkLst>
        </pc:spChg>
      </pc:sldChg>
      <pc:sldChg chg="addSp delSp modSp add mod">
        <pc:chgData name="Khai Whyte" userId="c84cc78d-0786-4070-95e6-5a2c728dfed6" providerId="ADAL" clId="{308D9450-23B7-47C1-BABC-2E568BEAEFCD}" dt="2024-02-22T19:14:22.632" v="14802"/>
        <pc:sldMkLst>
          <pc:docMk/>
          <pc:sldMk cId="3935791530" sldId="280"/>
        </pc:sldMkLst>
        <pc:spChg chg="del">
          <ac:chgData name="Khai Whyte" userId="c84cc78d-0786-4070-95e6-5a2c728dfed6" providerId="ADAL" clId="{308D9450-23B7-47C1-BABC-2E568BEAEFCD}" dt="2024-02-01T23:29:00.662" v="1158" actId="478"/>
          <ac:spMkLst>
            <pc:docMk/>
            <pc:sldMk cId="3935791530" sldId="280"/>
            <ac:spMk id="2" creationId="{0085F7CB-F8EB-0FA7-B5C0-09382BC019B6}"/>
          </ac:spMkLst>
        </pc:spChg>
        <pc:spChg chg="add mod">
          <ac:chgData name="Khai Whyte" userId="c84cc78d-0786-4070-95e6-5a2c728dfed6" providerId="ADAL" clId="{308D9450-23B7-47C1-BABC-2E568BEAEFCD}" dt="2024-02-22T19:14:22.632" v="14802"/>
          <ac:spMkLst>
            <pc:docMk/>
            <pc:sldMk cId="3935791530" sldId="280"/>
            <ac:spMk id="2" creationId="{3315F023-7206-0CCB-DA85-A1E9A8D1078B}"/>
          </ac:spMkLst>
        </pc:spChg>
        <pc:spChg chg="del">
          <ac:chgData name="Khai Whyte" userId="c84cc78d-0786-4070-95e6-5a2c728dfed6" providerId="ADAL" clId="{308D9450-23B7-47C1-BABC-2E568BEAEFCD}" dt="2024-02-01T23:29:01.494" v="1159" actId="478"/>
          <ac:spMkLst>
            <pc:docMk/>
            <pc:sldMk cId="3935791530" sldId="280"/>
            <ac:spMk id="3" creationId="{8E37A9C8-FE8E-D539-60E7-47966876597F}"/>
          </ac:spMkLst>
        </pc:spChg>
        <pc:spChg chg="add mod">
          <ac:chgData name="Khai Whyte" userId="c84cc78d-0786-4070-95e6-5a2c728dfed6" providerId="ADAL" clId="{308D9450-23B7-47C1-BABC-2E568BEAEFCD}" dt="2024-02-22T19:14:22.632" v="14802"/>
          <ac:spMkLst>
            <pc:docMk/>
            <pc:sldMk cId="3935791530" sldId="280"/>
            <ac:spMk id="3" creationId="{BCD9EF6A-97C8-0D40-AC10-EEE99C135258}"/>
          </ac:spMkLst>
        </pc:spChg>
        <pc:spChg chg="del">
          <ac:chgData name="Khai Whyte" userId="c84cc78d-0786-4070-95e6-5a2c728dfed6" providerId="ADAL" clId="{308D9450-23B7-47C1-BABC-2E568BEAEFCD}" dt="2024-02-01T23:29:02.484" v="1160" actId="478"/>
          <ac:spMkLst>
            <pc:docMk/>
            <pc:sldMk cId="3935791530" sldId="280"/>
            <ac:spMk id="4" creationId="{6E5BC289-E91C-84EE-1A55-A344694A7224}"/>
          </ac:spMkLst>
        </pc:spChg>
        <pc:spChg chg="add mod">
          <ac:chgData name="Khai Whyte" userId="c84cc78d-0786-4070-95e6-5a2c728dfed6" providerId="ADAL" clId="{308D9450-23B7-47C1-BABC-2E568BEAEFCD}" dt="2024-02-22T19:14:22.632" v="14802"/>
          <ac:spMkLst>
            <pc:docMk/>
            <pc:sldMk cId="3935791530" sldId="280"/>
            <ac:spMk id="4" creationId="{D47ECBA0-2A01-2B01-93B7-A94EA51FDCC0}"/>
          </ac:spMkLst>
        </pc:spChg>
        <pc:spChg chg="del">
          <ac:chgData name="Khai Whyte" userId="c84cc78d-0786-4070-95e6-5a2c728dfed6" providerId="ADAL" clId="{308D9450-23B7-47C1-BABC-2E568BEAEFCD}" dt="2024-02-01T23:29:03.249" v="1161" actId="478"/>
          <ac:spMkLst>
            <pc:docMk/>
            <pc:sldMk cId="3935791530" sldId="280"/>
            <ac:spMk id="5" creationId="{38A6CE85-9B7E-EDB4-A067-42170B398800}"/>
          </ac:spMkLst>
        </pc:spChg>
        <pc:spChg chg="add mod">
          <ac:chgData name="Khai Whyte" userId="c84cc78d-0786-4070-95e6-5a2c728dfed6" providerId="ADAL" clId="{308D9450-23B7-47C1-BABC-2E568BEAEFCD}" dt="2024-02-22T19:13:04.165" v="14787"/>
          <ac:spMkLst>
            <pc:docMk/>
            <pc:sldMk cId="3935791530" sldId="280"/>
            <ac:spMk id="5" creationId="{ADDF8ED9-5AA3-726B-8269-EF797BDB5E14}"/>
          </ac:spMkLst>
        </pc:spChg>
        <pc:spChg chg="add mod">
          <ac:chgData name="Khai Whyte" userId="c84cc78d-0786-4070-95e6-5a2c728dfed6" providerId="ADAL" clId="{308D9450-23B7-47C1-BABC-2E568BEAEFCD}" dt="2024-02-08T22:51:22.784" v="9813" actId="1076"/>
          <ac:spMkLst>
            <pc:docMk/>
            <pc:sldMk cId="3935791530" sldId="280"/>
            <ac:spMk id="6" creationId="{B5DE03DF-38E0-037B-3071-5FF2D6005BF9}"/>
          </ac:spMkLst>
        </pc:spChg>
        <pc:spChg chg="add mod">
          <ac:chgData name="Khai Whyte" userId="c84cc78d-0786-4070-95e6-5a2c728dfed6" providerId="ADAL" clId="{308D9450-23B7-47C1-BABC-2E568BEAEFCD}" dt="2024-02-08T22:39:43.191" v="9812" actId="14100"/>
          <ac:spMkLst>
            <pc:docMk/>
            <pc:sldMk cId="3935791530" sldId="280"/>
            <ac:spMk id="7" creationId="{9ACB33F0-1954-E38A-156E-905CD25A547F}"/>
          </ac:spMkLst>
        </pc:spChg>
        <pc:spChg chg="mod">
          <ac:chgData name="Khai Whyte" userId="c84cc78d-0786-4070-95e6-5a2c728dfed6" providerId="ADAL" clId="{308D9450-23B7-47C1-BABC-2E568BEAEFCD}" dt="2024-02-22T19:13:14.991" v="14788" actId="13926"/>
          <ac:spMkLst>
            <pc:docMk/>
            <pc:sldMk cId="3935791530" sldId="280"/>
            <ac:spMk id="8" creationId="{63333E0B-2A78-C0DD-994F-CD2585DAB198}"/>
          </ac:spMkLst>
        </pc:spChg>
        <pc:spChg chg="add mod">
          <ac:chgData name="Khai Whyte" userId="c84cc78d-0786-4070-95e6-5a2c728dfed6" providerId="ADAL" clId="{308D9450-23B7-47C1-BABC-2E568BEAEFCD}" dt="2024-02-22T19:13:04.165" v="14787"/>
          <ac:spMkLst>
            <pc:docMk/>
            <pc:sldMk cId="3935791530" sldId="280"/>
            <ac:spMk id="9" creationId="{7DC70120-22FB-A653-0E81-37D814AE72C2}"/>
          </ac:spMkLst>
        </pc:spChg>
        <pc:spChg chg="add mod">
          <ac:chgData name="Khai Whyte" userId="c84cc78d-0786-4070-95e6-5a2c728dfed6" providerId="ADAL" clId="{308D9450-23B7-47C1-BABC-2E568BEAEFCD}" dt="2024-02-22T19:14:22.632" v="14802"/>
          <ac:spMkLst>
            <pc:docMk/>
            <pc:sldMk cId="3935791530" sldId="280"/>
            <ac:spMk id="10" creationId="{9079B8BE-3961-C40C-A665-CD0FEE678468}"/>
          </ac:spMkLst>
        </pc:spChg>
        <pc:spChg chg="add mod">
          <ac:chgData name="Khai Whyte" userId="c84cc78d-0786-4070-95e6-5a2c728dfed6" providerId="ADAL" clId="{308D9450-23B7-47C1-BABC-2E568BEAEFCD}" dt="2024-02-22T19:13:04.165" v="14787"/>
          <ac:spMkLst>
            <pc:docMk/>
            <pc:sldMk cId="3935791530" sldId="280"/>
            <ac:spMk id="11" creationId="{5DCF4E23-1B1E-DE9C-B5DD-357D14A5D711}"/>
          </ac:spMkLst>
        </pc:spChg>
        <pc:spChg chg="add mod">
          <ac:chgData name="Khai Whyte" userId="c84cc78d-0786-4070-95e6-5a2c728dfed6" providerId="ADAL" clId="{308D9450-23B7-47C1-BABC-2E568BEAEFCD}" dt="2024-02-22T19:13:04.165" v="14787"/>
          <ac:spMkLst>
            <pc:docMk/>
            <pc:sldMk cId="3935791530" sldId="280"/>
            <ac:spMk id="12" creationId="{52F00639-F6FE-CB21-3F1B-83AF7865B01F}"/>
          </ac:spMkLst>
        </pc:spChg>
        <pc:picChg chg="add mod ord">
          <ac:chgData name="Khai Whyte" userId="c84cc78d-0786-4070-95e6-5a2c728dfed6" providerId="ADAL" clId="{308D9450-23B7-47C1-BABC-2E568BEAEFCD}" dt="2024-02-22T19:10:45.378" v="14773" actId="167"/>
          <ac:picMkLst>
            <pc:docMk/>
            <pc:sldMk cId="3935791530" sldId="280"/>
            <ac:picMk id="13" creationId="{A14AC9C3-930A-7CC5-7852-F3B9B4161631}"/>
          </ac:picMkLst>
        </pc:picChg>
      </pc:sldChg>
      <pc:sldChg chg="addSp delSp modSp add mod">
        <pc:chgData name="Khai Whyte" userId="c84cc78d-0786-4070-95e6-5a2c728dfed6" providerId="ADAL" clId="{308D9450-23B7-47C1-BABC-2E568BEAEFCD}" dt="2024-02-22T19:27:45.798" v="14873" actId="115"/>
        <pc:sldMkLst>
          <pc:docMk/>
          <pc:sldMk cId="1362260006" sldId="281"/>
        </pc:sldMkLst>
        <pc:spChg chg="add mod">
          <ac:chgData name="Khai Whyte" userId="c84cc78d-0786-4070-95e6-5a2c728dfed6" providerId="ADAL" clId="{308D9450-23B7-47C1-BABC-2E568BEAEFCD}" dt="2024-02-22T19:16:40.672" v="14808"/>
          <ac:spMkLst>
            <pc:docMk/>
            <pc:sldMk cId="1362260006" sldId="281"/>
            <ac:spMk id="2" creationId="{BD60233B-B0F5-8B0C-D9B9-2690DBDC725A}"/>
          </ac:spMkLst>
        </pc:spChg>
        <pc:spChg chg="add mod">
          <ac:chgData name="Khai Whyte" userId="c84cc78d-0786-4070-95e6-5a2c728dfed6" providerId="ADAL" clId="{308D9450-23B7-47C1-BABC-2E568BEAEFCD}" dt="2024-02-22T19:16:40.672" v="14808"/>
          <ac:spMkLst>
            <pc:docMk/>
            <pc:sldMk cId="1362260006" sldId="281"/>
            <ac:spMk id="3" creationId="{9445B298-218C-B4BC-983E-88766B80AAE8}"/>
          </ac:spMkLst>
        </pc:spChg>
        <pc:spChg chg="add mod">
          <ac:chgData name="Khai Whyte" userId="c84cc78d-0786-4070-95e6-5a2c728dfed6" providerId="ADAL" clId="{308D9450-23B7-47C1-BABC-2E568BEAEFCD}" dt="2024-02-22T19:16:40.672" v="14808"/>
          <ac:spMkLst>
            <pc:docMk/>
            <pc:sldMk cId="1362260006" sldId="281"/>
            <ac:spMk id="4" creationId="{D1DD9DE4-1006-02C6-5A87-70CAF23C676D}"/>
          </ac:spMkLst>
        </pc:spChg>
        <pc:spChg chg="mod">
          <ac:chgData name="Khai Whyte" userId="c84cc78d-0786-4070-95e6-5a2c728dfed6" providerId="ADAL" clId="{308D9450-23B7-47C1-BABC-2E568BEAEFCD}" dt="2024-02-22T19:27:45.798" v="14873" actId="115"/>
          <ac:spMkLst>
            <pc:docMk/>
            <pc:sldMk cId="1362260006" sldId="281"/>
            <ac:spMk id="6" creationId="{B5DE03DF-38E0-037B-3071-5FF2D6005BF9}"/>
          </ac:spMkLst>
        </pc:spChg>
        <pc:spChg chg="del">
          <ac:chgData name="Khai Whyte" userId="c84cc78d-0786-4070-95e6-5a2c728dfed6" providerId="ADAL" clId="{308D9450-23B7-47C1-BABC-2E568BEAEFCD}" dt="2024-02-01T23:30:15.510" v="1194" actId="478"/>
          <ac:spMkLst>
            <pc:docMk/>
            <pc:sldMk cId="1362260006" sldId="281"/>
            <ac:spMk id="7" creationId="{9ACB33F0-1954-E38A-156E-905CD25A547F}"/>
          </ac:spMkLst>
        </pc:spChg>
        <pc:spChg chg="mod">
          <ac:chgData name="Khai Whyte" userId="c84cc78d-0786-4070-95e6-5a2c728dfed6" providerId="ADAL" clId="{308D9450-23B7-47C1-BABC-2E568BEAEFCD}" dt="2024-02-22T19:16:23.462" v="14803" actId="13926"/>
          <ac:spMkLst>
            <pc:docMk/>
            <pc:sldMk cId="1362260006" sldId="281"/>
            <ac:spMk id="8" creationId="{63333E0B-2A78-C0DD-994F-CD2585DAB198}"/>
          </ac:spMkLst>
        </pc:spChg>
        <pc:picChg chg="add mod ord">
          <ac:chgData name="Khai Whyte" userId="c84cc78d-0786-4070-95e6-5a2c728dfed6" providerId="ADAL" clId="{308D9450-23B7-47C1-BABC-2E568BEAEFCD}" dt="2024-02-22T19:10:36.781" v="14769" actId="167"/>
          <ac:picMkLst>
            <pc:docMk/>
            <pc:sldMk cId="1362260006" sldId="281"/>
            <ac:picMk id="5" creationId="{B8EA49E8-F332-0BD4-24F8-8E76A5EABE73}"/>
          </ac:picMkLst>
        </pc:picChg>
        <pc:picChg chg="add del mod">
          <ac:chgData name="Khai Whyte" userId="c84cc78d-0786-4070-95e6-5a2c728dfed6" providerId="ADAL" clId="{308D9450-23B7-47C1-BABC-2E568BEAEFCD}" dt="2024-02-22T19:10:41.363" v="14771" actId="478"/>
          <ac:picMkLst>
            <pc:docMk/>
            <pc:sldMk cId="1362260006" sldId="281"/>
            <ac:picMk id="7" creationId="{09A64DC6-51B2-F25C-73D1-0C362D545B21}"/>
          </ac:picMkLst>
        </pc:picChg>
      </pc:sldChg>
      <pc:sldChg chg="addSp delSp modSp add mod">
        <pc:chgData name="Khai Whyte" userId="c84cc78d-0786-4070-95e6-5a2c728dfed6" providerId="ADAL" clId="{308D9450-23B7-47C1-BABC-2E568BEAEFCD}" dt="2024-02-22T19:24:40.430" v="14866" actId="207"/>
        <pc:sldMkLst>
          <pc:docMk/>
          <pc:sldMk cId="1782692728" sldId="282"/>
        </pc:sldMkLst>
        <pc:spChg chg="add mod">
          <ac:chgData name="Khai Whyte" userId="c84cc78d-0786-4070-95e6-5a2c728dfed6" providerId="ADAL" clId="{308D9450-23B7-47C1-BABC-2E568BEAEFCD}" dt="2024-02-15T15:23:23.909" v="12508"/>
          <ac:spMkLst>
            <pc:docMk/>
            <pc:sldMk cId="1782692728" sldId="282"/>
            <ac:spMk id="2" creationId="{7FA27E74-ACF1-C9B6-8B8E-425E6BE6BD36}"/>
          </ac:spMkLst>
        </pc:spChg>
        <pc:spChg chg="add mod">
          <ac:chgData name="Khai Whyte" userId="c84cc78d-0786-4070-95e6-5a2c728dfed6" providerId="ADAL" clId="{308D9450-23B7-47C1-BABC-2E568BEAEFCD}" dt="2024-02-15T15:23:23.909" v="12508"/>
          <ac:spMkLst>
            <pc:docMk/>
            <pc:sldMk cId="1782692728" sldId="282"/>
            <ac:spMk id="3" creationId="{C7C9D0F9-B112-CB49-5FD5-A610F7F56420}"/>
          </ac:spMkLst>
        </pc:spChg>
        <pc:spChg chg="add mod">
          <ac:chgData name="Khai Whyte" userId="c84cc78d-0786-4070-95e6-5a2c728dfed6" providerId="ADAL" clId="{308D9450-23B7-47C1-BABC-2E568BEAEFCD}" dt="2024-02-22T19:24:40.430" v="14866" actId="207"/>
          <ac:spMkLst>
            <pc:docMk/>
            <pc:sldMk cId="1782692728" sldId="282"/>
            <ac:spMk id="4" creationId="{E0A411F2-7276-5E51-E0C2-642B8D9BB586}"/>
          </ac:spMkLst>
        </pc:spChg>
        <pc:spChg chg="add mod">
          <ac:chgData name="Khai Whyte" userId="c84cc78d-0786-4070-95e6-5a2c728dfed6" providerId="ADAL" clId="{308D9450-23B7-47C1-BABC-2E568BEAEFCD}" dt="2024-02-22T19:24:40.430" v="14866" actId="207"/>
          <ac:spMkLst>
            <pc:docMk/>
            <pc:sldMk cId="1782692728" sldId="282"/>
            <ac:spMk id="5" creationId="{73DCA121-FF2B-8428-AB47-1DBF89BCEC82}"/>
          </ac:spMkLst>
        </pc:spChg>
        <pc:spChg chg="del">
          <ac:chgData name="Khai Whyte" userId="c84cc78d-0786-4070-95e6-5a2c728dfed6" providerId="ADAL" clId="{308D9450-23B7-47C1-BABC-2E568BEAEFCD}" dt="2024-02-15T15:23:18.097" v="12506" actId="478"/>
          <ac:spMkLst>
            <pc:docMk/>
            <pc:sldMk cId="1782692728" sldId="282"/>
            <ac:spMk id="6" creationId="{B5DE03DF-38E0-037B-3071-5FF2D6005BF9}"/>
          </ac:spMkLst>
        </pc:spChg>
        <pc:spChg chg="del">
          <ac:chgData name="Khai Whyte" userId="c84cc78d-0786-4070-95e6-5a2c728dfed6" providerId="ADAL" clId="{308D9450-23B7-47C1-BABC-2E568BEAEFCD}" dt="2024-02-15T15:23:19.109" v="12507" actId="478"/>
          <ac:spMkLst>
            <pc:docMk/>
            <pc:sldMk cId="1782692728" sldId="282"/>
            <ac:spMk id="7" creationId="{9ACB33F0-1954-E38A-156E-905CD25A547F}"/>
          </ac:spMkLst>
        </pc:spChg>
        <pc:spChg chg="mod">
          <ac:chgData name="Khai Whyte" userId="c84cc78d-0786-4070-95e6-5a2c728dfed6" providerId="ADAL" clId="{308D9450-23B7-47C1-BABC-2E568BEAEFCD}" dt="2024-02-22T19:24:23.999" v="14862" actId="13926"/>
          <ac:spMkLst>
            <pc:docMk/>
            <pc:sldMk cId="1782692728" sldId="282"/>
            <ac:spMk id="8" creationId="{63333E0B-2A78-C0DD-994F-CD2585DAB198}"/>
          </ac:spMkLst>
        </pc:spChg>
        <pc:spChg chg="add del mod">
          <ac:chgData name="Khai Whyte" userId="c84cc78d-0786-4070-95e6-5a2c728dfed6" providerId="ADAL" clId="{308D9450-23B7-47C1-BABC-2E568BEAEFCD}" dt="2024-02-15T15:25:40.432" v="12746" actId="478"/>
          <ac:spMkLst>
            <pc:docMk/>
            <pc:sldMk cId="1782692728" sldId="282"/>
            <ac:spMk id="9" creationId="{DFEC5024-F6F1-40CF-8C3F-98A666F3DD63}"/>
          </ac:spMkLst>
        </pc:spChg>
        <pc:spChg chg="add mod">
          <ac:chgData name="Khai Whyte" userId="c84cc78d-0786-4070-95e6-5a2c728dfed6" providerId="ADAL" clId="{308D9450-23B7-47C1-BABC-2E568BEAEFCD}" dt="2024-02-22T19:24:18.097" v="14861"/>
          <ac:spMkLst>
            <pc:docMk/>
            <pc:sldMk cId="1782692728" sldId="282"/>
            <ac:spMk id="10" creationId="{D407E882-8B04-C1E2-75F6-391DEC4617D0}"/>
          </ac:spMkLst>
        </pc:spChg>
        <pc:spChg chg="add mod">
          <ac:chgData name="Khai Whyte" userId="c84cc78d-0786-4070-95e6-5a2c728dfed6" providerId="ADAL" clId="{308D9450-23B7-47C1-BABC-2E568BEAEFCD}" dt="2024-02-22T19:24:18.097" v="14861"/>
          <ac:spMkLst>
            <pc:docMk/>
            <pc:sldMk cId="1782692728" sldId="282"/>
            <ac:spMk id="11" creationId="{BF492028-9671-9ACD-6025-AC451FF4CE9C}"/>
          </ac:spMkLst>
        </pc:spChg>
        <pc:spChg chg="add mod">
          <ac:chgData name="Khai Whyte" userId="c84cc78d-0786-4070-95e6-5a2c728dfed6" providerId="ADAL" clId="{308D9450-23B7-47C1-BABC-2E568BEAEFCD}" dt="2024-02-22T19:24:18.097" v="14861"/>
          <ac:spMkLst>
            <pc:docMk/>
            <pc:sldMk cId="1782692728" sldId="282"/>
            <ac:spMk id="12" creationId="{66721B3D-78B8-40E7-8B46-AA2CA4A8745A}"/>
          </ac:spMkLst>
        </pc:spChg>
        <pc:spChg chg="add mod">
          <ac:chgData name="Khai Whyte" userId="c84cc78d-0786-4070-95e6-5a2c728dfed6" providerId="ADAL" clId="{308D9450-23B7-47C1-BABC-2E568BEAEFCD}" dt="2024-02-22T19:24:40.430" v="14866" actId="207"/>
          <ac:spMkLst>
            <pc:docMk/>
            <pc:sldMk cId="1782692728" sldId="282"/>
            <ac:spMk id="13" creationId="{8D8D5922-2495-D7C1-A9B4-C7311765635E}"/>
          </ac:spMkLst>
        </pc:spChg>
        <pc:picChg chg="add mod ord">
          <ac:chgData name="Khai Whyte" userId="c84cc78d-0786-4070-95e6-5a2c728dfed6" providerId="ADAL" clId="{308D9450-23B7-47C1-BABC-2E568BEAEFCD}" dt="2024-02-22T19:22:55.242" v="14857" actId="167"/>
          <ac:picMkLst>
            <pc:docMk/>
            <pc:sldMk cId="1782692728" sldId="282"/>
            <ac:picMk id="6" creationId="{25D155DE-B711-5253-F0D5-621A059F192B}"/>
          </ac:picMkLst>
        </pc:picChg>
      </pc:sldChg>
      <pc:sldChg chg="addSp delSp modSp add mod">
        <pc:chgData name="Khai Whyte" userId="c84cc78d-0786-4070-95e6-5a2c728dfed6" providerId="ADAL" clId="{308D9450-23B7-47C1-BABC-2E568BEAEFCD}" dt="2024-02-22T19:27:41.927" v="14871" actId="115"/>
        <pc:sldMkLst>
          <pc:docMk/>
          <pc:sldMk cId="3327314726" sldId="283"/>
        </pc:sldMkLst>
        <pc:spChg chg="add mod">
          <ac:chgData name="Khai Whyte" userId="c84cc78d-0786-4070-95e6-5a2c728dfed6" providerId="ADAL" clId="{308D9450-23B7-47C1-BABC-2E568BEAEFCD}" dt="2024-02-22T19:27:29.788" v="14869" actId="207"/>
          <ac:spMkLst>
            <pc:docMk/>
            <pc:sldMk cId="3327314726" sldId="283"/>
            <ac:spMk id="2" creationId="{18F78C13-705F-9C5B-B4CA-709A00985ADD}"/>
          </ac:spMkLst>
        </pc:spChg>
        <pc:spChg chg="add mod">
          <ac:chgData name="Khai Whyte" userId="c84cc78d-0786-4070-95e6-5a2c728dfed6" providerId="ADAL" clId="{308D9450-23B7-47C1-BABC-2E568BEAEFCD}" dt="2024-02-22T19:27:29.788" v="14869" actId="207"/>
          <ac:spMkLst>
            <pc:docMk/>
            <pc:sldMk cId="3327314726" sldId="283"/>
            <ac:spMk id="3" creationId="{85CCF70E-F0B1-0E8C-8B95-D0B1C1036BF4}"/>
          </ac:spMkLst>
        </pc:spChg>
        <pc:spChg chg="mod">
          <ac:chgData name="Khai Whyte" userId="c84cc78d-0786-4070-95e6-5a2c728dfed6" providerId="ADAL" clId="{308D9450-23B7-47C1-BABC-2E568BEAEFCD}" dt="2024-02-22T19:27:41.927" v="14871" actId="115"/>
          <ac:spMkLst>
            <pc:docMk/>
            <pc:sldMk cId="3327314726" sldId="283"/>
            <ac:spMk id="6" creationId="{B5DE03DF-38E0-037B-3071-5FF2D6005BF9}"/>
          </ac:spMkLst>
        </pc:spChg>
        <pc:spChg chg="mod">
          <ac:chgData name="Khai Whyte" userId="c84cc78d-0786-4070-95e6-5a2c728dfed6" providerId="ADAL" clId="{308D9450-23B7-47C1-BABC-2E568BEAEFCD}" dt="2024-02-22T19:27:32.303" v="14870" actId="13926"/>
          <ac:spMkLst>
            <pc:docMk/>
            <pc:sldMk cId="3327314726" sldId="283"/>
            <ac:spMk id="8" creationId="{63333E0B-2A78-C0DD-994F-CD2585DAB198}"/>
          </ac:spMkLst>
        </pc:spChg>
        <pc:spChg chg="add mod">
          <ac:chgData name="Khai Whyte" userId="c84cc78d-0786-4070-95e6-5a2c728dfed6" providerId="ADAL" clId="{308D9450-23B7-47C1-BABC-2E568BEAEFCD}" dt="2024-02-22T19:27:29.788" v="14869" actId="207"/>
          <ac:spMkLst>
            <pc:docMk/>
            <pc:sldMk cId="3327314726" sldId="283"/>
            <ac:spMk id="10" creationId="{C7F15BF5-0405-8C54-ED9B-789C78B8D5AE}"/>
          </ac:spMkLst>
        </pc:spChg>
        <pc:picChg chg="add mod ord">
          <ac:chgData name="Khai Whyte" userId="c84cc78d-0786-4070-95e6-5a2c728dfed6" providerId="ADAL" clId="{308D9450-23B7-47C1-BABC-2E568BEAEFCD}" dt="2024-02-22T19:22:58.951" v="14858" actId="167"/>
          <ac:picMkLst>
            <pc:docMk/>
            <pc:sldMk cId="3327314726" sldId="283"/>
            <ac:picMk id="4" creationId="{61AA1FC1-1824-D28E-7F04-B4C688B3884E}"/>
          </ac:picMkLst>
        </pc:picChg>
        <pc:picChg chg="add del mod">
          <ac:chgData name="Khai Whyte" userId="c84cc78d-0786-4070-95e6-5a2c728dfed6" providerId="ADAL" clId="{308D9450-23B7-47C1-BABC-2E568BEAEFCD}" dt="2024-02-15T15:51:03.489" v="13750" actId="478"/>
          <ac:picMkLst>
            <pc:docMk/>
            <pc:sldMk cId="3327314726" sldId="283"/>
            <ac:picMk id="5" creationId="{C747BEB2-9886-AF13-6079-6B03C32BCAE4}"/>
          </ac:picMkLst>
        </pc:picChg>
        <pc:picChg chg="add del mod">
          <ac:chgData name="Khai Whyte" userId="c84cc78d-0786-4070-95e6-5a2c728dfed6" providerId="ADAL" clId="{308D9450-23B7-47C1-BABC-2E568BEAEFCD}" dt="2024-02-15T15:51:10.576" v="13756" actId="478"/>
          <ac:picMkLst>
            <pc:docMk/>
            <pc:sldMk cId="3327314726" sldId="283"/>
            <ac:picMk id="9" creationId="{38DCC271-8A12-8949-469D-936235EB3422}"/>
          </ac:picMkLst>
        </pc:picChg>
      </pc:sldChg>
      <pc:sldChg chg="add del">
        <pc:chgData name="Khai Whyte" userId="c84cc78d-0786-4070-95e6-5a2c728dfed6" providerId="ADAL" clId="{308D9450-23B7-47C1-BABC-2E568BEAEFCD}" dt="2024-02-01T23:38:35.511" v="1541" actId="47"/>
        <pc:sldMkLst>
          <pc:docMk/>
          <pc:sldMk cId="678633276" sldId="284"/>
        </pc:sldMkLst>
      </pc:sldChg>
      <pc:sldChg chg="modSp add del mod">
        <pc:chgData name="Khai Whyte" userId="c84cc78d-0786-4070-95e6-5a2c728dfed6" providerId="ADAL" clId="{308D9450-23B7-47C1-BABC-2E568BEAEFCD}" dt="2024-02-01T23:38:36.592" v="1542" actId="47"/>
        <pc:sldMkLst>
          <pc:docMk/>
          <pc:sldMk cId="1576607326" sldId="285"/>
        </pc:sldMkLst>
        <pc:spChg chg="mod">
          <ac:chgData name="Khai Whyte" userId="c84cc78d-0786-4070-95e6-5a2c728dfed6" providerId="ADAL" clId="{308D9450-23B7-47C1-BABC-2E568BEAEFCD}" dt="2024-02-01T23:30:52.597" v="1302" actId="1076"/>
          <ac:spMkLst>
            <pc:docMk/>
            <pc:sldMk cId="1576607326" sldId="285"/>
            <ac:spMk id="6" creationId="{B5DE03DF-38E0-037B-3071-5FF2D6005BF9}"/>
          </ac:spMkLst>
        </pc:spChg>
      </pc:sldChg>
      <pc:sldChg chg="addSp delSp modSp add mod">
        <pc:chgData name="Khai Whyte" userId="c84cc78d-0786-4070-95e6-5a2c728dfed6" providerId="ADAL" clId="{308D9450-23B7-47C1-BABC-2E568BEAEFCD}" dt="2024-02-22T19:19:29.413" v="14848" actId="1440"/>
        <pc:sldMkLst>
          <pc:docMk/>
          <pc:sldMk cId="1042348552" sldId="286"/>
        </pc:sldMkLst>
        <pc:spChg chg="del mod">
          <ac:chgData name="Khai Whyte" userId="c84cc78d-0786-4070-95e6-5a2c728dfed6" providerId="ADAL" clId="{308D9450-23B7-47C1-BABC-2E568BEAEFCD}" dt="2024-02-15T14:41:08.720" v="11125" actId="478"/>
          <ac:spMkLst>
            <pc:docMk/>
            <pc:sldMk cId="1042348552" sldId="286"/>
            <ac:spMk id="2" creationId="{0085F7CB-F8EB-0FA7-B5C0-09382BC019B6}"/>
          </ac:spMkLst>
        </pc:spChg>
        <pc:spChg chg="del mod">
          <ac:chgData name="Khai Whyte" userId="c84cc78d-0786-4070-95e6-5a2c728dfed6" providerId="ADAL" clId="{308D9450-23B7-47C1-BABC-2E568BEAEFCD}" dt="2024-02-15T14:41:05.638" v="11122" actId="478"/>
          <ac:spMkLst>
            <pc:docMk/>
            <pc:sldMk cId="1042348552" sldId="286"/>
            <ac:spMk id="3" creationId="{8E37A9C8-FE8E-D539-60E7-47966876597F}"/>
          </ac:spMkLst>
        </pc:spChg>
        <pc:spChg chg="del mod">
          <ac:chgData name="Khai Whyte" userId="c84cc78d-0786-4070-95e6-5a2c728dfed6" providerId="ADAL" clId="{308D9450-23B7-47C1-BABC-2E568BEAEFCD}" dt="2024-02-15T14:41:07.550" v="11124" actId="478"/>
          <ac:spMkLst>
            <pc:docMk/>
            <pc:sldMk cId="1042348552" sldId="286"/>
            <ac:spMk id="4" creationId="{6E5BC289-E91C-84EE-1A55-A344694A7224}"/>
          </ac:spMkLst>
        </pc:spChg>
        <pc:spChg chg="del mod">
          <ac:chgData name="Khai Whyte" userId="c84cc78d-0786-4070-95e6-5a2c728dfed6" providerId="ADAL" clId="{308D9450-23B7-47C1-BABC-2E568BEAEFCD}" dt="2024-02-15T14:41:09.760" v="11126" actId="478"/>
          <ac:spMkLst>
            <pc:docMk/>
            <pc:sldMk cId="1042348552" sldId="286"/>
            <ac:spMk id="5" creationId="{38A6CE85-9B7E-EDB4-A067-42170B398800}"/>
          </ac:spMkLst>
        </pc:spChg>
        <pc:spChg chg="add del mod">
          <ac:chgData name="Khai Whyte" userId="c84cc78d-0786-4070-95e6-5a2c728dfed6" providerId="ADAL" clId="{308D9450-23B7-47C1-BABC-2E568BEAEFCD}" dt="2024-02-15T14:41:06.336" v="11123" actId="478"/>
          <ac:spMkLst>
            <pc:docMk/>
            <pc:sldMk cId="1042348552" sldId="286"/>
            <ac:spMk id="6" creationId="{5DE394D9-0E1B-4512-FA47-4471C718EF4E}"/>
          </ac:spMkLst>
        </pc:spChg>
        <pc:spChg chg="add del mod">
          <ac:chgData name="Khai Whyte" userId="c84cc78d-0786-4070-95e6-5a2c728dfed6" providerId="ADAL" clId="{308D9450-23B7-47C1-BABC-2E568BEAEFCD}" dt="2024-02-15T14:41:04.628" v="11121" actId="478"/>
          <ac:spMkLst>
            <pc:docMk/>
            <pc:sldMk cId="1042348552" sldId="286"/>
            <ac:spMk id="7" creationId="{77362F5A-364B-459B-043B-E6F41BA6669D}"/>
          </ac:spMkLst>
        </pc:spChg>
        <pc:spChg chg="mod">
          <ac:chgData name="Khai Whyte" userId="c84cc78d-0786-4070-95e6-5a2c728dfed6" providerId="ADAL" clId="{308D9450-23B7-47C1-BABC-2E568BEAEFCD}" dt="2024-02-15T14:42:28.506" v="11140" actId="1076"/>
          <ac:spMkLst>
            <pc:docMk/>
            <pc:sldMk cId="1042348552" sldId="286"/>
            <ac:spMk id="8" creationId="{63333E0B-2A78-C0DD-994F-CD2585DAB198}"/>
          </ac:spMkLst>
        </pc:spChg>
        <pc:spChg chg="add del mod">
          <ac:chgData name="Khai Whyte" userId="c84cc78d-0786-4070-95e6-5a2c728dfed6" providerId="ADAL" clId="{308D9450-23B7-47C1-BABC-2E568BEAEFCD}" dt="2024-02-15T14:42:39.116" v="11148"/>
          <ac:spMkLst>
            <pc:docMk/>
            <pc:sldMk cId="1042348552" sldId="286"/>
            <ac:spMk id="15" creationId="{C35A17C6-8F47-DCC9-F986-05C82387ACBC}"/>
          </ac:spMkLst>
        </pc:spChg>
        <pc:spChg chg="add mod">
          <ac:chgData name="Khai Whyte" userId="c84cc78d-0786-4070-95e6-5a2c728dfed6" providerId="ADAL" clId="{308D9450-23B7-47C1-BABC-2E568BEAEFCD}" dt="2024-02-15T15:04:51" v="12140" actId="20577"/>
          <ac:spMkLst>
            <pc:docMk/>
            <pc:sldMk cId="1042348552" sldId="286"/>
            <ac:spMk id="16" creationId="{2950C0AC-A8BC-40AD-21C2-3AADD9DE26DE}"/>
          </ac:spMkLst>
        </pc:spChg>
        <pc:spChg chg="add mod">
          <ac:chgData name="Khai Whyte" userId="c84cc78d-0786-4070-95e6-5a2c728dfed6" providerId="ADAL" clId="{308D9450-23B7-47C1-BABC-2E568BEAEFCD}" dt="2024-02-15T15:07:39.048" v="12323" actId="1076"/>
          <ac:spMkLst>
            <pc:docMk/>
            <pc:sldMk cId="1042348552" sldId="286"/>
            <ac:spMk id="17" creationId="{AFF8EB9B-B63A-0A52-0CB7-481D0603AB0C}"/>
          </ac:spMkLst>
        </pc:spChg>
        <pc:spChg chg="add mod">
          <ac:chgData name="Khai Whyte" userId="c84cc78d-0786-4070-95e6-5a2c728dfed6" providerId="ADAL" clId="{308D9450-23B7-47C1-BABC-2E568BEAEFCD}" dt="2024-02-15T15:08:13.164" v="12505" actId="20577"/>
          <ac:spMkLst>
            <pc:docMk/>
            <pc:sldMk cId="1042348552" sldId="286"/>
            <ac:spMk id="18" creationId="{455090C9-B48A-EED0-96F9-01C5A2F50490}"/>
          </ac:spMkLst>
        </pc:spChg>
        <pc:picChg chg="add mod">
          <ac:chgData name="Khai Whyte" userId="c84cc78d-0786-4070-95e6-5a2c728dfed6" providerId="ADAL" clId="{308D9450-23B7-47C1-BABC-2E568BEAEFCD}" dt="2024-02-22T19:19:29.413" v="14848" actId="1440"/>
          <ac:picMkLst>
            <pc:docMk/>
            <pc:sldMk cId="1042348552" sldId="286"/>
            <ac:picMk id="10" creationId="{CC0EF606-EBB5-300C-0C7B-F8C20979B091}"/>
          </ac:picMkLst>
        </pc:picChg>
        <pc:picChg chg="add mod">
          <ac:chgData name="Khai Whyte" userId="c84cc78d-0786-4070-95e6-5a2c728dfed6" providerId="ADAL" clId="{308D9450-23B7-47C1-BABC-2E568BEAEFCD}" dt="2024-02-22T19:19:29.413" v="14848" actId="1440"/>
          <ac:picMkLst>
            <pc:docMk/>
            <pc:sldMk cId="1042348552" sldId="286"/>
            <ac:picMk id="12" creationId="{0574BA08-FE1B-53A8-E74C-73EFDA1D758E}"/>
          </ac:picMkLst>
        </pc:picChg>
        <pc:picChg chg="add mod">
          <ac:chgData name="Khai Whyte" userId="c84cc78d-0786-4070-95e6-5a2c728dfed6" providerId="ADAL" clId="{308D9450-23B7-47C1-BABC-2E568BEAEFCD}" dt="2024-02-22T19:19:29.413" v="14848" actId="1440"/>
          <ac:picMkLst>
            <pc:docMk/>
            <pc:sldMk cId="1042348552" sldId="286"/>
            <ac:picMk id="14" creationId="{9D7CF708-3C3B-A6E1-FB35-FF93232041CB}"/>
          </ac:picMkLst>
        </pc:picChg>
      </pc:sldChg>
      <pc:sldChg chg="addSp delSp modSp add mod ord">
        <pc:chgData name="Khai Whyte" userId="c84cc78d-0786-4070-95e6-5a2c728dfed6" providerId="ADAL" clId="{308D9450-23B7-47C1-BABC-2E568BEAEFCD}" dt="2024-02-22T19:13:20.016" v="14789" actId="13926"/>
        <pc:sldMkLst>
          <pc:docMk/>
          <pc:sldMk cId="2444767518" sldId="287"/>
        </pc:sldMkLst>
        <pc:spChg chg="add mod">
          <ac:chgData name="Khai Whyte" userId="c84cc78d-0786-4070-95e6-5a2c728dfed6" providerId="ADAL" clId="{308D9450-23B7-47C1-BABC-2E568BEAEFCD}" dt="2024-02-22T19:07:33.478" v="14750" actId="208"/>
          <ac:spMkLst>
            <pc:docMk/>
            <pc:sldMk cId="2444767518" sldId="287"/>
            <ac:spMk id="2" creationId="{5F58F1E8-8D07-F1B9-144D-A320EAE9F2CC}"/>
          </ac:spMkLst>
        </pc:spChg>
        <pc:spChg chg="add mod">
          <ac:chgData name="Khai Whyte" userId="c84cc78d-0786-4070-95e6-5a2c728dfed6" providerId="ADAL" clId="{308D9450-23B7-47C1-BABC-2E568BEAEFCD}" dt="2024-02-22T19:07:43.916" v="14752"/>
          <ac:spMkLst>
            <pc:docMk/>
            <pc:sldMk cId="2444767518" sldId="287"/>
            <ac:spMk id="3" creationId="{DA8AE577-4A19-CD76-29DD-97A779E7AAA8}"/>
          </ac:spMkLst>
        </pc:spChg>
        <pc:spChg chg="add mod">
          <ac:chgData name="Khai Whyte" userId="c84cc78d-0786-4070-95e6-5a2c728dfed6" providerId="ADAL" clId="{308D9450-23B7-47C1-BABC-2E568BEAEFCD}" dt="2024-02-22T19:07:43.916" v="14752"/>
          <ac:spMkLst>
            <pc:docMk/>
            <pc:sldMk cId="2444767518" sldId="287"/>
            <ac:spMk id="4" creationId="{D09B94D5-8137-37E0-A03A-F753D31A43F6}"/>
          </ac:spMkLst>
        </pc:spChg>
        <pc:spChg chg="add mod">
          <ac:chgData name="Khai Whyte" userId="c84cc78d-0786-4070-95e6-5a2c728dfed6" providerId="ADAL" clId="{308D9450-23B7-47C1-BABC-2E568BEAEFCD}" dt="2024-02-22T19:07:43.916" v="14752"/>
          <ac:spMkLst>
            <pc:docMk/>
            <pc:sldMk cId="2444767518" sldId="287"/>
            <ac:spMk id="5" creationId="{86621474-629F-B51B-0D53-855028A2438D}"/>
          </ac:spMkLst>
        </pc:spChg>
        <pc:spChg chg="mod">
          <ac:chgData name="Khai Whyte" userId="c84cc78d-0786-4070-95e6-5a2c728dfed6" providerId="ADAL" clId="{308D9450-23B7-47C1-BABC-2E568BEAEFCD}" dt="2024-02-22T18:50:28.790" v="14712" actId="1076"/>
          <ac:spMkLst>
            <pc:docMk/>
            <pc:sldMk cId="2444767518" sldId="287"/>
            <ac:spMk id="7" creationId="{9ACB33F0-1954-E38A-156E-905CD25A547F}"/>
          </ac:spMkLst>
        </pc:spChg>
        <pc:spChg chg="mod">
          <ac:chgData name="Khai Whyte" userId="c84cc78d-0786-4070-95e6-5a2c728dfed6" providerId="ADAL" clId="{308D9450-23B7-47C1-BABC-2E568BEAEFCD}" dt="2024-02-22T19:13:20.016" v="14789" actId="13926"/>
          <ac:spMkLst>
            <pc:docMk/>
            <pc:sldMk cId="2444767518" sldId="287"/>
            <ac:spMk id="8" creationId="{63333E0B-2A78-C0DD-994F-CD2585DAB198}"/>
          </ac:spMkLst>
        </pc:spChg>
        <pc:spChg chg="add mod">
          <ac:chgData name="Khai Whyte" userId="c84cc78d-0786-4070-95e6-5a2c728dfed6" providerId="ADAL" clId="{308D9450-23B7-47C1-BABC-2E568BEAEFCD}" dt="2024-02-22T19:07:43.916" v="14752"/>
          <ac:spMkLst>
            <pc:docMk/>
            <pc:sldMk cId="2444767518" sldId="287"/>
            <ac:spMk id="9" creationId="{09967BEE-FBBB-3083-DA3F-26297601D16C}"/>
          </ac:spMkLst>
        </pc:spChg>
        <pc:spChg chg="add mod">
          <ac:chgData name="Khai Whyte" userId="c84cc78d-0786-4070-95e6-5a2c728dfed6" providerId="ADAL" clId="{308D9450-23B7-47C1-BABC-2E568BEAEFCD}" dt="2024-02-22T19:07:43.916" v="14752"/>
          <ac:spMkLst>
            <pc:docMk/>
            <pc:sldMk cId="2444767518" sldId="287"/>
            <ac:spMk id="10" creationId="{6047251C-B0CB-80DD-28DE-A3AEB2960837}"/>
          </ac:spMkLst>
        </pc:spChg>
        <pc:picChg chg="add del mod">
          <ac:chgData name="Khai Whyte" userId="c84cc78d-0786-4070-95e6-5a2c728dfed6" providerId="ADAL" clId="{308D9450-23B7-47C1-BABC-2E568BEAEFCD}" dt="2024-02-22T19:07:07.723" v="14740" actId="478"/>
          <ac:picMkLst>
            <pc:docMk/>
            <pc:sldMk cId="2444767518" sldId="287"/>
            <ac:picMk id="11" creationId="{BDFC8D59-9987-FC2A-3BFF-7755D28A0C18}"/>
          </ac:picMkLst>
        </pc:picChg>
        <pc:picChg chg="add mod ord">
          <ac:chgData name="Khai Whyte" userId="c84cc78d-0786-4070-95e6-5a2c728dfed6" providerId="ADAL" clId="{308D9450-23B7-47C1-BABC-2E568BEAEFCD}" dt="2024-02-22T19:07:10.767" v="14742" actId="167"/>
          <ac:picMkLst>
            <pc:docMk/>
            <pc:sldMk cId="2444767518" sldId="287"/>
            <ac:picMk id="12" creationId="{181E591D-D0EA-6AE6-C7AB-699D8FBCD353}"/>
          </ac:picMkLst>
        </pc:picChg>
      </pc:sldChg>
      <pc:sldChg chg="addSp delSp modSp add mod">
        <pc:chgData name="Khai Whyte" userId="c84cc78d-0786-4070-95e6-5a2c728dfed6" providerId="ADAL" clId="{308D9450-23B7-47C1-BABC-2E568BEAEFCD}" dt="2024-02-22T19:33:18.878" v="14951" actId="1076"/>
        <pc:sldMkLst>
          <pc:docMk/>
          <pc:sldMk cId="2775066268" sldId="288"/>
        </pc:sldMkLst>
        <pc:spChg chg="add mod">
          <ac:chgData name="Khai Whyte" userId="c84cc78d-0786-4070-95e6-5a2c728dfed6" providerId="ADAL" clId="{308D9450-23B7-47C1-BABC-2E568BEAEFCD}" dt="2024-02-22T19:07:56.371" v="14754" actId="208"/>
          <ac:spMkLst>
            <pc:docMk/>
            <pc:sldMk cId="2775066268" sldId="288"/>
            <ac:spMk id="2" creationId="{714F4D75-F97C-F35C-97EF-EE2715D638AC}"/>
          </ac:spMkLst>
        </pc:spChg>
        <pc:spChg chg="add mod">
          <ac:chgData name="Khai Whyte" userId="c84cc78d-0786-4070-95e6-5a2c728dfed6" providerId="ADAL" clId="{308D9450-23B7-47C1-BABC-2E568BEAEFCD}" dt="2024-02-22T19:09:17.173" v="14763" actId="1076"/>
          <ac:spMkLst>
            <pc:docMk/>
            <pc:sldMk cId="2775066268" sldId="288"/>
            <ac:spMk id="3" creationId="{6B843498-9B40-0BB4-2457-AE481F730AFD}"/>
          </ac:spMkLst>
        </pc:spChg>
        <pc:spChg chg="add mod">
          <ac:chgData name="Khai Whyte" userId="c84cc78d-0786-4070-95e6-5a2c728dfed6" providerId="ADAL" clId="{308D9450-23B7-47C1-BABC-2E568BEAEFCD}" dt="2024-02-22T19:07:56.371" v="14754" actId="208"/>
          <ac:spMkLst>
            <pc:docMk/>
            <pc:sldMk cId="2775066268" sldId="288"/>
            <ac:spMk id="4" creationId="{62CB7326-C8F8-06AD-2D9C-62BFCBE44B7D}"/>
          </ac:spMkLst>
        </pc:spChg>
        <pc:spChg chg="mod">
          <ac:chgData name="Khai Whyte" userId="c84cc78d-0786-4070-95e6-5a2c728dfed6" providerId="ADAL" clId="{308D9450-23B7-47C1-BABC-2E568BEAEFCD}" dt="2024-02-22T19:27:48.677" v="14874" actId="115"/>
          <ac:spMkLst>
            <pc:docMk/>
            <pc:sldMk cId="2775066268" sldId="288"/>
            <ac:spMk id="6" creationId="{B5DE03DF-38E0-037B-3071-5FF2D6005BF9}"/>
          </ac:spMkLst>
        </pc:spChg>
        <pc:spChg chg="mod">
          <ac:chgData name="Khai Whyte" userId="c84cc78d-0786-4070-95e6-5a2c728dfed6" providerId="ADAL" clId="{308D9450-23B7-47C1-BABC-2E568BEAEFCD}" dt="2024-02-22T19:13:22.135" v="14790" actId="13926"/>
          <ac:spMkLst>
            <pc:docMk/>
            <pc:sldMk cId="2775066268" sldId="288"/>
            <ac:spMk id="8" creationId="{63333E0B-2A78-C0DD-994F-CD2585DAB198}"/>
          </ac:spMkLst>
        </pc:spChg>
        <pc:spChg chg="add mod">
          <ac:chgData name="Khai Whyte" userId="c84cc78d-0786-4070-95e6-5a2c728dfed6" providerId="ADAL" clId="{308D9450-23B7-47C1-BABC-2E568BEAEFCD}" dt="2024-02-22T19:09:12.147" v="14761" actId="13822"/>
          <ac:spMkLst>
            <pc:docMk/>
            <pc:sldMk cId="2775066268" sldId="288"/>
            <ac:spMk id="12" creationId="{5E1054E9-6F67-DD7B-189B-E1F0F9175F6B}"/>
          </ac:spMkLst>
        </pc:spChg>
        <pc:spChg chg="add mod">
          <ac:chgData name="Khai Whyte" userId="c84cc78d-0786-4070-95e6-5a2c728dfed6" providerId="ADAL" clId="{308D9450-23B7-47C1-BABC-2E568BEAEFCD}" dt="2024-02-22T19:09:12.147" v="14761" actId="13822"/>
          <ac:spMkLst>
            <pc:docMk/>
            <pc:sldMk cId="2775066268" sldId="288"/>
            <ac:spMk id="13" creationId="{352F7028-52EC-3E82-8958-AB27494E4BBA}"/>
          </ac:spMkLst>
        </pc:spChg>
        <pc:picChg chg="add del mod ord">
          <ac:chgData name="Khai Whyte" userId="c84cc78d-0786-4070-95e6-5a2c728dfed6" providerId="ADAL" clId="{308D9450-23B7-47C1-BABC-2E568BEAEFCD}" dt="2024-02-22T19:06:41.646" v="14735" actId="478"/>
          <ac:picMkLst>
            <pc:docMk/>
            <pc:sldMk cId="2775066268" sldId="288"/>
            <ac:picMk id="7" creationId="{2B509ABE-A1FB-CA16-AFC1-06A13ECB4373}"/>
          </ac:picMkLst>
        </pc:picChg>
        <pc:picChg chg="add del mod">
          <ac:chgData name="Khai Whyte" userId="c84cc78d-0786-4070-95e6-5a2c728dfed6" providerId="ADAL" clId="{308D9450-23B7-47C1-BABC-2E568BEAEFCD}" dt="2024-02-22T19:06:41.646" v="14735" actId="478"/>
          <ac:picMkLst>
            <pc:docMk/>
            <pc:sldMk cId="2775066268" sldId="288"/>
            <ac:picMk id="10" creationId="{F62FBDBE-429E-C98A-028D-DC802F1A330D}"/>
          </ac:picMkLst>
        </pc:picChg>
        <pc:picChg chg="add mod ord">
          <ac:chgData name="Khai Whyte" userId="c84cc78d-0786-4070-95e6-5a2c728dfed6" providerId="ADAL" clId="{308D9450-23B7-47C1-BABC-2E568BEAEFCD}" dt="2024-02-22T19:06:56.927" v="14737" actId="167"/>
          <ac:picMkLst>
            <pc:docMk/>
            <pc:sldMk cId="2775066268" sldId="288"/>
            <ac:picMk id="11" creationId="{313DC81A-EBC2-0A64-770A-AB0FEB026DD1}"/>
          </ac:picMkLst>
        </pc:picChg>
        <pc:picChg chg="add mod">
          <ac:chgData name="Khai Whyte" userId="c84cc78d-0786-4070-95e6-5a2c728dfed6" providerId="ADAL" clId="{308D9450-23B7-47C1-BABC-2E568BEAEFCD}" dt="2024-02-22T19:33:18.878" v="14951" actId="1076"/>
          <ac:picMkLst>
            <pc:docMk/>
            <pc:sldMk cId="2775066268" sldId="288"/>
            <ac:picMk id="15" creationId="{AABFC08C-CBC4-2FFC-8C71-A28B19684271}"/>
          </ac:picMkLst>
        </pc:picChg>
      </pc:sldChg>
      <pc:sldChg chg="addSp delSp modSp add mod">
        <pc:chgData name="Khai Whyte" userId="c84cc78d-0786-4070-95e6-5a2c728dfed6" providerId="ADAL" clId="{308D9450-23B7-47C1-BABC-2E568BEAEFCD}" dt="2024-02-22T19:10:01.151" v="14767" actId="1440"/>
        <pc:sldMkLst>
          <pc:docMk/>
          <pc:sldMk cId="3572864609" sldId="289"/>
        </pc:sldMkLst>
        <pc:spChg chg="del">
          <ac:chgData name="Khai Whyte" userId="c84cc78d-0786-4070-95e6-5a2c728dfed6" providerId="ADAL" clId="{308D9450-23B7-47C1-BABC-2E568BEAEFCD}" dt="2024-02-08T22:34:45.528" v="9736" actId="478"/>
          <ac:spMkLst>
            <pc:docMk/>
            <pc:sldMk cId="3572864609" sldId="289"/>
            <ac:spMk id="2" creationId="{0085F7CB-F8EB-0FA7-B5C0-09382BC019B6}"/>
          </ac:spMkLst>
        </pc:spChg>
        <pc:spChg chg="add mod">
          <ac:chgData name="Khai Whyte" userId="c84cc78d-0786-4070-95e6-5a2c728dfed6" providerId="ADAL" clId="{308D9450-23B7-47C1-BABC-2E568BEAEFCD}" dt="2024-02-15T14:45:17.775" v="11373" actId="20577"/>
          <ac:spMkLst>
            <pc:docMk/>
            <pc:sldMk cId="3572864609" sldId="289"/>
            <ac:spMk id="2" creationId="{83A65717-FA10-9214-DEE1-92DCA3BB52E7}"/>
          </ac:spMkLst>
        </pc:spChg>
        <pc:spChg chg="add mod">
          <ac:chgData name="Khai Whyte" userId="c84cc78d-0786-4070-95e6-5a2c728dfed6" providerId="ADAL" clId="{308D9450-23B7-47C1-BABC-2E568BEAEFCD}" dt="2024-02-15T14:47:27.219" v="11546" actId="1076"/>
          <ac:spMkLst>
            <pc:docMk/>
            <pc:sldMk cId="3572864609" sldId="289"/>
            <ac:spMk id="3" creationId="{5ECB91CD-1352-B508-7F90-1D244BEF92F8}"/>
          </ac:spMkLst>
        </pc:spChg>
        <pc:spChg chg="del">
          <ac:chgData name="Khai Whyte" userId="c84cc78d-0786-4070-95e6-5a2c728dfed6" providerId="ADAL" clId="{308D9450-23B7-47C1-BABC-2E568BEAEFCD}" dt="2024-02-08T22:34:46.180" v="9737" actId="478"/>
          <ac:spMkLst>
            <pc:docMk/>
            <pc:sldMk cId="3572864609" sldId="289"/>
            <ac:spMk id="3" creationId="{8E37A9C8-FE8E-D539-60E7-47966876597F}"/>
          </ac:spMkLst>
        </pc:spChg>
        <pc:spChg chg="add mod">
          <ac:chgData name="Khai Whyte" userId="c84cc78d-0786-4070-95e6-5a2c728dfed6" providerId="ADAL" clId="{308D9450-23B7-47C1-BABC-2E568BEAEFCD}" dt="2024-02-15T14:47:29.728" v="11548" actId="1076"/>
          <ac:spMkLst>
            <pc:docMk/>
            <pc:sldMk cId="3572864609" sldId="289"/>
            <ac:spMk id="4" creationId="{2FF53AB8-6C55-224E-FDD7-4D2CC57CCAAA}"/>
          </ac:spMkLst>
        </pc:spChg>
        <pc:spChg chg="del">
          <ac:chgData name="Khai Whyte" userId="c84cc78d-0786-4070-95e6-5a2c728dfed6" providerId="ADAL" clId="{308D9450-23B7-47C1-BABC-2E568BEAEFCD}" dt="2024-02-08T22:34:46.810" v="9738" actId="478"/>
          <ac:spMkLst>
            <pc:docMk/>
            <pc:sldMk cId="3572864609" sldId="289"/>
            <ac:spMk id="4" creationId="{6E5BC289-E91C-84EE-1A55-A344694A7224}"/>
          </ac:spMkLst>
        </pc:spChg>
        <pc:spChg chg="add mod">
          <ac:chgData name="Khai Whyte" userId="c84cc78d-0786-4070-95e6-5a2c728dfed6" providerId="ADAL" clId="{308D9450-23B7-47C1-BABC-2E568BEAEFCD}" dt="2024-02-15T14:50:27.381" v="11720" actId="20577"/>
          <ac:spMkLst>
            <pc:docMk/>
            <pc:sldMk cId="3572864609" sldId="289"/>
            <ac:spMk id="5" creationId="{112D1FD5-6907-F4CB-1E65-B0D6CB632B99}"/>
          </ac:spMkLst>
        </pc:spChg>
        <pc:spChg chg="del">
          <ac:chgData name="Khai Whyte" userId="c84cc78d-0786-4070-95e6-5a2c728dfed6" providerId="ADAL" clId="{308D9450-23B7-47C1-BABC-2E568BEAEFCD}" dt="2024-02-08T22:34:47.508" v="9739" actId="478"/>
          <ac:spMkLst>
            <pc:docMk/>
            <pc:sldMk cId="3572864609" sldId="289"/>
            <ac:spMk id="5" creationId="{38A6CE85-9B7E-EDB4-A067-42170B398800}"/>
          </ac:spMkLst>
        </pc:spChg>
        <pc:spChg chg="mod">
          <ac:chgData name="Khai Whyte" userId="c84cc78d-0786-4070-95e6-5a2c728dfed6" providerId="ADAL" clId="{308D9450-23B7-47C1-BABC-2E568BEAEFCD}" dt="2024-02-01T23:36:04.721" v="1459" actId="20577"/>
          <ac:spMkLst>
            <pc:docMk/>
            <pc:sldMk cId="3572864609" sldId="289"/>
            <ac:spMk id="8" creationId="{63333E0B-2A78-C0DD-994F-CD2585DAB198}"/>
          </ac:spMkLst>
        </pc:spChg>
        <pc:picChg chg="add mod">
          <ac:chgData name="Khai Whyte" userId="c84cc78d-0786-4070-95e6-5a2c728dfed6" providerId="ADAL" clId="{308D9450-23B7-47C1-BABC-2E568BEAEFCD}" dt="2024-02-22T19:09:59.882" v="14766" actId="1440"/>
          <ac:picMkLst>
            <pc:docMk/>
            <pc:sldMk cId="3572864609" sldId="289"/>
            <ac:picMk id="7" creationId="{ECCA2561-818C-C643-FC06-C68F0988FE2E}"/>
          </ac:picMkLst>
        </pc:picChg>
        <pc:picChg chg="add mod">
          <ac:chgData name="Khai Whyte" userId="c84cc78d-0786-4070-95e6-5a2c728dfed6" providerId="ADAL" clId="{308D9450-23B7-47C1-BABC-2E568BEAEFCD}" dt="2024-02-22T19:10:01.151" v="14767" actId="1440"/>
          <ac:picMkLst>
            <pc:docMk/>
            <pc:sldMk cId="3572864609" sldId="289"/>
            <ac:picMk id="10" creationId="{FF5BFAC1-241F-BDAA-C787-AB039510A8CF}"/>
          </ac:picMkLst>
        </pc:picChg>
      </pc:sldChg>
      <pc:sldChg chg="addSp delSp modSp add mod">
        <pc:chgData name="Khai Whyte" userId="c84cc78d-0786-4070-95e6-5a2c728dfed6" providerId="ADAL" clId="{308D9450-23B7-47C1-BABC-2E568BEAEFCD}" dt="2024-02-22T21:59:03.438" v="16373" actId="1076"/>
        <pc:sldMkLst>
          <pc:docMk/>
          <pc:sldMk cId="2018995758" sldId="290"/>
        </pc:sldMkLst>
        <pc:spChg chg="del mod">
          <ac:chgData name="Khai Whyte" userId="c84cc78d-0786-4070-95e6-5a2c728dfed6" providerId="ADAL" clId="{308D9450-23B7-47C1-BABC-2E568BEAEFCD}" dt="2024-02-01T23:40:55.620" v="1628" actId="478"/>
          <ac:spMkLst>
            <pc:docMk/>
            <pc:sldMk cId="2018995758" sldId="290"/>
            <ac:spMk id="2" creationId="{0085F7CB-F8EB-0FA7-B5C0-09382BC019B6}"/>
          </ac:spMkLst>
        </pc:spChg>
        <pc:spChg chg="add mod">
          <ac:chgData name="Khai Whyte" userId="c84cc78d-0786-4070-95e6-5a2c728dfed6" providerId="ADAL" clId="{308D9450-23B7-47C1-BABC-2E568BEAEFCD}" dt="2024-02-22T21:58:37.660" v="16369" actId="207"/>
          <ac:spMkLst>
            <pc:docMk/>
            <pc:sldMk cId="2018995758" sldId="290"/>
            <ac:spMk id="2" creationId="{DABBBE52-B1E1-327E-6E7C-94FB9D2B80FC}"/>
          </ac:spMkLst>
        </pc:spChg>
        <pc:spChg chg="del">
          <ac:chgData name="Khai Whyte" userId="c84cc78d-0786-4070-95e6-5a2c728dfed6" providerId="ADAL" clId="{308D9450-23B7-47C1-BABC-2E568BEAEFCD}" dt="2024-02-01T23:40:56.767" v="1629" actId="478"/>
          <ac:spMkLst>
            <pc:docMk/>
            <pc:sldMk cId="2018995758" sldId="290"/>
            <ac:spMk id="3" creationId="{8E37A9C8-FE8E-D539-60E7-47966876597F}"/>
          </ac:spMkLst>
        </pc:spChg>
        <pc:spChg chg="add mod">
          <ac:chgData name="Khai Whyte" userId="c84cc78d-0786-4070-95e6-5a2c728dfed6" providerId="ADAL" clId="{308D9450-23B7-47C1-BABC-2E568BEAEFCD}" dt="2024-02-22T21:58:35.745" v="16368" actId="207"/>
          <ac:spMkLst>
            <pc:docMk/>
            <pc:sldMk cId="2018995758" sldId="290"/>
            <ac:spMk id="3" creationId="{B58DA8A6-BF69-5A4C-552F-6423D2440E61}"/>
          </ac:spMkLst>
        </pc:spChg>
        <pc:spChg chg="del">
          <ac:chgData name="Khai Whyte" userId="c84cc78d-0786-4070-95e6-5a2c728dfed6" providerId="ADAL" clId="{308D9450-23B7-47C1-BABC-2E568BEAEFCD}" dt="2024-02-01T23:40:57.802" v="1630" actId="478"/>
          <ac:spMkLst>
            <pc:docMk/>
            <pc:sldMk cId="2018995758" sldId="290"/>
            <ac:spMk id="4" creationId="{6E5BC289-E91C-84EE-1A55-A344694A7224}"/>
          </ac:spMkLst>
        </pc:spChg>
        <pc:spChg chg="add mod">
          <ac:chgData name="Khai Whyte" userId="c84cc78d-0786-4070-95e6-5a2c728dfed6" providerId="ADAL" clId="{308D9450-23B7-47C1-BABC-2E568BEAEFCD}" dt="2024-02-22T21:50:01.090" v="16095" actId="207"/>
          <ac:spMkLst>
            <pc:docMk/>
            <pc:sldMk cId="2018995758" sldId="290"/>
            <ac:spMk id="4" creationId="{D71CB273-AE38-B4B8-4E57-0948C0412329}"/>
          </ac:spMkLst>
        </pc:spChg>
        <pc:spChg chg="del">
          <ac:chgData name="Khai Whyte" userId="c84cc78d-0786-4070-95e6-5a2c728dfed6" providerId="ADAL" clId="{308D9450-23B7-47C1-BABC-2E568BEAEFCD}" dt="2024-02-01T23:40:58.612" v="1631" actId="478"/>
          <ac:spMkLst>
            <pc:docMk/>
            <pc:sldMk cId="2018995758" sldId="290"/>
            <ac:spMk id="5" creationId="{38A6CE85-9B7E-EDB4-A067-42170B398800}"/>
          </ac:spMkLst>
        </pc:spChg>
        <pc:spChg chg="add mod">
          <ac:chgData name="Khai Whyte" userId="c84cc78d-0786-4070-95e6-5a2c728dfed6" providerId="ADAL" clId="{308D9450-23B7-47C1-BABC-2E568BEAEFCD}" dt="2024-02-22T21:47:52.243" v="15772" actId="207"/>
          <ac:spMkLst>
            <pc:docMk/>
            <pc:sldMk cId="2018995758" sldId="290"/>
            <ac:spMk id="5" creationId="{44775248-6E63-A317-BF2E-15855FF6CBE0}"/>
          </ac:spMkLst>
        </pc:spChg>
        <pc:spChg chg="add mod">
          <ac:chgData name="Khai Whyte" userId="c84cc78d-0786-4070-95e6-5a2c728dfed6" providerId="ADAL" clId="{308D9450-23B7-47C1-BABC-2E568BEAEFCD}" dt="2024-02-22T21:45:02.615" v="15521" actId="1076"/>
          <ac:spMkLst>
            <pc:docMk/>
            <pc:sldMk cId="2018995758" sldId="290"/>
            <ac:spMk id="6" creationId="{960296FF-DC31-B85E-2955-A4301322639F}"/>
          </ac:spMkLst>
        </pc:spChg>
        <pc:spChg chg="add del mod">
          <ac:chgData name="Khai Whyte" userId="c84cc78d-0786-4070-95e6-5a2c728dfed6" providerId="ADAL" clId="{308D9450-23B7-47C1-BABC-2E568BEAEFCD}" dt="2024-02-22T21:43:24.127" v="15502" actId="478"/>
          <ac:spMkLst>
            <pc:docMk/>
            <pc:sldMk cId="2018995758" sldId="290"/>
            <ac:spMk id="7" creationId="{955BFB2D-7337-ED42-E047-F193C8A79248}"/>
          </ac:spMkLst>
        </pc:spChg>
        <pc:spChg chg="mod">
          <ac:chgData name="Khai Whyte" userId="c84cc78d-0786-4070-95e6-5a2c728dfed6" providerId="ADAL" clId="{308D9450-23B7-47C1-BABC-2E568BEAEFCD}" dt="2024-02-22T21:43:34.228" v="15505" actId="1076"/>
          <ac:spMkLst>
            <pc:docMk/>
            <pc:sldMk cId="2018995758" sldId="290"/>
            <ac:spMk id="8" creationId="{63333E0B-2A78-C0DD-994F-CD2585DAB198}"/>
          </ac:spMkLst>
        </pc:spChg>
        <pc:spChg chg="add mod">
          <ac:chgData name="Khai Whyte" userId="c84cc78d-0786-4070-95e6-5a2c728dfed6" providerId="ADAL" clId="{308D9450-23B7-47C1-BABC-2E568BEAEFCD}" dt="2024-02-22T21:47:21.015" v="15770" actId="207"/>
          <ac:spMkLst>
            <pc:docMk/>
            <pc:sldMk cId="2018995758" sldId="290"/>
            <ac:spMk id="9" creationId="{D5D4FC87-50F7-808C-C3D7-D7DEED8A5AEA}"/>
          </ac:spMkLst>
        </pc:spChg>
        <pc:spChg chg="add mod">
          <ac:chgData name="Khai Whyte" userId="c84cc78d-0786-4070-95e6-5a2c728dfed6" providerId="ADAL" clId="{308D9450-23B7-47C1-BABC-2E568BEAEFCD}" dt="2024-02-22T21:59:03.438" v="16373" actId="1076"/>
          <ac:spMkLst>
            <pc:docMk/>
            <pc:sldMk cId="2018995758" sldId="290"/>
            <ac:spMk id="10" creationId="{AE75099A-2DC8-959F-B4BA-02D591AAE43B}"/>
          </ac:spMkLst>
        </pc:spChg>
        <pc:spChg chg="add mod">
          <ac:chgData name="Khai Whyte" userId="c84cc78d-0786-4070-95e6-5a2c728dfed6" providerId="ADAL" clId="{308D9450-23B7-47C1-BABC-2E568BEAEFCD}" dt="2024-02-22T21:46:26.728" v="15606" actId="14100"/>
          <ac:spMkLst>
            <pc:docMk/>
            <pc:sldMk cId="2018995758" sldId="290"/>
            <ac:spMk id="11" creationId="{96EC3ABF-A871-79C4-51A6-E92944DE9BB3}"/>
          </ac:spMkLst>
        </pc:spChg>
        <pc:spChg chg="add mod">
          <ac:chgData name="Khai Whyte" userId="c84cc78d-0786-4070-95e6-5a2c728dfed6" providerId="ADAL" clId="{308D9450-23B7-47C1-BABC-2E568BEAEFCD}" dt="2024-02-22T21:49:53.111" v="16093" actId="207"/>
          <ac:spMkLst>
            <pc:docMk/>
            <pc:sldMk cId="2018995758" sldId="290"/>
            <ac:spMk id="12" creationId="{D90D27E0-1CDF-5443-B329-C58AF90931D9}"/>
          </ac:spMkLst>
        </pc:spChg>
        <pc:spChg chg="add mod">
          <ac:chgData name="Khai Whyte" userId="c84cc78d-0786-4070-95e6-5a2c728dfed6" providerId="ADAL" clId="{308D9450-23B7-47C1-BABC-2E568BEAEFCD}" dt="2024-02-22T21:58:33.975" v="16367" actId="207"/>
          <ac:spMkLst>
            <pc:docMk/>
            <pc:sldMk cId="2018995758" sldId="290"/>
            <ac:spMk id="13" creationId="{7415CDD1-4B8A-8340-CBEF-67A4882E60A0}"/>
          </ac:spMkLst>
        </pc:spChg>
      </pc:sldChg>
      <pc:sldChg chg="add del">
        <pc:chgData name="Khai Whyte" userId="c84cc78d-0786-4070-95e6-5a2c728dfed6" providerId="ADAL" clId="{308D9450-23B7-47C1-BABC-2E568BEAEFCD}" dt="2024-02-01T23:37:51.094" v="1507"/>
        <pc:sldMkLst>
          <pc:docMk/>
          <pc:sldMk cId="3745851900" sldId="290"/>
        </pc:sldMkLst>
      </pc:sldChg>
      <pc:sldChg chg="addSp delSp modSp add mod">
        <pc:chgData name="Khai Whyte" userId="c84cc78d-0786-4070-95e6-5a2c728dfed6" providerId="ADAL" clId="{308D9450-23B7-47C1-BABC-2E568BEAEFCD}" dt="2024-02-22T22:32:23.970" v="19528" actId="20577"/>
        <pc:sldMkLst>
          <pc:docMk/>
          <pc:sldMk cId="1308869433" sldId="291"/>
        </pc:sldMkLst>
        <pc:spChg chg="del">
          <ac:chgData name="Khai Whyte" userId="c84cc78d-0786-4070-95e6-5a2c728dfed6" providerId="ADAL" clId="{308D9450-23B7-47C1-BABC-2E568BEAEFCD}" dt="2024-02-01T23:41:20.548" v="1672" actId="478"/>
          <ac:spMkLst>
            <pc:docMk/>
            <pc:sldMk cId="1308869433" sldId="291"/>
            <ac:spMk id="2" creationId="{0085F7CB-F8EB-0FA7-B5C0-09382BC019B6}"/>
          </ac:spMkLst>
        </pc:spChg>
        <pc:spChg chg="add mod">
          <ac:chgData name="Khai Whyte" userId="c84cc78d-0786-4070-95e6-5a2c728dfed6" providerId="ADAL" clId="{308D9450-23B7-47C1-BABC-2E568BEAEFCD}" dt="2024-02-22T22:15:44.440" v="17721" actId="207"/>
          <ac:spMkLst>
            <pc:docMk/>
            <pc:sldMk cId="1308869433" sldId="291"/>
            <ac:spMk id="2" creationId="{44E7CC48-8475-B3A2-6E21-BCD32D69373D}"/>
          </ac:spMkLst>
        </pc:spChg>
        <pc:spChg chg="add mod">
          <ac:chgData name="Khai Whyte" userId="c84cc78d-0786-4070-95e6-5a2c728dfed6" providerId="ADAL" clId="{308D9450-23B7-47C1-BABC-2E568BEAEFCD}" dt="2024-02-22T22:19:24.494" v="17850" actId="1076"/>
          <ac:spMkLst>
            <pc:docMk/>
            <pc:sldMk cId="1308869433" sldId="291"/>
            <ac:spMk id="3" creationId="{2E4EEBF4-2097-3659-4D17-996312FF6717}"/>
          </ac:spMkLst>
        </pc:spChg>
        <pc:spChg chg="del">
          <ac:chgData name="Khai Whyte" userId="c84cc78d-0786-4070-95e6-5a2c728dfed6" providerId="ADAL" clId="{308D9450-23B7-47C1-BABC-2E568BEAEFCD}" dt="2024-02-01T23:41:19.424" v="1671" actId="478"/>
          <ac:spMkLst>
            <pc:docMk/>
            <pc:sldMk cId="1308869433" sldId="291"/>
            <ac:spMk id="3" creationId="{8E37A9C8-FE8E-D539-60E7-47966876597F}"/>
          </ac:spMkLst>
        </pc:spChg>
        <pc:spChg chg="add mod">
          <ac:chgData name="Khai Whyte" userId="c84cc78d-0786-4070-95e6-5a2c728dfed6" providerId="ADAL" clId="{308D9450-23B7-47C1-BABC-2E568BEAEFCD}" dt="2024-02-22T22:29:14" v="19054" actId="1076"/>
          <ac:spMkLst>
            <pc:docMk/>
            <pc:sldMk cId="1308869433" sldId="291"/>
            <ac:spMk id="4" creationId="{46AB9C40-A5DD-9E92-963B-4383A4A19F46}"/>
          </ac:spMkLst>
        </pc:spChg>
        <pc:spChg chg="del">
          <ac:chgData name="Khai Whyte" userId="c84cc78d-0786-4070-95e6-5a2c728dfed6" providerId="ADAL" clId="{308D9450-23B7-47C1-BABC-2E568BEAEFCD}" dt="2024-02-01T23:41:22.236" v="1674" actId="478"/>
          <ac:spMkLst>
            <pc:docMk/>
            <pc:sldMk cId="1308869433" sldId="291"/>
            <ac:spMk id="4" creationId="{6E5BC289-E91C-84EE-1A55-A344694A7224}"/>
          </ac:spMkLst>
        </pc:spChg>
        <pc:spChg chg="add del mod">
          <ac:chgData name="Khai Whyte" userId="c84cc78d-0786-4070-95e6-5a2c728dfed6" providerId="ADAL" clId="{308D9450-23B7-47C1-BABC-2E568BEAEFCD}" dt="2024-02-22T22:19:18.589" v="17847" actId="478"/>
          <ac:spMkLst>
            <pc:docMk/>
            <pc:sldMk cId="1308869433" sldId="291"/>
            <ac:spMk id="5" creationId="{1F16086B-C26D-1F6A-A359-FA3037AA43A6}"/>
          </ac:spMkLst>
        </pc:spChg>
        <pc:spChg chg="del">
          <ac:chgData name="Khai Whyte" userId="c84cc78d-0786-4070-95e6-5a2c728dfed6" providerId="ADAL" clId="{308D9450-23B7-47C1-BABC-2E568BEAEFCD}" dt="2024-02-01T23:41:21.493" v="1673" actId="478"/>
          <ac:spMkLst>
            <pc:docMk/>
            <pc:sldMk cId="1308869433" sldId="291"/>
            <ac:spMk id="5" creationId="{38A6CE85-9B7E-EDB4-A067-42170B398800}"/>
          </ac:spMkLst>
        </pc:spChg>
        <pc:spChg chg="mod">
          <ac:chgData name="Khai Whyte" userId="c84cc78d-0786-4070-95e6-5a2c728dfed6" providerId="ADAL" clId="{308D9450-23B7-47C1-BABC-2E568BEAEFCD}" dt="2024-02-22T22:15:39.288" v="17719" actId="13926"/>
          <ac:spMkLst>
            <pc:docMk/>
            <pc:sldMk cId="1308869433" sldId="291"/>
            <ac:spMk id="8" creationId="{63333E0B-2A78-C0DD-994F-CD2585DAB198}"/>
          </ac:spMkLst>
        </pc:spChg>
        <pc:spChg chg="add mod">
          <ac:chgData name="Khai Whyte" userId="c84cc78d-0786-4070-95e6-5a2c728dfed6" providerId="ADAL" clId="{308D9450-23B7-47C1-BABC-2E568BEAEFCD}" dt="2024-02-22T22:21:57.394" v="18511" actId="20577"/>
          <ac:spMkLst>
            <pc:docMk/>
            <pc:sldMk cId="1308869433" sldId="291"/>
            <ac:spMk id="9" creationId="{B3CDB3FD-FA65-1F1D-813C-939C98C2E4B6}"/>
          </ac:spMkLst>
        </pc:spChg>
        <pc:spChg chg="add mod">
          <ac:chgData name="Khai Whyte" userId="c84cc78d-0786-4070-95e6-5a2c728dfed6" providerId="ADAL" clId="{308D9450-23B7-47C1-BABC-2E568BEAEFCD}" dt="2024-02-22T22:29:07.705" v="19051" actId="20577"/>
          <ac:spMkLst>
            <pc:docMk/>
            <pc:sldMk cId="1308869433" sldId="291"/>
            <ac:spMk id="10" creationId="{FA86B4BB-15B7-9FC9-6FA4-FC85E81C7F74}"/>
          </ac:spMkLst>
        </pc:spChg>
        <pc:spChg chg="add mod">
          <ac:chgData name="Khai Whyte" userId="c84cc78d-0786-4070-95e6-5a2c728dfed6" providerId="ADAL" clId="{308D9450-23B7-47C1-BABC-2E568BEAEFCD}" dt="2024-02-22T22:32:23.970" v="19528" actId="20577"/>
          <ac:spMkLst>
            <pc:docMk/>
            <pc:sldMk cId="1308869433" sldId="291"/>
            <ac:spMk id="11" creationId="{FCFAB0B7-5C35-5A06-0BB3-6A2A2E5AB857}"/>
          </ac:spMkLst>
        </pc:spChg>
        <pc:picChg chg="add mod ord">
          <ac:chgData name="Khai Whyte" userId="c84cc78d-0786-4070-95e6-5a2c728dfed6" providerId="ADAL" clId="{308D9450-23B7-47C1-BABC-2E568BEAEFCD}" dt="2024-02-22T22:29:12.183" v="19053" actId="1076"/>
          <ac:picMkLst>
            <pc:docMk/>
            <pc:sldMk cId="1308869433" sldId="291"/>
            <ac:picMk id="7" creationId="{4AACF21A-66D9-A7DE-BCB1-56199F419D36}"/>
          </ac:picMkLst>
        </pc:picChg>
      </pc:sldChg>
      <pc:sldChg chg="addSp modSp add mod">
        <pc:chgData name="Khai Whyte" userId="c84cc78d-0786-4070-95e6-5a2c728dfed6" providerId="ADAL" clId="{308D9450-23B7-47C1-BABC-2E568BEAEFCD}" dt="2024-02-23T00:08:33.668" v="20226" actId="20577"/>
        <pc:sldMkLst>
          <pc:docMk/>
          <pc:sldMk cId="560697125" sldId="292"/>
        </pc:sldMkLst>
        <pc:spChg chg="add mod">
          <ac:chgData name="Khai Whyte" userId="c84cc78d-0786-4070-95e6-5a2c728dfed6" providerId="ADAL" clId="{308D9450-23B7-47C1-BABC-2E568BEAEFCD}" dt="2024-02-23T00:08:33.668" v="20226" actId="20577"/>
          <ac:spMkLst>
            <pc:docMk/>
            <pc:sldMk cId="560697125" sldId="292"/>
            <ac:spMk id="2" creationId="{C1E22520-9B0A-057C-BD83-CEB60EA4F4E8}"/>
          </ac:spMkLst>
        </pc:spChg>
        <pc:spChg chg="add mod">
          <ac:chgData name="Khai Whyte" userId="c84cc78d-0786-4070-95e6-5a2c728dfed6" providerId="ADAL" clId="{308D9450-23B7-47C1-BABC-2E568BEAEFCD}" dt="2024-02-22T22:36:06.717" v="20169" actId="1076"/>
          <ac:spMkLst>
            <pc:docMk/>
            <pc:sldMk cId="560697125" sldId="292"/>
            <ac:spMk id="3" creationId="{6A63CDC6-A98C-28E2-577B-D6C52E8DA7F4}"/>
          </ac:spMkLst>
        </pc:spChg>
        <pc:spChg chg="add mod">
          <ac:chgData name="Khai Whyte" userId="c84cc78d-0786-4070-95e6-5a2c728dfed6" providerId="ADAL" clId="{308D9450-23B7-47C1-BABC-2E568BEAEFCD}" dt="2024-02-22T22:36:04.664" v="20168" actId="1076"/>
          <ac:spMkLst>
            <pc:docMk/>
            <pc:sldMk cId="560697125" sldId="292"/>
            <ac:spMk id="4" creationId="{6DE7149C-2813-1D5A-2259-37C961BC7CA2}"/>
          </ac:spMkLst>
        </pc:spChg>
        <pc:spChg chg="mod">
          <ac:chgData name="Khai Whyte" userId="c84cc78d-0786-4070-95e6-5a2c728dfed6" providerId="ADAL" clId="{308D9450-23B7-47C1-BABC-2E568BEAEFCD}" dt="2024-02-01T23:41:31.406" v="1683" actId="14100"/>
          <ac:spMkLst>
            <pc:docMk/>
            <pc:sldMk cId="560697125" sldId="292"/>
            <ac:spMk id="8" creationId="{63333E0B-2A78-C0DD-994F-CD2585DAB198}"/>
          </ac:spMkLst>
        </pc:spChg>
        <pc:picChg chg="add mod">
          <ac:chgData name="Khai Whyte" userId="c84cc78d-0786-4070-95e6-5a2c728dfed6" providerId="ADAL" clId="{308D9450-23B7-47C1-BABC-2E568BEAEFCD}" dt="2024-02-22T22:37:18.972" v="20178" actId="14100"/>
          <ac:picMkLst>
            <pc:docMk/>
            <pc:sldMk cId="560697125" sldId="292"/>
            <ac:picMk id="6" creationId="{D838D9CC-6F19-49A1-1979-8F156E50C9DC}"/>
          </ac:picMkLst>
        </pc:picChg>
        <pc:picChg chg="add mod">
          <ac:chgData name="Khai Whyte" userId="c84cc78d-0786-4070-95e6-5a2c728dfed6" providerId="ADAL" clId="{308D9450-23B7-47C1-BABC-2E568BEAEFCD}" dt="2024-02-22T22:39:33.608" v="20183" actId="1076"/>
          <ac:picMkLst>
            <pc:docMk/>
            <pc:sldMk cId="560697125" sldId="292"/>
            <ac:picMk id="9" creationId="{B373DC9C-A7D5-B050-05D7-185250E0878A}"/>
          </ac:picMkLst>
        </pc:picChg>
        <pc:picChg chg="add mod">
          <ac:chgData name="Khai Whyte" userId="c84cc78d-0786-4070-95e6-5a2c728dfed6" providerId="ADAL" clId="{308D9450-23B7-47C1-BABC-2E568BEAEFCD}" dt="2024-02-22T22:40:57.837" v="20190" actId="1076"/>
          <ac:picMkLst>
            <pc:docMk/>
            <pc:sldMk cId="560697125" sldId="292"/>
            <ac:picMk id="11" creationId="{1DD21702-9FB9-B069-801E-0FBCA366F91B}"/>
          </ac:picMkLst>
        </pc:picChg>
      </pc:sldChg>
      <pc:sldChg chg="add del">
        <pc:chgData name="Khai Whyte" userId="c84cc78d-0786-4070-95e6-5a2c728dfed6" providerId="ADAL" clId="{308D9450-23B7-47C1-BABC-2E568BEAEFCD}" dt="2024-02-08T16:42:49.319" v="4690" actId="47"/>
        <pc:sldMkLst>
          <pc:docMk/>
          <pc:sldMk cId="1798527067" sldId="293"/>
        </pc:sldMkLst>
      </pc:sldChg>
      <pc:sldChg chg="addSp modSp add mod">
        <pc:chgData name="Khai Whyte" userId="c84cc78d-0786-4070-95e6-5a2c728dfed6" providerId="ADAL" clId="{308D9450-23B7-47C1-BABC-2E568BEAEFCD}" dt="2024-02-22T17:24:08.757" v="14026" actId="1076"/>
        <pc:sldMkLst>
          <pc:docMk/>
          <pc:sldMk cId="2746458263" sldId="293"/>
        </pc:sldMkLst>
        <pc:spChg chg="mod">
          <ac:chgData name="Khai Whyte" userId="c84cc78d-0786-4070-95e6-5a2c728dfed6" providerId="ADAL" clId="{308D9450-23B7-47C1-BABC-2E568BEAEFCD}" dt="2024-02-22T17:24:05.430" v="14025" actId="1076"/>
          <ac:spMkLst>
            <pc:docMk/>
            <pc:sldMk cId="2746458263" sldId="293"/>
            <ac:spMk id="2" creationId="{52FAC83C-3F94-33A5-803E-FBEBC027DA74}"/>
          </ac:spMkLst>
        </pc:spChg>
        <pc:spChg chg="mod">
          <ac:chgData name="Khai Whyte" userId="c84cc78d-0786-4070-95e6-5a2c728dfed6" providerId="ADAL" clId="{308D9450-23B7-47C1-BABC-2E568BEAEFCD}" dt="2024-02-22T17:24:08.757" v="14026" actId="1076"/>
          <ac:spMkLst>
            <pc:docMk/>
            <pc:sldMk cId="2746458263" sldId="293"/>
            <ac:spMk id="3" creationId="{BE261813-E2CC-8B86-DBE9-43576EC324CB}"/>
          </ac:spMkLst>
        </pc:spChg>
        <pc:picChg chg="add mod ord">
          <ac:chgData name="Khai Whyte" userId="c84cc78d-0786-4070-95e6-5a2c728dfed6" providerId="ADAL" clId="{308D9450-23B7-47C1-BABC-2E568BEAEFCD}" dt="2024-02-22T17:23:59.310" v="14023" actId="1076"/>
          <ac:picMkLst>
            <pc:docMk/>
            <pc:sldMk cId="2746458263" sldId="293"/>
            <ac:picMk id="4" creationId="{71766A2C-0010-05D1-7F7F-9A4460112373}"/>
          </ac:picMkLst>
        </pc:picChg>
        <pc:picChg chg="add mod ord">
          <ac:chgData name="Khai Whyte" userId="c84cc78d-0786-4070-95e6-5a2c728dfed6" providerId="ADAL" clId="{308D9450-23B7-47C1-BABC-2E568BEAEFCD}" dt="2024-02-22T17:24:03.346" v="14024" actId="1076"/>
          <ac:picMkLst>
            <pc:docMk/>
            <pc:sldMk cId="2746458263" sldId="293"/>
            <ac:picMk id="5" creationId="{7E38DA43-F048-C466-C064-F05AD2FB1786}"/>
          </ac:picMkLst>
        </pc:picChg>
      </pc:sldChg>
      <pc:sldChg chg="add del">
        <pc:chgData name="Khai Whyte" userId="c84cc78d-0786-4070-95e6-5a2c728dfed6" providerId="ADAL" clId="{308D9450-23B7-47C1-BABC-2E568BEAEFCD}" dt="2024-02-08T16:42:50.909" v="4691" actId="47"/>
        <pc:sldMkLst>
          <pc:docMk/>
          <pc:sldMk cId="2637661445" sldId="294"/>
        </pc:sldMkLst>
      </pc:sldChg>
      <pc:sldChg chg="addSp modSp add mod">
        <pc:chgData name="Khai Whyte" userId="c84cc78d-0786-4070-95e6-5a2c728dfed6" providerId="ADAL" clId="{308D9450-23B7-47C1-BABC-2E568BEAEFCD}" dt="2024-02-22T22:48:49.672" v="20225" actId="1076"/>
        <pc:sldMkLst>
          <pc:docMk/>
          <pc:sldMk cId="2674876937" sldId="294"/>
        </pc:sldMkLst>
        <pc:spChg chg="add mod">
          <ac:chgData name="Khai Whyte" userId="c84cc78d-0786-4070-95e6-5a2c728dfed6" providerId="ADAL" clId="{308D9450-23B7-47C1-BABC-2E568BEAEFCD}" dt="2024-02-08T16:56:26.394" v="5123" actId="1076"/>
          <ac:spMkLst>
            <pc:docMk/>
            <pc:sldMk cId="2674876937" sldId="294"/>
            <ac:spMk id="2" creationId="{E476E363-3BD7-5C1F-54E6-7B11498CB61C}"/>
          </ac:spMkLst>
        </pc:spChg>
        <pc:spChg chg="add mod">
          <ac:chgData name="Khai Whyte" userId="c84cc78d-0786-4070-95e6-5a2c728dfed6" providerId="ADAL" clId="{308D9450-23B7-47C1-BABC-2E568BEAEFCD}" dt="2024-02-22T22:48:14.340" v="20195" actId="1076"/>
          <ac:spMkLst>
            <pc:docMk/>
            <pc:sldMk cId="2674876937" sldId="294"/>
            <ac:spMk id="3" creationId="{20A121F0-31ED-77C7-7321-76164EA01C30}"/>
          </ac:spMkLst>
        </pc:spChg>
        <pc:spChg chg="add mod">
          <ac:chgData name="Khai Whyte" userId="c84cc78d-0786-4070-95e6-5a2c728dfed6" providerId="ADAL" clId="{308D9450-23B7-47C1-BABC-2E568BEAEFCD}" dt="2024-02-22T22:48:16.573" v="20198" actId="403"/>
          <ac:spMkLst>
            <pc:docMk/>
            <pc:sldMk cId="2674876937" sldId="294"/>
            <ac:spMk id="4" creationId="{D95BAB3C-B7AC-35E0-5113-D5A56109AD17}"/>
          </ac:spMkLst>
        </pc:spChg>
        <pc:spChg chg="add mod">
          <ac:chgData name="Khai Whyte" userId="c84cc78d-0786-4070-95e6-5a2c728dfed6" providerId="ADAL" clId="{308D9450-23B7-47C1-BABC-2E568BEAEFCD}" dt="2024-02-22T22:48:40.875" v="20221" actId="1076"/>
          <ac:spMkLst>
            <pc:docMk/>
            <pc:sldMk cId="2674876937" sldId="294"/>
            <ac:spMk id="5" creationId="{8D08E469-ED4D-1881-069E-85EE88B41D6F}"/>
          </ac:spMkLst>
        </pc:spChg>
        <pc:spChg chg="add mod">
          <ac:chgData name="Khai Whyte" userId="c84cc78d-0786-4070-95e6-5a2c728dfed6" providerId="ADAL" clId="{308D9450-23B7-47C1-BABC-2E568BEAEFCD}" dt="2024-02-22T22:48:49.672" v="20225" actId="1076"/>
          <ac:spMkLst>
            <pc:docMk/>
            <pc:sldMk cId="2674876937" sldId="294"/>
            <ac:spMk id="6" creationId="{52188831-1B32-70A3-FAC4-9C02099438B9}"/>
          </ac:spMkLst>
        </pc:spChg>
        <pc:spChg chg="add mod">
          <ac:chgData name="Khai Whyte" userId="c84cc78d-0786-4070-95e6-5a2c728dfed6" providerId="ADAL" clId="{308D9450-23B7-47C1-BABC-2E568BEAEFCD}" dt="2024-02-22T22:48:48.228" v="20224" actId="1076"/>
          <ac:spMkLst>
            <pc:docMk/>
            <pc:sldMk cId="2674876937" sldId="294"/>
            <ac:spMk id="7" creationId="{641AB685-134C-86F4-05ED-8E4655E55692}"/>
          </ac:spMkLst>
        </pc:spChg>
        <pc:spChg chg="mod">
          <ac:chgData name="Khai Whyte" userId="c84cc78d-0786-4070-95e6-5a2c728dfed6" providerId="ADAL" clId="{308D9450-23B7-47C1-BABC-2E568BEAEFCD}" dt="2024-02-08T17:07:28.014" v="5402" actId="1076"/>
          <ac:spMkLst>
            <pc:docMk/>
            <pc:sldMk cId="2674876937" sldId="294"/>
            <ac:spMk id="8" creationId="{876F9FD8-3DE3-15D8-9928-C106F9AED347}"/>
          </ac:spMkLst>
        </pc:spChg>
        <pc:spChg chg="add mod">
          <ac:chgData name="Khai Whyte" userId="c84cc78d-0786-4070-95e6-5a2c728dfed6" providerId="ADAL" clId="{308D9450-23B7-47C1-BABC-2E568BEAEFCD}" dt="2024-02-22T22:48:43.223" v="20222" actId="1076"/>
          <ac:spMkLst>
            <pc:docMk/>
            <pc:sldMk cId="2674876937" sldId="294"/>
            <ac:spMk id="9" creationId="{030496C4-7BFF-479C-2130-417314F53A1C}"/>
          </ac:spMkLst>
        </pc:spChg>
        <pc:spChg chg="add mod">
          <ac:chgData name="Khai Whyte" userId="c84cc78d-0786-4070-95e6-5a2c728dfed6" providerId="ADAL" clId="{308D9450-23B7-47C1-BABC-2E568BEAEFCD}" dt="2024-02-22T22:48:38.944" v="20220" actId="1076"/>
          <ac:spMkLst>
            <pc:docMk/>
            <pc:sldMk cId="2674876937" sldId="294"/>
            <ac:spMk id="10" creationId="{05934FB6-1641-B658-BCB5-088F84344AAE}"/>
          </ac:spMkLst>
        </pc:spChg>
        <pc:picChg chg="add mod ord">
          <ac:chgData name="Khai Whyte" userId="c84cc78d-0786-4070-95e6-5a2c728dfed6" providerId="ADAL" clId="{308D9450-23B7-47C1-BABC-2E568BEAEFCD}" dt="2024-02-22T17:23:00.094" v="14013" actId="1076"/>
          <ac:picMkLst>
            <pc:docMk/>
            <pc:sldMk cId="2674876937" sldId="294"/>
            <ac:picMk id="12" creationId="{391BBA29-DD69-6F7C-9416-801D385EA5F0}"/>
          </ac:picMkLst>
        </pc:picChg>
      </pc:sldChg>
      <pc:sldChg chg="addSp delSp modSp add mod">
        <pc:chgData name="Khai Whyte" userId="c84cc78d-0786-4070-95e6-5a2c728dfed6" providerId="ADAL" clId="{308D9450-23B7-47C1-BABC-2E568BEAEFCD}" dt="2024-02-22T18:17:11.096" v="14525" actId="339"/>
        <pc:sldMkLst>
          <pc:docMk/>
          <pc:sldMk cId="3706799261" sldId="295"/>
        </pc:sldMkLst>
        <pc:spChg chg="mod">
          <ac:chgData name="Khai Whyte" userId="c84cc78d-0786-4070-95e6-5a2c728dfed6" providerId="ADAL" clId="{308D9450-23B7-47C1-BABC-2E568BEAEFCD}" dt="2024-02-08T17:56:07.472" v="7363" actId="1038"/>
          <ac:spMkLst>
            <pc:docMk/>
            <pc:sldMk cId="3706799261" sldId="295"/>
            <ac:spMk id="4" creationId="{C2B89F6F-40EB-5A2D-E13E-1870EE0E7A21}"/>
          </ac:spMkLst>
        </pc:spChg>
        <pc:spChg chg="mod">
          <ac:chgData name="Khai Whyte" userId="c84cc78d-0786-4070-95e6-5a2c728dfed6" providerId="ADAL" clId="{308D9450-23B7-47C1-BABC-2E568BEAEFCD}" dt="2024-02-08T17:56:07.472" v="7363" actId="1038"/>
          <ac:spMkLst>
            <pc:docMk/>
            <pc:sldMk cId="3706799261" sldId="295"/>
            <ac:spMk id="6" creationId="{507BED97-98A7-1E2C-EA57-12A6CE591C49}"/>
          </ac:spMkLst>
        </pc:spChg>
        <pc:spChg chg="del">
          <ac:chgData name="Khai Whyte" userId="c84cc78d-0786-4070-95e6-5a2c728dfed6" providerId="ADAL" clId="{308D9450-23B7-47C1-BABC-2E568BEAEFCD}" dt="2024-02-08T17:50:59.597" v="7269" actId="478"/>
          <ac:spMkLst>
            <pc:docMk/>
            <pc:sldMk cId="3706799261" sldId="295"/>
            <ac:spMk id="7" creationId="{7B61841B-E72A-1BED-6976-87B30C269F54}"/>
          </ac:spMkLst>
        </pc:spChg>
        <pc:spChg chg="mod">
          <ac:chgData name="Khai Whyte" userId="c84cc78d-0786-4070-95e6-5a2c728dfed6" providerId="ADAL" clId="{308D9450-23B7-47C1-BABC-2E568BEAEFCD}" dt="2024-02-08T17:42:22.955" v="6754" actId="1076"/>
          <ac:spMkLst>
            <pc:docMk/>
            <pc:sldMk cId="3706799261" sldId="295"/>
            <ac:spMk id="8" creationId="{89FFC15B-7D62-8C42-339B-55333E91DCD0}"/>
          </ac:spMkLst>
        </pc:spChg>
        <pc:spChg chg="mod">
          <ac:chgData name="Khai Whyte" userId="c84cc78d-0786-4070-95e6-5a2c728dfed6" providerId="ADAL" clId="{308D9450-23B7-47C1-BABC-2E568BEAEFCD}" dt="2024-02-08T20:50:40.531" v="7448"/>
          <ac:spMkLst>
            <pc:docMk/>
            <pc:sldMk cId="3706799261" sldId="295"/>
            <ac:spMk id="12" creationId="{EAD8A9B4-8CBC-464F-99BC-CAF5C6264E1D}"/>
          </ac:spMkLst>
        </pc:spChg>
        <pc:spChg chg="mod">
          <ac:chgData name="Khai Whyte" userId="c84cc78d-0786-4070-95e6-5a2c728dfed6" providerId="ADAL" clId="{308D9450-23B7-47C1-BABC-2E568BEAEFCD}" dt="2024-02-08T20:51:15.096" v="7589" actId="20577"/>
          <ac:spMkLst>
            <pc:docMk/>
            <pc:sldMk cId="3706799261" sldId="295"/>
            <ac:spMk id="13" creationId="{BD0775B2-45C9-C79F-AB9E-6A4A249BDECC}"/>
          </ac:spMkLst>
        </pc:spChg>
        <pc:spChg chg="add del mod">
          <ac:chgData name="Khai Whyte" userId="c84cc78d-0786-4070-95e6-5a2c728dfed6" providerId="ADAL" clId="{308D9450-23B7-47C1-BABC-2E568BEAEFCD}" dt="2024-02-08T20:52:14.181" v="7736" actId="20577"/>
          <ac:spMkLst>
            <pc:docMk/>
            <pc:sldMk cId="3706799261" sldId="295"/>
            <ac:spMk id="14" creationId="{D684E401-17C5-165B-1662-7E1B367C024B}"/>
          </ac:spMkLst>
        </pc:spChg>
        <pc:picChg chg="add del mod">
          <ac:chgData name="Khai Whyte" userId="c84cc78d-0786-4070-95e6-5a2c728dfed6" providerId="ADAL" clId="{308D9450-23B7-47C1-BABC-2E568BEAEFCD}" dt="2024-02-22T18:14:06.832" v="14510" actId="478"/>
          <ac:picMkLst>
            <pc:docMk/>
            <pc:sldMk cId="3706799261" sldId="295"/>
            <ac:picMk id="2" creationId="{A3AD33A4-A379-E9D7-0A0B-60F585FD5FD3}"/>
          </ac:picMkLst>
        </pc:picChg>
        <pc:picChg chg="add mod">
          <ac:chgData name="Khai Whyte" userId="c84cc78d-0786-4070-95e6-5a2c728dfed6" providerId="ADAL" clId="{308D9450-23B7-47C1-BABC-2E568BEAEFCD}" dt="2024-02-22T18:17:11.096" v="14525" actId="339"/>
          <ac:picMkLst>
            <pc:docMk/>
            <pc:sldMk cId="3706799261" sldId="295"/>
            <ac:picMk id="7" creationId="{04D24B13-531F-883B-DD01-8CC473D751F0}"/>
          </ac:picMkLst>
        </pc:picChg>
      </pc:sldChg>
      <pc:sldChg chg="addSp delSp modSp add mod">
        <pc:chgData name="Khai Whyte" userId="c84cc78d-0786-4070-95e6-5a2c728dfed6" providerId="ADAL" clId="{308D9450-23B7-47C1-BABC-2E568BEAEFCD}" dt="2024-02-22T19:14:04.394" v="14800" actId="207"/>
        <pc:sldMkLst>
          <pc:docMk/>
          <pc:sldMk cId="1524665487" sldId="296"/>
        </pc:sldMkLst>
        <pc:spChg chg="mod">
          <ac:chgData name="Khai Whyte" userId="c84cc78d-0786-4070-95e6-5a2c728dfed6" providerId="ADAL" clId="{308D9450-23B7-47C1-BABC-2E568BEAEFCD}" dt="2024-02-22T19:13:33.095" v="14792" actId="13926"/>
          <ac:spMkLst>
            <pc:docMk/>
            <pc:sldMk cId="1524665487" sldId="296"/>
            <ac:spMk id="2" creationId="{59785ECE-3F3A-AEF6-E9FC-2B700487F8FB}"/>
          </ac:spMkLst>
        </pc:spChg>
        <pc:spChg chg="mod ord">
          <ac:chgData name="Khai Whyte" userId="c84cc78d-0786-4070-95e6-5a2c728dfed6" providerId="ADAL" clId="{308D9450-23B7-47C1-BABC-2E568BEAEFCD}" dt="2024-02-08T21:11:54.745" v="8001" actId="1076"/>
          <ac:spMkLst>
            <pc:docMk/>
            <pc:sldMk cId="1524665487" sldId="296"/>
            <ac:spMk id="3" creationId="{BEC6F675-62A4-6824-2F0A-7CAAE8DEA95F}"/>
          </ac:spMkLst>
        </pc:spChg>
        <pc:spChg chg="mod">
          <ac:chgData name="Khai Whyte" userId="c84cc78d-0786-4070-95e6-5a2c728dfed6" providerId="ADAL" clId="{308D9450-23B7-47C1-BABC-2E568BEAEFCD}" dt="2024-02-22T19:14:04.394" v="14800" actId="207"/>
          <ac:spMkLst>
            <pc:docMk/>
            <pc:sldMk cId="1524665487" sldId="296"/>
            <ac:spMk id="4" creationId="{B3A1743C-D8DB-BD94-5F7D-295414AD6F84}"/>
          </ac:spMkLst>
        </pc:spChg>
        <pc:spChg chg="del">
          <ac:chgData name="Khai Whyte" userId="c84cc78d-0786-4070-95e6-5a2c728dfed6" providerId="ADAL" clId="{308D9450-23B7-47C1-BABC-2E568BEAEFCD}" dt="2024-02-08T21:07:33.890" v="7898" actId="478"/>
          <ac:spMkLst>
            <pc:docMk/>
            <pc:sldMk cId="1524665487" sldId="296"/>
            <ac:spMk id="6" creationId="{78F309E8-E35E-8246-DC0D-36EFAF1C1484}"/>
          </ac:spMkLst>
        </pc:spChg>
        <pc:spChg chg="del">
          <ac:chgData name="Khai Whyte" userId="c84cc78d-0786-4070-95e6-5a2c728dfed6" providerId="ADAL" clId="{308D9450-23B7-47C1-BABC-2E568BEAEFCD}" dt="2024-02-08T21:07:33.890" v="7898" actId="478"/>
          <ac:spMkLst>
            <pc:docMk/>
            <pc:sldMk cId="1524665487" sldId="296"/>
            <ac:spMk id="8" creationId="{EFE57933-AE12-EE0F-D090-1CB96D98AC37}"/>
          </ac:spMkLst>
        </pc:spChg>
        <pc:spChg chg="del">
          <ac:chgData name="Khai Whyte" userId="c84cc78d-0786-4070-95e6-5a2c728dfed6" providerId="ADAL" clId="{308D9450-23B7-47C1-BABC-2E568BEAEFCD}" dt="2024-02-08T21:07:33.890" v="7898" actId="478"/>
          <ac:spMkLst>
            <pc:docMk/>
            <pc:sldMk cId="1524665487" sldId="296"/>
            <ac:spMk id="9" creationId="{A58A1DA5-5672-4A53-1A4B-CC3B6A3E6252}"/>
          </ac:spMkLst>
        </pc:spChg>
        <pc:spChg chg="add mod">
          <ac:chgData name="Khai Whyte" userId="c84cc78d-0786-4070-95e6-5a2c728dfed6" providerId="ADAL" clId="{308D9450-23B7-47C1-BABC-2E568BEAEFCD}" dt="2024-02-08T21:11:58.766" v="8003" actId="20577"/>
          <ac:spMkLst>
            <pc:docMk/>
            <pc:sldMk cId="1524665487" sldId="296"/>
            <ac:spMk id="17" creationId="{9D419C09-0739-CF22-F31F-C55FB35827D6}"/>
          </ac:spMkLst>
        </pc:spChg>
        <pc:spChg chg="add mod">
          <ac:chgData name="Khai Whyte" userId="c84cc78d-0786-4070-95e6-5a2c728dfed6" providerId="ADAL" clId="{308D9450-23B7-47C1-BABC-2E568BEAEFCD}" dt="2024-02-08T21:12:01.870" v="8005" actId="20577"/>
          <ac:spMkLst>
            <pc:docMk/>
            <pc:sldMk cId="1524665487" sldId="296"/>
            <ac:spMk id="18" creationId="{A4CC9EB4-BCAC-B340-4990-A994605FB7C2}"/>
          </ac:spMkLst>
        </pc:spChg>
        <pc:spChg chg="add mod">
          <ac:chgData name="Khai Whyte" userId="c84cc78d-0786-4070-95e6-5a2c728dfed6" providerId="ADAL" clId="{308D9450-23B7-47C1-BABC-2E568BEAEFCD}" dt="2024-02-08T21:12:00.385" v="8004" actId="20577"/>
          <ac:spMkLst>
            <pc:docMk/>
            <pc:sldMk cId="1524665487" sldId="296"/>
            <ac:spMk id="19" creationId="{02869D67-86BA-F70E-5EC2-3EFE7DC869F5}"/>
          </ac:spMkLst>
        </pc:spChg>
        <pc:spChg chg="add mod">
          <ac:chgData name="Khai Whyte" userId="c84cc78d-0786-4070-95e6-5a2c728dfed6" providerId="ADAL" clId="{308D9450-23B7-47C1-BABC-2E568BEAEFCD}" dt="2024-02-22T19:13:31.355" v="14791" actId="13926"/>
          <ac:spMkLst>
            <pc:docMk/>
            <pc:sldMk cId="1524665487" sldId="296"/>
            <ac:spMk id="20" creationId="{EB42E874-0E8B-7EAD-D454-5E6CA0E5CF16}"/>
          </ac:spMkLst>
        </pc:spChg>
        <pc:picChg chg="add mod ord">
          <ac:chgData name="Khai Whyte" userId="c84cc78d-0786-4070-95e6-5a2c728dfed6" providerId="ADAL" clId="{308D9450-23B7-47C1-BABC-2E568BEAEFCD}" dt="2024-02-22T18:46:38.370" v="14688" actId="167"/>
          <ac:picMkLst>
            <pc:docMk/>
            <pc:sldMk cId="1524665487" sldId="296"/>
            <ac:picMk id="5" creationId="{56B0FFB5-4E98-833F-ED2E-052E5253888B}"/>
          </ac:picMkLst>
        </pc:picChg>
        <pc:picChg chg="del mod">
          <ac:chgData name="Khai Whyte" userId="c84cc78d-0786-4070-95e6-5a2c728dfed6" providerId="ADAL" clId="{308D9450-23B7-47C1-BABC-2E568BEAEFCD}" dt="2024-02-08T21:07:25.340" v="7896" actId="478"/>
          <ac:picMkLst>
            <pc:docMk/>
            <pc:sldMk cId="1524665487" sldId="296"/>
            <ac:picMk id="7" creationId="{AB19157D-8E51-AE03-F989-0B30BF35626A}"/>
          </ac:picMkLst>
        </pc:picChg>
        <pc:picChg chg="add mod">
          <ac:chgData name="Khai Whyte" userId="c84cc78d-0786-4070-95e6-5a2c728dfed6" providerId="ADAL" clId="{308D9450-23B7-47C1-BABC-2E568BEAEFCD}" dt="2024-02-08T21:10:17.625" v="7935" actId="1076"/>
          <ac:picMkLst>
            <pc:docMk/>
            <pc:sldMk cId="1524665487" sldId="296"/>
            <ac:picMk id="10" creationId="{ED99C05E-6254-6688-D154-0E36BD9FCF1B}"/>
          </ac:picMkLst>
        </pc:picChg>
        <pc:picChg chg="add mod">
          <ac:chgData name="Khai Whyte" userId="c84cc78d-0786-4070-95e6-5a2c728dfed6" providerId="ADAL" clId="{308D9450-23B7-47C1-BABC-2E568BEAEFCD}" dt="2024-02-08T21:10:23.747" v="7940" actId="1076"/>
          <ac:picMkLst>
            <pc:docMk/>
            <pc:sldMk cId="1524665487" sldId="296"/>
            <ac:picMk id="12" creationId="{855A79D5-B3EE-03E6-9F0F-BD32745D5C65}"/>
          </ac:picMkLst>
        </pc:picChg>
        <pc:picChg chg="add mod">
          <ac:chgData name="Khai Whyte" userId="c84cc78d-0786-4070-95e6-5a2c728dfed6" providerId="ADAL" clId="{308D9450-23B7-47C1-BABC-2E568BEAEFCD}" dt="2024-02-08T21:11:05.879" v="7978" actId="1076"/>
          <ac:picMkLst>
            <pc:docMk/>
            <pc:sldMk cId="1524665487" sldId="296"/>
            <ac:picMk id="14" creationId="{CBCCB8EC-B459-7B90-55C1-A153E1CD438E}"/>
          </ac:picMkLst>
        </pc:picChg>
        <pc:picChg chg="add mod">
          <ac:chgData name="Khai Whyte" userId="c84cc78d-0786-4070-95e6-5a2c728dfed6" providerId="ADAL" clId="{308D9450-23B7-47C1-BABC-2E568BEAEFCD}" dt="2024-02-08T21:11:13.346" v="7984" actId="14100"/>
          <ac:picMkLst>
            <pc:docMk/>
            <pc:sldMk cId="1524665487" sldId="296"/>
            <ac:picMk id="16" creationId="{286156A8-27E0-7290-EDC0-6B0D897C29FF}"/>
          </ac:picMkLst>
        </pc:picChg>
      </pc:sldChg>
      <pc:sldChg chg="addSp delSp modSp new mod setBg">
        <pc:chgData name="Khai Whyte" userId="c84cc78d-0786-4070-95e6-5a2c728dfed6" providerId="ADAL" clId="{308D9450-23B7-47C1-BABC-2E568BEAEFCD}" dt="2024-02-22T19:34:08.151" v="14982" actId="13926"/>
        <pc:sldMkLst>
          <pc:docMk/>
          <pc:sldMk cId="3889066496" sldId="297"/>
        </pc:sldMkLst>
        <pc:spChg chg="add mod">
          <ac:chgData name="Khai Whyte" userId="c84cc78d-0786-4070-95e6-5a2c728dfed6" providerId="ADAL" clId="{308D9450-23B7-47C1-BABC-2E568BEAEFCD}" dt="2024-02-22T19:34:08.151" v="14982" actId="13926"/>
          <ac:spMkLst>
            <pc:docMk/>
            <pc:sldMk cId="3889066496" sldId="297"/>
            <ac:spMk id="6" creationId="{F070692D-9502-216C-5D8C-AD9782603098}"/>
          </ac:spMkLst>
        </pc:spChg>
        <pc:spChg chg="add">
          <ac:chgData name="Khai Whyte" userId="c84cc78d-0786-4070-95e6-5a2c728dfed6" providerId="ADAL" clId="{308D9450-23B7-47C1-BABC-2E568BEAEFCD}" dt="2024-02-22T19:31:05.478" v="14895" actId="26606"/>
          <ac:spMkLst>
            <pc:docMk/>
            <pc:sldMk cId="3889066496" sldId="297"/>
            <ac:spMk id="8" creationId="{42A4FC2C-047E-45A5-965D-8E1E3BF09BC6}"/>
          </ac:spMkLst>
        </pc:spChg>
        <pc:picChg chg="add del mod">
          <ac:chgData name="Khai Whyte" userId="c84cc78d-0786-4070-95e6-5a2c728dfed6" providerId="ADAL" clId="{308D9450-23B7-47C1-BABC-2E568BEAEFCD}" dt="2024-02-22T19:31:16.779" v="14903" actId="478"/>
          <ac:picMkLst>
            <pc:docMk/>
            <pc:sldMk cId="3889066496" sldId="297"/>
            <ac:picMk id="3" creationId="{4B91D60A-E1C4-6AEE-0EDB-E9D3B6ABDB1C}"/>
          </ac:picMkLst>
        </pc:picChg>
        <pc:picChg chg="add mod">
          <ac:chgData name="Khai Whyte" userId="c84cc78d-0786-4070-95e6-5a2c728dfed6" providerId="ADAL" clId="{308D9450-23B7-47C1-BABC-2E568BEAEFCD}" dt="2024-02-22T19:31:20.804" v="14906" actId="962"/>
          <ac:picMkLst>
            <pc:docMk/>
            <pc:sldMk cId="3889066496" sldId="297"/>
            <ac:picMk id="5" creationId="{DD7BB78A-C3CB-E415-E47F-67B8C1B04412}"/>
          </ac:picMkLst>
        </pc:picChg>
      </pc:sldChg>
      <pc:sldChg chg="addSp modSp add mod">
        <pc:chgData name="Khai Whyte" userId="c84cc78d-0786-4070-95e6-5a2c728dfed6" providerId="ADAL" clId="{308D9450-23B7-47C1-BABC-2E568BEAEFCD}" dt="2024-02-22T19:35:13.136" v="15003" actId="1076"/>
        <pc:sldMkLst>
          <pc:docMk/>
          <pc:sldMk cId="3168519727" sldId="298"/>
        </pc:sldMkLst>
        <pc:spChg chg="add mod">
          <ac:chgData name="Khai Whyte" userId="c84cc78d-0786-4070-95e6-5a2c728dfed6" providerId="ADAL" clId="{308D9450-23B7-47C1-BABC-2E568BEAEFCD}" dt="2024-02-22T19:35:13.136" v="15003" actId="1076"/>
          <ac:spMkLst>
            <pc:docMk/>
            <pc:sldMk cId="3168519727" sldId="298"/>
            <ac:spMk id="4" creationId="{CAFA8E4A-8A3C-C62F-8F28-339D35D0C887}"/>
          </ac:spMkLst>
        </pc:spChg>
        <pc:picChg chg="add mod">
          <ac:chgData name="Khai Whyte" userId="c84cc78d-0786-4070-95e6-5a2c728dfed6" providerId="ADAL" clId="{308D9450-23B7-47C1-BABC-2E568BEAEFCD}" dt="2024-02-22T19:31:36.050" v="14909" actId="962"/>
          <ac:picMkLst>
            <pc:docMk/>
            <pc:sldMk cId="3168519727" sldId="298"/>
            <ac:picMk id="3" creationId="{C4D4EEBC-CB66-3A3B-399B-594264D52FC8}"/>
          </ac:picMkLst>
        </pc:picChg>
      </pc:sldChg>
      <pc:sldChg chg="addSp modSp add mod">
        <pc:chgData name="Khai Whyte" userId="c84cc78d-0786-4070-95e6-5a2c728dfed6" providerId="ADAL" clId="{308D9450-23B7-47C1-BABC-2E568BEAEFCD}" dt="2024-02-22T19:36:36.678" v="15115" actId="1076"/>
        <pc:sldMkLst>
          <pc:docMk/>
          <pc:sldMk cId="3202408605" sldId="299"/>
        </pc:sldMkLst>
        <pc:spChg chg="add mod">
          <ac:chgData name="Khai Whyte" userId="c84cc78d-0786-4070-95e6-5a2c728dfed6" providerId="ADAL" clId="{308D9450-23B7-47C1-BABC-2E568BEAEFCD}" dt="2024-02-22T19:36:36.678" v="15115" actId="1076"/>
          <ac:spMkLst>
            <pc:docMk/>
            <pc:sldMk cId="3202408605" sldId="299"/>
            <ac:spMk id="4" creationId="{9E1AE561-CBD1-5035-3B86-CFCB7ECBD2B0}"/>
          </ac:spMkLst>
        </pc:spChg>
        <pc:picChg chg="add mod">
          <ac:chgData name="Khai Whyte" userId="c84cc78d-0786-4070-95e6-5a2c728dfed6" providerId="ADAL" clId="{308D9450-23B7-47C1-BABC-2E568BEAEFCD}" dt="2024-02-22T19:31:42.128" v="14912" actId="962"/>
          <ac:picMkLst>
            <pc:docMk/>
            <pc:sldMk cId="3202408605" sldId="299"/>
            <ac:picMk id="3" creationId="{32314045-B28F-7BA8-8D05-63734FF33801}"/>
          </ac:picMkLst>
        </pc:picChg>
      </pc:sldChg>
      <pc:sldChg chg="addSp modSp add mod">
        <pc:chgData name="Khai Whyte" userId="c84cc78d-0786-4070-95e6-5a2c728dfed6" providerId="ADAL" clId="{308D9450-23B7-47C1-BABC-2E568BEAEFCD}" dt="2024-02-22T19:36:47.906" v="15135" actId="1076"/>
        <pc:sldMkLst>
          <pc:docMk/>
          <pc:sldMk cId="2896986559" sldId="300"/>
        </pc:sldMkLst>
        <pc:spChg chg="add mod">
          <ac:chgData name="Khai Whyte" userId="c84cc78d-0786-4070-95e6-5a2c728dfed6" providerId="ADAL" clId="{308D9450-23B7-47C1-BABC-2E568BEAEFCD}" dt="2024-02-22T19:36:47.906" v="15135" actId="1076"/>
          <ac:spMkLst>
            <pc:docMk/>
            <pc:sldMk cId="2896986559" sldId="300"/>
            <ac:spMk id="4" creationId="{FC145859-1DCB-7AF3-0771-4A8096CC14BA}"/>
          </ac:spMkLst>
        </pc:spChg>
        <pc:picChg chg="add mod">
          <ac:chgData name="Khai Whyte" userId="c84cc78d-0786-4070-95e6-5a2c728dfed6" providerId="ADAL" clId="{308D9450-23B7-47C1-BABC-2E568BEAEFCD}" dt="2024-02-22T19:31:46.089" v="14915" actId="962"/>
          <ac:picMkLst>
            <pc:docMk/>
            <pc:sldMk cId="2896986559" sldId="300"/>
            <ac:picMk id="3" creationId="{55AAD429-184B-063E-36F5-5A3F94AB8E67}"/>
          </ac:picMkLst>
        </pc:picChg>
      </pc:sldChg>
      <pc:sldChg chg="addSp modSp add mod">
        <pc:chgData name="Khai Whyte" userId="c84cc78d-0786-4070-95e6-5a2c728dfed6" providerId="ADAL" clId="{308D9450-23B7-47C1-BABC-2E568BEAEFCD}" dt="2024-02-22T19:36:26.494" v="15106" actId="1076"/>
        <pc:sldMkLst>
          <pc:docMk/>
          <pc:sldMk cId="3123527751" sldId="301"/>
        </pc:sldMkLst>
        <pc:spChg chg="add mod">
          <ac:chgData name="Khai Whyte" userId="c84cc78d-0786-4070-95e6-5a2c728dfed6" providerId="ADAL" clId="{308D9450-23B7-47C1-BABC-2E568BEAEFCD}" dt="2024-02-22T19:36:26.494" v="15106" actId="1076"/>
          <ac:spMkLst>
            <pc:docMk/>
            <pc:sldMk cId="3123527751" sldId="301"/>
            <ac:spMk id="4" creationId="{54B93065-355F-0C1F-5FC3-3F0A3784C37E}"/>
          </ac:spMkLst>
        </pc:spChg>
        <pc:picChg chg="add mod">
          <ac:chgData name="Khai Whyte" userId="c84cc78d-0786-4070-95e6-5a2c728dfed6" providerId="ADAL" clId="{308D9450-23B7-47C1-BABC-2E568BEAEFCD}" dt="2024-02-22T19:31:50.383" v="14917" actId="27614"/>
          <ac:picMkLst>
            <pc:docMk/>
            <pc:sldMk cId="3123527751" sldId="301"/>
            <ac:picMk id="3" creationId="{F5779A86-81FB-48F5-9264-795BC1E81610}"/>
          </ac:picMkLst>
        </pc:picChg>
      </pc:sldChg>
      <pc:sldChg chg="addSp modSp add mod">
        <pc:chgData name="Khai Whyte" userId="c84cc78d-0786-4070-95e6-5a2c728dfed6" providerId="ADAL" clId="{308D9450-23B7-47C1-BABC-2E568BEAEFCD}" dt="2024-02-22T19:37:17.417" v="15186" actId="1076"/>
        <pc:sldMkLst>
          <pc:docMk/>
          <pc:sldMk cId="510077292" sldId="302"/>
        </pc:sldMkLst>
        <pc:spChg chg="add mod">
          <ac:chgData name="Khai Whyte" userId="c84cc78d-0786-4070-95e6-5a2c728dfed6" providerId="ADAL" clId="{308D9450-23B7-47C1-BABC-2E568BEAEFCD}" dt="2024-02-22T19:37:17.417" v="15186" actId="1076"/>
          <ac:spMkLst>
            <pc:docMk/>
            <pc:sldMk cId="510077292" sldId="302"/>
            <ac:spMk id="4" creationId="{BA41C6D0-C25D-25F8-23BE-40680A251BF0}"/>
          </ac:spMkLst>
        </pc:spChg>
        <pc:picChg chg="add mod">
          <ac:chgData name="Khai Whyte" userId="c84cc78d-0786-4070-95e6-5a2c728dfed6" providerId="ADAL" clId="{308D9450-23B7-47C1-BABC-2E568BEAEFCD}" dt="2024-02-22T19:31:53.882" v="14920" actId="962"/>
          <ac:picMkLst>
            <pc:docMk/>
            <pc:sldMk cId="510077292" sldId="302"/>
            <ac:picMk id="3" creationId="{179D5037-96E1-EF54-FA57-3505ADB2F345}"/>
          </ac:picMkLst>
        </pc:picChg>
      </pc:sldChg>
      <pc:sldChg chg="addSp modSp new mod">
        <pc:chgData name="Khai Whyte" userId="c84cc78d-0786-4070-95e6-5a2c728dfed6" providerId="ADAL" clId="{308D9450-23B7-47C1-BABC-2E568BEAEFCD}" dt="2024-02-22T19:37:40.520" v="15213" actId="1076"/>
        <pc:sldMkLst>
          <pc:docMk/>
          <pc:sldMk cId="3279781505" sldId="303"/>
        </pc:sldMkLst>
        <pc:spChg chg="add mod">
          <ac:chgData name="Khai Whyte" userId="c84cc78d-0786-4070-95e6-5a2c728dfed6" providerId="ADAL" clId="{308D9450-23B7-47C1-BABC-2E568BEAEFCD}" dt="2024-02-22T19:37:40.520" v="15213" actId="1076"/>
          <ac:spMkLst>
            <pc:docMk/>
            <pc:sldMk cId="3279781505" sldId="303"/>
            <ac:spMk id="4" creationId="{C9D75DD9-4D18-8225-CE06-B08F17D7B6B6}"/>
          </ac:spMkLst>
        </pc:spChg>
        <pc:picChg chg="add mod">
          <ac:chgData name="Khai Whyte" userId="c84cc78d-0786-4070-95e6-5a2c728dfed6" providerId="ADAL" clId="{308D9450-23B7-47C1-BABC-2E568BEAEFCD}" dt="2024-02-22T19:32:07.356" v="14927" actId="27614"/>
          <ac:picMkLst>
            <pc:docMk/>
            <pc:sldMk cId="3279781505" sldId="303"/>
            <ac:picMk id="3" creationId="{4403066E-B2CA-33DA-0B7B-D3FA0EA16CAF}"/>
          </ac:picMkLst>
        </pc:picChg>
      </pc:sldChg>
      <pc:sldChg chg="addSp modSp add mod">
        <pc:chgData name="Khai Whyte" userId="c84cc78d-0786-4070-95e6-5a2c728dfed6" providerId="ADAL" clId="{308D9450-23B7-47C1-BABC-2E568BEAEFCD}" dt="2024-02-22T19:38:01.817" v="15240" actId="1076"/>
        <pc:sldMkLst>
          <pc:docMk/>
          <pc:sldMk cId="2687202723" sldId="304"/>
        </pc:sldMkLst>
        <pc:spChg chg="add mod">
          <ac:chgData name="Khai Whyte" userId="c84cc78d-0786-4070-95e6-5a2c728dfed6" providerId="ADAL" clId="{308D9450-23B7-47C1-BABC-2E568BEAEFCD}" dt="2024-02-22T19:38:01.817" v="15240" actId="1076"/>
          <ac:spMkLst>
            <pc:docMk/>
            <pc:sldMk cId="2687202723" sldId="304"/>
            <ac:spMk id="4" creationId="{85C704F3-8484-8DD0-35E8-FE1CB3110208}"/>
          </ac:spMkLst>
        </pc:spChg>
        <pc:picChg chg="add mod">
          <ac:chgData name="Khai Whyte" userId="c84cc78d-0786-4070-95e6-5a2c728dfed6" providerId="ADAL" clId="{308D9450-23B7-47C1-BABC-2E568BEAEFCD}" dt="2024-02-22T19:37:58.702" v="15239" actId="1076"/>
          <ac:picMkLst>
            <pc:docMk/>
            <pc:sldMk cId="2687202723" sldId="304"/>
            <ac:picMk id="3" creationId="{2EC50262-3934-04A3-F289-ED53490EAA92}"/>
          </ac:picMkLst>
        </pc:picChg>
      </pc:sldChg>
      <pc:sldChg chg="addSp delSp modSp add mod">
        <pc:chgData name="Khai Whyte" userId="c84cc78d-0786-4070-95e6-5a2c728dfed6" providerId="ADAL" clId="{308D9450-23B7-47C1-BABC-2E568BEAEFCD}" dt="2024-02-22T19:38:12.783" v="15246" actId="20577"/>
        <pc:sldMkLst>
          <pc:docMk/>
          <pc:sldMk cId="2986582896" sldId="305"/>
        </pc:sldMkLst>
        <pc:spChg chg="add del mod">
          <ac:chgData name="Khai Whyte" userId="c84cc78d-0786-4070-95e6-5a2c728dfed6" providerId="ADAL" clId="{308D9450-23B7-47C1-BABC-2E568BEAEFCD}" dt="2024-02-22T19:38:08.871" v="15243" actId="478"/>
          <ac:spMkLst>
            <pc:docMk/>
            <pc:sldMk cId="2986582896" sldId="305"/>
            <ac:spMk id="6" creationId="{366319EF-592E-ADCA-19BC-78F6A5A70988}"/>
          </ac:spMkLst>
        </pc:spChg>
        <pc:spChg chg="add mod">
          <ac:chgData name="Khai Whyte" userId="c84cc78d-0786-4070-95e6-5a2c728dfed6" providerId="ADAL" clId="{308D9450-23B7-47C1-BABC-2E568BEAEFCD}" dt="2024-02-22T19:38:05.859" v="15242"/>
          <ac:spMkLst>
            <pc:docMk/>
            <pc:sldMk cId="2986582896" sldId="305"/>
            <ac:spMk id="7" creationId="{54B4A9C7-54DA-3F68-D24D-554528D55187}"/>
          </ac:spMkLst>
        </pc:spChg>
        <pc:spChg chg="add mod">
          <ac:chgData name="Khai Whyte" userId="c84cc78d-0786-4070-95e6-5a2c728dfed6" providerId="ADAL" clId="{308D9450-23B7-47C1-BABC-2E568BEAEFCD}" dt="2024-02-22T19:38:12.783" v="15246" actId="20577"/>
          <ac:spMkLst>
            <pc:docMk/>
            <pc:sldMk cId="2986582896" sldId="305"/>
            <ac:spMk id="8" creationId="{E7C617A4-ECE6-C138-FAC0-2D016E7A79A4}"/>
          </ac:spMkLst>
        </pc:spChg>
        <pc:picChg chg="add del mod">
          <ac:chgData name="Khai Whyte" userId="c84cc78d-0786-4070-95e6-5a2c728dfed6" providerId="ADAL" clId="{308D9450-23B7-47C1-BABC-2E568BEAEFCD}" dt="2024-02-22T19:32:34.786" v="14933" actId="478"/>
          <ac:picMkLst>
            <pc:docMk/>
            <pc:sldMk cId="2986582896" sldId="305"/>
            <ac:picMk id="3" creationId="{8DC4FF9E-E925-3BA1-8955-C0A6AD16F9F8}"/>
          </ac:picMkLst>
        </pc:picChg>
        <pc:picChg chg="add mod">
          <ac:chgData name="Khai Whyte" userId="c84cc78d-0786-4070-95e6-5a2c728dfed6" providerId="ADAL" clId="{308D9450-23B7-47C1-BABC-2E568BEAEFCD}" dt="2024-02-22T19:32:38.846" v="14936" actId="962"/>
          <ac:picMkLst>
            <pc:docMk/>
            <pc:sldMk cId="2986582896" sldId="305"/>
            <ac:picMk id="5" creationId="{A39DBC57-B72F-27B2-3CAD-38FCEF415A86}"/>
          </ac:picMkLst>
        </pc:picChg>
      </pc:sldChg>
      <pc:sldChg chg="addSp delSp modSp add mod">
        <pc:chgData name="Khai Whyte" userId="c84cc78d-0786-4070-95e6-5a2c728dfed6" providerId="ADAL" clId="{308D9450-23B7-47C1-BABC-2E568BEAEFCD}" dt="2024-02-22T19:38:18.971" v="15250" actId="20577"/>
        <pc:sldMkLst>
          <pc:docMk/>
          <pc:sldMk cId="1846009817" sldId="306"/>
        </pc:sldMkLst>
        <pc:spChg chg="add del mod">
          <ac:chgData name="Khai Whyte" userId="c84cc78d-0786-4070-95e6-5a2c728dfed6" providerId="ADAL" clId="{308D9450-23B7-47C1-BABC-2E568BEAEFCD}" dt="2024-02-22T19:38:16.383" v="15247" actId="478"/>
          <ac:spMkLst>
            <pc:docMk/>
            <pc:sldMk cId="1846009817" sldId="306"/>
            <ac:spMk id="4" creationId="{9EA99F20-6916-A226-9D43-E44F15BC135F}"/>
          </ac:spMkLst>
        </pc:spChg>
        <pc:spChg chg="add mod">
          <ac:chgData name="Khai Whyte" userId="c84cc78d-0786-4070-95e6-5a2c728dfed6" providerId="ADAL" clId="{308D9450-23B7-47C1-BABC-2E568BEAEFCD}" dt="2024-02-22T19:38:18.971" v="15250" actId="20577"/>
          <ac:spMkLst>
            <pc:docMk/>
            <pc:sldMk cId="1846009817" sldId="306"/>
            <ac:spMk id="5" creationId="{AA1C875B-55BA-BD5B-418E-71D728DFB5DA}"/>
          </ac:spMkLst>
        </pc:spChg>
        <pc:picChg chg="add mod">
          <ac:chgData name="Khai Whyte" userId="c84cc78d-0786-4070-95e6-5a2c728dfed6" providerId="ADAL" clId="{308D9450-23B7-47C1-BABC-2E568BEAEFCD}" dt="2024-02-22T19:32:45.038" v="14938" actId="27614"/>
          <ac:picMkLst>
            <pc:docMk/>
            <pc:sldMk cId="1846009817" sldId="306"/>
            <ac:picMk id="3" creationId="{46FC0C41-E540-0DF8-244E-F3E1EF023182}"/>
          </ac:picMkLst>
        </pc:picChg>
      </pc:sldChg>
      <pc:sldChg chg="addSp modSp add mod">
        <pc:chgData name="Khai Whyte" userId="c84cc78d-0786-4070-95e6-5a2c728dfed6" providerId="ADAL" clId="{308D9450-23B7-47C1-BABC-2E568BEAEFCD}" dt="2024-02-22T19:40:10.979" v="15286" actId="1076"/>
        <pc:sldMkLst>
          <pc:docMk/>
          <pc:sldMk cId="2943289310" sldId="307"/>
        </pc:sldMkLst>
        <pc:spChg chg="add mod">
          <ac:chgData name="Khai Whyte" userId="c84cc78d-0786-4070-95e6-5a2c728dfed6" providerId="ADAL" clId="{308D9450-23B7-47C1-BABC-2E568BEAEFCD}" dt="2024-02-22T19:40:10.979" v="15286" actId="1076"/>
          <ac:spMkLst>
            <pc:docMk/>
            <pc:sldMk cId="2943289310" sldId="307"/>
            <ac:spMk id="4" creationId="{8A81D0F3-A5C0-7DFF-9894-A6ABF187EBEA}"/>
          </ac:spMkLst>
        </pc:spChg>
        <pc:picChg chg="add mod">
          <ac:chgData name="Khai Whyte" userId="c84cc78d-0786-4070-95e6-5a2c728dfed6" providerId="ADAL" clId="{308D9450-23B7-47C1-BABC-2E568BEAEFCD}" dt="2024-02-22T19:40:08.887" v="15285" actId="1076"/>
          <ac:picMkLst>
            <pc:docMk/>
            <pc:sldMk cId="2943289310" sldId="307"/>
            <ac:picMk id="3" creationId="{496782CA-3863-9F05-3111-A3899A5452F7}"/>
          </ac:picMkLst>
        </pc:picChg>
      </pc:sldChg>
      <pc:sldChg chg="addSp modSp new mod">
        <pc:chgData name="Khai Whyte" userId="c84cc78d-0786-4070-95e6-5a2c728dfed6" providerId="ADAL" clId="{308D9450-23B7-47C1-BABC-2E568BEAEFCD}" dt="2024-02-22T19:40:34.858" v="15320" actId="1076"/>
        <pc:sldMkLst>
          <pc:docMk/>
          <pc:sldMk cId="3905179162" sldId="308"/>
        </pc:sldMkLst>
        <pc:spChg chg="add mod">
          <ac:chgData name="Khai Whyte" userId="c84cc78d-0786-4070-95e6-5a2c728dfed6" providerId="ADAL" clId="{308D9450-23B7-47C1-BABC-2E568BEAEFCD}" dt="2024-02-22T19:40:34.858" v="15320" actId="1076"/>
          <ac:spMkLst>
            <pc:docMk/>
            <pc:sldMk cId="3905179162" sldId="308"/>
            <ac:spMk id="4" creationId="{DE579312-F8F1-C13B-4544-D9EA479CABD3}"/>
          </ac:spMkLst>
        </pc:spChg>
        <pc:picChg chg="add mod">
          <ac:chgData name="Khai Whyte" userId="c84cc78d-0786-4070-95e6-5a2c728dfed6" providerId="ADAL" clId="{308D9450-23B7-47C1-BABC-2E568BEAEFCD}" dt="2024-02-22T19:40:32.783" v="15319" actId="1076"/>
          <ac:picMkLst>
            <pc:docMk/>
            <pc:sldMk cId="3905179162" sldId="308"/>
            <ac:picMk id="3" creationId="{B3740871-1D0A-C98E-9C69-4DD043CAE972}"/>
          </ac:picMkLst>
        </pc:picChg>
      </pc:sldChg>
      <pc:sldChg chg="addSp delSp modSp new mod">
        <pc:chgData name="Khai Whyte" userId="c84cc78d-0786-4070-95e6-5a2c728dfed6" providerId="ADAL" clId="{308D9450-23B7-47C1-BABC-2E568BEAEFCD}" dt="2024-02-22T22:09:44.442" v="17653" actId="1440"/>
        <pc:sldMkLst>
          <pc:docMk/>
          <pc:sldMk cId="982457536" sldId="309"/>
        </pc:sldMkLst>
        <pc:spChg chg="add mod">
          <ac:chgData name="Khai Whyte" userId="c84cc78d-0786-4070-95e6-5a2c728dfed6" providerId="ADAL" clId="{308D9450-23B7-47C1-BABC-2E568BEAEFCD}" dt="2024-02-22T21:58:51.067" v="16372" actId="14100"/>
          <ac:spMkLst>
            <pc:docMk/>
            <pc:sldMk cId="982457536" sldId="309"/>
            <ac:spMk id="2" creationId="{92454736-0CCA-4B7E-A63A-FCD8B927FB89}"/>
          </ac:spMkLst>
        </pc:spChg>
        <pc:spChg chg="add del mod">
          <ac:chgData name="Khai Whyte" userId="c84cc78d-0786-4070-95e6-5a2c728dfed6" providerId="ADAL" clId="{308D9450-23B7-47C1-BABC-2E568BEAEFCD}" dt="2024-02-22T22:03:26.421" v="17137" actId="21"/>
          <ac:spMkLst>
            <pc:docMk/>
            <pc:sldMk cId="982457536" sldId="309"/>
            <ac:spMk id="3" creationId="{E8B0CD56-77EB-D4D0-9D00-4ECED4F51BD2}"/>
          </ac:spMkLst>
        </pc:spChg>
        <pc:spChg chg="add mod">
          <ac:chgData name="Khai Whyte" userId="c84cc78d-0786-4070-95e6-5a2c728dfed6" providerId="ADAL" clId="{308D9450-23B7-47C1-BABC-2E568BEAEFCD}" dt="2024-02-22T22:01:59.852" v="16876" actId="207"/>
          <ac:spMkLst>
            <pc:docMk/>
            <pc:sldMk cId="982457536" sldId="309"/>
            <ac:spMk id="4" creationId="{BC3F67F0-AC2E-ECA4-253A-DF59E63C1003}"/>
          </ac:spMkLst>
        </pc:spChg>
        <pc:spChg chg="add mod">
          <ac:chgData name="Khai Whyte" userId="c84cc78d-0786-4070-95e6-5a2c728dfed6" providerId="ADAL" clId="{308D9450-23B7-47C1-BABC-2E568BEAEFCD}" dt="2024-02-22T22:02:58.108" v="17135" actId="207"/>
          <ac:spMkLst>
            <pc:docMk/>
            <pc:sldMk cId="982457536" sldId="309"/>
            <ac:spMk id="5" creationId="{F0D3FC48-ED22-636E-478D-D269AF71B915}"/>
          </ac:spMkLst>
        </pc:spChg>
        <pc:spChg chg="add mod">
          <ac:chgData name="Khai Whyte" userId="c84cc78d-0786-4070-95e6-5a2c728dfed6" providerId="ADAL" clId="{308D9450-23B7-47C1-BABC-2E568BEAEFCD}" dt="2024-02-22T22:03:41.090" v="17157" actId="1076"/>
          <ac:spMkLst>
            <pc:docMk/>
            <pc:sldMk cId="982457536" sldId="309"/>
            <ac:spMk id="6" creationId="{E2ACC484-3C45-3506-F682-A4729B666C76}"/>
          </ac:spMkLst>
        </pc:spChg>
        <pc:spChg chg="add mod">
          <ac:chgData name="Khai Whyte" userId="c84cc78d-0786-4070-95e6-5a2c728dfed6" providerId="ADAL" clId="{308D9450-23B7-47C1-BABC-2E568BEAEFCD}" dt="2024-02-22T22:04:31.082" v="17361" actId="313"/>
          <ac:spMkLst>
            <pc:docMk/>
            <pc:sldMk cId="982457536" sldId="309"/>
            <ac:spMk id="7" creationId="{00917788-C0C9-FEBE-2471-000FD7A4785C}"/>
          </ac:spMkLst>
        </pc:spChg>
        <pc:spChg chg="add mod">
          <ac:chgData name="Khai Whyte" userId="c84cc78d-0786-4070-95e6-5a2c728dfed6" providerId="ADAL" clId="{308D9450-23B7-47C1-BABC-2E568BEAEFCD}" dt="2024-02-22T22:08:56.046" v="17630" actId="1076"/>
          <ac:spMkLst>
            <pc:docMk/>
            <pc:sldMk cId="982457536" sldId="309"/>
            <ac:spMk id="8" creationId="{568CEB67-D8E3-DA91-054E-D43FDE5FA575}"/>
          </ac:spMkLst>
        </pc:spChg>
        <pc:picChg chg="add mod">
          <ac:chgData name="Khai Whyte" userId="c84cc78d-0786-4070-95e6-5a2c728dfed6" providerId="ADAL" clId="{308D9450-23B7-47C1-BABC-2E568BEAEFCD}" dt="2024-02-22T22:09:29.472" v="17642" actId="1076"/>
          <ac:picMkLst>
            <pc:docMk/>
            <pc:sldMk cId="982457536" sldId="309"/>
            <ac:picMk id="10" creationId="{90E05BDC-72A7-BB03-B1AD-73150E5A0865}"/>
          </ac:picMkLst>
        </pc:picChg>
        <pc:picChg chg="add mod">
          <ac:chgData name="Khai Whyte" userId="c84cc78d-0786-4070-95e6-5a2c728dfed6" providerId="ADAL" clId="{308D9450-23B7-47C1-BABC-2E568BEAEFCD}" dt="2024-02-22T22:09:44.442" v="17653" actId="1440"/>
          <ac:picMkLst>
            <pc:docMk/>
            <pc:sldMk cId="982457536" sldId="309"/>
            <ac:picMk id="12" creationId="{5E2FE51F-A872-B999-9860-50588DCB4B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0D4116-0F63-4AA3-8EA3-A6DA60DA6A51}" type="datetimeFigureOut">
              <a:rPr lang="en-GB" smtClean="0"/>
              <a:t>01/03/2024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9B8C3-AA7B-4EAB-9F35-ECF2A4944816}" type="slidenum">
              <a:rPr lang="en-GB" smtClean="0"/>
              <a:t>‹#›</a:t>
            </a:fld>
            <a:endParaRPr lang="en-GB"/>
          </a:p>
        </p:txBody>
      </p:sp>
    </p:spTree>
    <p:extLst>
      <p:ext uri="{BB962C8B-B14F-4D97-AF65-F5344CB8AC3E}">
        <p14:creationId xmlns:p14="http://schemas.microsoft.com/office/powerpoint/2010/main" val="377510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E9B8C3-AA7B-4EAB-9F35-ECF2A4944816}" type="slidenum">
              <a:rPr lang="en-GB" smtClean="0"/>
              <a:t>1</a:t>
            </a:fld>
            <a:endParaRPr lang="en-GB"/>
          </a:p>
        </p:txBody>
      </p:sp>
    </p:spTree>
    <p:extLst>
      <p:ext uri="{BB962C8B-B14F-4D97-AF65-F5344CB8AC3E}">
        <p14:creationId xmlns:p14="http://schemas.microsoft.com/office/powerpoint/2010/main" val="379466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E9B8C3-AA7B-4EAB-9F35-ECF2A4944816}" type="slidenum">
              <a:rPr lang="en-GB" smtClean="0"/>
              <a:t>46</a:t>
            </a:fld>
            <a:endParaRPr lang="en-GB"/>
          </a:p>
        </p:txBody>
      </p:sp>
    </p:spTree>
    <p:extLst>
      <p:ext uri="{BB962C8B-B14F-4D97-AF65-F5344CB8AC3E}">
        <p14:creationId xmlns:p14="http://schemas.microsoft.com/office/powerpoint/2010/main" val="3068194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28695DF-864B-4783-B554-2B1DE8A3C595}"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124374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8695DF-864B-4783-B554-2B1DE8A3C595}"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640353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8695DF-864B-4783-B554-2B1DE8A3C595}"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8205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8695DF-864B-4783-B554-2B1DE8A3C595}"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4157089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8695DF-864B-4783-B554-2B1DE8A3C595}"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284825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28695DF-864B-4783-B554-2B1DE8A3C595}"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2499750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28695DF-864B-4783-B554-2B1DE8A3C595}" type="datetimeFigureOut">
              <a:rPr lang="en-GB" smtClean="0"/>
              <a:t>01/03/2024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146767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28695DF-864B-4783-B554-2B1DE8A3C595}" type="datetimeFigureOut">
              <a:rPr lang="en-GB" smtClean="0"/>
              <a:t>01/03/2024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331345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695DF-864B-4783-B554-2B1DE8A3C595}" type="datetimeFigureOut">
              <a:rPr lang="en-GB" smtClean="0"/>
              <a:t>01/03/2024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2386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8695DF-864B-4783-B554-2B1DE8A3C595}"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412067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8695DF-864B-4783-B554-2B1DE8A3C595}"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C9CA-92F6-488E-8E10-E26433DF3DBF}" type="slidenum">
              <a:rPr lang="en-GB" smtClean="0"/>
              <a:t>‹#›</a:t>
            </a:fld>
            <a:endParaRPr lang="en-GB"/>
          </a:p>
        </p:txBody>
      </p:sp>
    </p:spTree>
    <p:extLst>
      <p:ext uri="{BB962C8B-B14F-4D97-AF65-F5344CB8AC3E}">
        <p14:creationId xmlns:p14="http://schemas.microsoft.com/office/powerpoint/2010/main" val="2897191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2000">
              <a:schemeClr val="bg1">
                <a:tint val="93000"/>
                <a:satMod val="150000"/>
                <a:shade val="98000"/>
                <a:lumMod val="102000"/>
              </a:schemeClr>
            </a:gs>
            <a:gs pos="56000">
              <a:schemeClr val="bg1">
                <a:tint val="98000"/>
                <a:satMod val="130000"/>
                <a:shade val="90000"/>
                <a:lumMod val="95000"/>
              </a:schemeClr>
            </a:gs>
            <a:gs pos="100000">
              <a:schemeClr val="bg1">
                <a:shade val="63000"/>
                <a:satMod val="12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695DF-864B-4783-B554-2B1DE8A3C595}" type="datetimeFigureOut">
              <a:rPr lang="en-GB" smtClean="0"/>
              <a:t>01/03/2024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FC9CA-92F6-488E-8E10-E26433DF3DBF}" type="slidenum">
              <a:rPr lang="en-GB" smtClean="0"/>
              <a:t>‹#›</a:t>
            </a:fld>
            <a:endParaRPr lang="en-GB"/>
          </a:p>
        </p:txBody>
      </p:sp>
    </p:spTree>
    <p:extLst>
      <p:ext uri="{BB962C8B-B14F-4D97-AF65-F5344CB8AC3E}">
        <p14:creationId xmlns:p14="http://schemas.microsoft.com/office/powerpoint/2010/main" val="397443552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3.xml"/><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3.xml"/><Relationship Id="rId4" Type="http://schemas.openxmlformats.org/officeDocument/2006/relationships/image" Target="../media/image32.gif"/></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deo game of a video game&#10;&#10;Description automatically generated">
            <a:extLst>
              <a:ext uri="{FF2B5EF4-FFF2-40B4-BE49-F238E27FC236}">
                <a16:creationId xmlns:a16="http://schemas.microsoft.com/office/drawing/2014/main" id="{3BDBFED9-B27B-1303-0CED-ACFFE5056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4555387"/>
            <a:ext cx="10515600" cy="809334"/>
          </a:xfrm>
        </p:spPr>
        <p:txBody>
          <a:bodyPr>
            <a:normAutofit fontScale="90000"/>
          </a:bodyPr>
          <a:lstStyle/>
          <a:p>
            <a:pPr algn="ctr"/>
            <a:r>
              <a:rPr lang="en-GB" sz="6600" b="1" dirty="0">
                <a:solidFill>
                  <a:srgbClr val="FFC000"/>
                </a:solidFill>
                <a:highlight>
                  <a:srgbClr val="808080"/>
                </a:highlight>
              </a:rPr>
              <a:t>Weighted Spire</a:t>
            </a:r>
          </a:p>
        </p:txBody>
      </p:sp>
      <p:sp>
        <p:nvSpPr>
          <p:cNvPr id="4" name="Title 1"/>
          <p:cNvSpPr txBox="1">
            <a:spLocks/>
          </p:cNvSpPr>
          <p:nvPr/>
        </p:nvSpPr>
        <p:spPr>
          <a:xfrm>
            <a:off x="1628513" y="5399863"/>
            <a:ext cx="8934974" cy="290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rgbClr val="FFC000"/>
                </a:solidFill>
                <a:highlight>
                  <a:srgbClr val="808080"/>
                </a:highlight>
              </a:rPr>
              <a:t>[Level Design]</a:t>
            </a:r>
          </a:p>
        </p:txBody>
      </p:sp>
      <p:sp>
        <p:nvSpPr>
          <p:cNvPr id="11" name="Title 1">
            <a:extLst>
              <a:ext uri="{FF2B5EF4-FFF2-40B4-BE49-F238E27FC236}">
                <a16:creationId xmlns:a16="http://schemas.microsoft.com/office/drawing/2014/main" id="{EE33C6A2-8C37-5333-7740-179E17425522}"/>
              </a:ext>
            </a:extLst>
          </p:cNvPr>
          <p:cNvSpPr txBox="1">
            <a:spLocks/>
          </p:cNvSpPr>
          <p:nvPr/>
        </p:nvSpPr>
        <p:spPr>
          <a:xfrm>
            <a:off x="1628513" y="5820920"/>
            <a:ext cx="8934974" cy="290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rgbClr val="FFC000"/>
                </a:solidFill>
                <a:highlight>
                  <a:srgbClr val="808080"/>
                </a:highlight>
              </a:rPr>
              <a:t>Khai Whyte</a:t>
            </a:r>
          </a:p>
        </p:txBody>
      </p:sp>
    </p:spTree>
    <p:extLst>
      <p:ext uri="{BB962C8B-B14F-4D97-AF65-F5344CB8AC3E}">
        <p14:creationId xmlns:p14="http://schemas.microsoft.com/office/powerpoint/2010/main" val="2660602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333E0B-2A78-C0DD-994F-CD2585DAB198}"/>
              </a:ext>
            </a:extLst>
          </p:cNvPr>
          <p:cNvSpPr txBox="1"/>
          <p:nvPr/>
        </p:nvSpPr>
        <p:spPr>
          <a:xfrm>
            <a:off x="343948" y="377504"/>
            <a:ext cx="2290195" cy="584775"/>
          </a:xfrm>
          <a:prstGeom prst="rect">
            <a:avLst/>
          </a:prstGeom>
          <a:noFill/>
        </p:spPr>
        <p:txBody>
          <a:bodyPr wrap="square" rtlCol="0">
            <a:spAutoFit/>
          </a:bodyPr>
          <a:lstStyle/>
          <a:p>
            <a:r>
              <a:rPr lang="en-GB" sz="3200" dirty="0">
                <a:solidFill>
                  <a:srgbClr val="00B050"/>
                </a:solidFill>
              </a:rPr>
              <a:t>Perspective</a:t>
            </a:r>
          </a:p>
        </p:txBody>
      </p:sp>
      <p:sp>
        <p:nvSpPr>
          <p:cNvPr id="3" name="TextBox 2">
            <a:extLst>
              <a:ext uri="{FF2B5EF4-FFF2-40B4-BE49-F238E27FC236}">
                <a16:creationId xmlns:a16="http://schemas.microsoft.com/office/drawing/2014/main" id="{5E175E93-87D3-2F0D-7761-6BFDE5724300}"/>
              </a:ext>
            </a:extLst>
          </p:cNvPr>
          <p:cNvSpPr txBox="1"/>
          <p:nvPr/>
        </p:nvSpPr>
        <p:spPr>
          <a:xfrm>
            <a:off x="5664665" y="485225"/>
            <a:ext cx="6281257" cy="369332"/>
          </a:xfrm>
          <a:prstGeom prst="rect">
            <a:avLst/>
          </a:prstGeom>
          <a:noFill/>
        </p:spPr>
        <p:txBody>
          <a:bodyPr wrap="square">
            <a:spAutoFit/>
          </a:bodyPr>
          <a:lstStyle/>
          <a:p>
            <a:r>
              <a:rPr lang="en-GB" b="1"/>
              <a:t>[Book: Robert Pastrana – Simplifying Perspective Chapters 1 - 4]</a:t>
            </a:r>
          </a:p>
        </p:txBody>
      </p:sp>
      <p:sp>
        <p:nvSpPr>
          <p:cNvPr id="4" name="TextBox 3">
            <a:extLst>
              <a:ext uri="{FF2B5EF4-FFF2-40B4-BE49-F238E27FC236}">
                <a16:creationId xmlns:a16="http://schemas.microsoft.com/office/drawing/2014/main" id="{16EFA0CE-3F6C-13D3-ACE2-6B3EF4CB3D37}"/>
              </a:ext>
            </a:extLst>
          </p:cNvPr>
          <p:cNvSpPr txBox="1"/>
          <p:nvPr/>
        </p:nvSpPr>
        <p:spPr>
          <a:xfrm>
            <a:off x="5578684" y="2316482"/>
            <a:ext cx="3124902" cy="954107"/>
          </a:xfrm>
          <a:prstGeom prst="rect">
            <a:avLst/>
          </a:prstGeom>
          <a:noFill/>
        </p:spPr>
        <p:txBody>
          <a:bodyPr wrap="square" rtlCol="0">
            <a:spAutoFit/>
          </a:bodyPr>
          <a:lstStyle/>
          <a:p>
            <a:r>
              <a:rPr lang="en-GB" sz="1400"/>
              <a:t>The player will require the necessary visual information when entering a room to discover the puzzle, problem and the solution.</a:t>
            </a:r>
          </a:p>
        </p:txBody>
      </p:sp>
      <p:sp>
        <p:nvSpPr>
          <p:cNvPr id="6" name="TextBox 5">
            <a:extLst>
              <a:ext uri="{FF2B5EF4-FFF2-40B4-BE49-F238E27FC236}">
                <a16:creationId xmlns:a16="http://schemas.microsoft.com/office/drawing/2014/main" id="{A3C55A42-6CED-F1EF-9E2C-7B0EB82FCC5E}"/>
              </a:ext>
            </a:extLst>
          </p:cNvPr>
          <p:cNvSpPr txBox="1"/>
          <p:nvPr/>
        </p:nvSpPr>
        <p:spPr>
          <a:xfrm>
            <a:off x="5578684" y="1262354"/>
            <a:ext cx="6094602" cy="646331"/>
          </a:xfrm>
          <a:prstGeom prst="rect">
            <a:avLst/>
          </a:prstGeom>
          <a:noFill/>
        </p:spPr>
        <p:txBody>
          <a:bodyPr wrap="square">
            <a:spAutoFit/>
          </a:bodyPr>
          <a:lstStyle/>
          <a:p>
            <a:r>
              <a:rPr lang="en-GB" sz="1800" b="1" i="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“…give your viewer enough visual information so they can easily tell what your object is and what it’s doing.”</a:t>
            </a:r>
            <a:endParaRPr lang="en-GB" i="1">
              <a:solidFill>
                <a:srgbClr val="FFC000"/>
              </a:solidFill>
            </a:endParaRPr>
          </a:p>
        </p:txBody>
      </p:sp>
      <p:sp>
        <p:nvSpPr>
          <p:cNvPr id="7" name="TextBox 6">
            <a:extLst>
              <a:ext uri="{FF2B5EF4-FFF2-40B4-BE49-F238E27FC236}">
                <a16:creationId xmlns:a16="http://schemas.microsoft.com/office/drawing/2014/main" id="{583F5055-ECBE-97EC-752F-52F884510B82}"/>
              </a:ext>
            </a:extLst>
          </p:cNvPr>
          <p:cNvSpPr txBox="1"/>
          <p:nvPr/>
        </p:nvSpPr>
        <p:spPr>
          <a:xfrm>
            <a:off x="8703586" y="2316481"/>
            <a:ext cx="3124902" cy="738664"/>
          </a:xfrm>
          <a:prstGeom prst="rect">
            <a:avLst/>
          </a:prstGeom>
          <a:noFill/>
        </p:spPr>
        <p:txBody>
          <a:bodyPr wrap="square" rtlCol="0">
            <a:spAutoFit/>
          </a:bodyPr>
          <a:lstStyle/>
          <a:p>
            <a:r>
              <a:rPr lang="en-GB" sz="1400"/>
              <a:t>This extends to the affordance of the level and how the player should navigate it.</a:t>
            </a:r>
          </a:p>
        </p:txBody>
      </p:sp>
      <p:sp>
        <p:nvSpPr>
          <p:cNvPr id="12" name="TextBox 11">
            <a:extLst>
              <a:ext uri="{FF2B5EF4-FFF2-40B4-BE49-F238E27FC236}">
                <a16:creationId xmlns:a16="http://schemas.microsoft.com/office/drawing/2014/main" id="{97A1D40C-0C96-0F68-CD66-D5B2B7D0E104}"/>
              </a:ext>
            </a:extLst>
          </p:cNvPr>
          <p:cNvSpPr txBox="1"/>
          <p:nvPr/>
        </p:nvSpPr>
        <p:spPr>
          <a:xfrm>
            <a:off x="5496892" y="3678386"/>
            <a:ext cx="6094602" cy="646331"/>
          </a:xfrm>
          <a:prstGeom prst="rect">
            <a:avLst/>
          </a:prstGeom>
          <a:noFill/>
        </p:spPr>
        <p:txBody>
          <a:bodyPr wrap="square">
            <a:spAutoFit/>
          </a:bodyPr>
          <a:lstStyle/>
          <a:p>
            <a:r>
              <a:rPr lang="en-GB" b="1" i="1">
                <a:solidFill>
                  <a:srgbClr val="FFC000"/>
                </a:solidFill>
              </a:rPr>
              <a:t> “When you lose or minimize any of these major planes you’ve hindered the readability of the form.”</a:t>
            </a:r>
          </a:p>
        </p:txBody>
      </p:sp>
      <p:sp>
        <p:nvSpPr>
          <p:cNvPr id="13" name="TextBox 12">
            <a:extLst>
              <a:ext uri="{FF2B5EF4-FFF2-40B4-BE49-F238E27FC236}">
                <a16:creationId xmlns:a16="http://schemas.microsoft.com/office/drawing/2014/main" id="{B1ACC539-9172-93B2-7CD0-554B3198861D}"/>
              </a:ext>
            </a:extLst>
          </p:cNvPr>
          <p:cNvSpPr txBox="1"/>
          <p:nvPr/>
        </p:nvSpPr>
        <p:spPr>
          <a:xfrm>
            <a:off x="5513667" y="4624792"/>
            <a:ext cx="3124902" cy="1169551"/>
          </a:xfrm>
          <a:prstGeom prst="rect">
            <a:avLst/>
          </a:prstGeom>
          <a:noFill/>
        </p:spPr>
        <p:txBody>
          <a:bodyPr wrap="square" rtlCol="0">
            <a:spAutoFit/>
          </a:bodyPr>
          <a:lstStyle/>
          <a:p>
            <a:r>
              <a:rPr lang="en-GB" sz="1400"/>
              <a:t>Readability of the level extends to players view as well as a development team. The player should be able to learn and read how they should move and interact within the space. </a:t>
            </a:r>
          </a:p>
        </p:txBody>
      </p:sp>
      <p:sp>
        <p:nvSpPr>
          <p:cNvPr id="14" name="TextBox 13">
            <a:extLst>
              <a:ext uri="{FF2B5EF4-FFF2-40B4-BE49-F238E27FC236}">
                <a16:creationId xmlns:a16="http://schemas.microsoft.com/office/drawing/2014/main" id="{EC2896FA-039B-81BC-F45F-C9F69762BDC8}"/>
              </a:ext>
            </a:extLst>
          </p:cNvPr>
          <p:cNvSpPr txBox="1"/>
          <p:nvPr/>
        </p:nvSpPr>
        <p:spPr>
          <a:xfrm>
            <a:off x="8973432" y="4624792"/>
            <a:ext cx="3124902" cy="1169551"/>
          </a:xfrm>
          <a:prstGeom prst="rect">
            <a:avLst/>
          </a:prstGeom>
          <a:noFill/>
        </p:spPr>
        <p:txBody>
          <a:bodyPr wrap="square" rtlCol="0">
            <a:spAutoFit/>
          </a:bodyPr>
          <a:lstStyle/>
          <a:p>
            <a:r>
              <a:rPr lang="en-GB" sz="1400"/>
              <a:t>Artists, modelers etc. They will be able to get an idea at a glance the important pieces of the set and how to go about developing the visual style to match the level’s meaning.</a:t>
            </a:r>
          </a:p>
        </p:txBody>
      </p:sp>
      <p:pic>
        <p:nvPicPr>
          <p:cNvPr id="9" name="Picture 8" descr="A colorful triangle shaped object&#10;&#10;Description automatically generated">
            <a:extLst>
              <a:ext uri="{FF2B5EF4-FFF2-40B4-BE49-F238E27FC236}">
                <a16:creationId xmlns:a16="http://schemas.microsoft.com/office/drawing/2014/main" id="{EED37D9C-AA1B-90C4-87A0-515468483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91738" y="2685813"/>
            <a:ext cx="3884809" cy="4310153"/>
          </a:xfrm>
          <a:prstGeom prst="rect">
            <a:avLst/>
          </a:prstGeom>
          <a:effectLst/>
        </p:spPr>
      </p:pic>
    </p:spTree>
    <p:extLst>
      <p:ext uri="{BB962C8B-B14F-4D97-AF65-F5344CB8AC3E}">
        <p14:creationId xmlns:p14="http://schemas.microsoft.com/office/powerpoint/2010/main" val="24374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3742-0B11-B52D-739C-4DB510D055F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9FFC15B-7D62-8C42-339B-55333E91DCD0}"/>
              </a:ext>
            </a:extLst>
          </p:cNvPr>
          <p:cNvSpPr txBox="1"/>
          <p:nvPr/>
        </p:nvSpPr>
        <p:spPr>
          <a:xfrm>
            <a:off x="343948" y="377504"/>
            <a:ext cx="2290195" cy="584775"/>
          </a:xfrm>
          <a:prstGeom prst="rect">
            <a:avLst/>
          </a:prstGeom>
          <a:noFill/>
        </p:spPr>
        <p:txBody>
          <a:bodyPr wrap="square" rtlCol="0">
            <a:spAutoFit/>
          </a:bodyPr>
          <a:lstStyle/>
          <a:p>
            <a:r>
              <a:rPr lang="en-GB" sz="3200">
                <a:solidFill>
                  <a:srgbClr val="00B050"/>
                </a:solidFill>
              </a:rPr>
              <a:t>Perspective</a:t>
            </a:r>
          </a:p>
        </p:txBody>
      </p:sp>
      <p:sp>
        <p:nvSpPr>
          <p:cNvPr id="3" name="TextBox 2">
            <a:extLst>
              <a:ext uri="{FF2B5EF4-FFF2-40B4-BE49-F238E27FC236}">
                <a16:creationId xmlns:a16="http://schemas.microsoft.com/office/drawing/2014/main" id="{7600982B-37F7-F8AF-AE4B-9183FDCB52DE}"/>
              </a:ext>
            </a:extLst>
          </p:cNvPr>
          <p:cNvSpPr txBox="1"/>
          <p:nvPr/>
        </p:nvSpPr>
        <p:spPr>
          <a:xfrm>
            <a:off x="5664665" y="485225"/>
            <a:ext cx="6281257" cy="369332"/>
          </a:xfrm>
          <a:prstGeom prst="rect">
            <a:avLst/>
          </a:prstGeom>
          <a:noFill/>
        </p:spPr>
        <p:txBody>
          <a:bodyPr wrap="square">
            <a:spAutoFit/>
          </a:bodyPr>
          <a:lstStyle/>
          <a:p>
            <a:r>
              <a:rPr lang="en-GB" b="1"/>
              <a:t>[Book: Robert Pastrana – Simplifying Perspective Chapters 1 - 4]</a:t>
            </a:r>
          </a:p>
        </p:txBody>
      </p:sp>
      <p:sp>
        <p:nvSpPr>
          <p:cNvPr id="4" name="TextBox 3">
            <a:extLst>
              <a:ext uri="{FF2B5EF4-FFF2-40B4-BE49-F238E27FC236}">
                <a16:creationId xmlns:a16="http://schemas.microsoft.com/office/drawing/2014/main" id="{C2B89F6F-40EB-5A2D-E13E-1870EE0E7A21}"/>
              </a:ext>
            </a:extLst>
          </p:cNvPr>
          <p:cNvSpPr txBox="1"/>
          <p:nvPr/>
        </p:nvSpPr>
        <p:spPr>
          <a:xfrm>
            <a:off x="343948" y="2316482"/>
            <a:ext cx="3124902" cy="954107"/>
          </a:xfrm>
          <a:prstGeom prst="rect">
            <a:avLst/>
          </a:prstGeom>
          <a:noFill/>
        </p:spPr>
        <p:txBody>
          <a:bodyPr wrap="square" rtlCol="0">
            <a:spAutoFit/>
          </a:bodyPr>
          <a:lstStyle/>
          <a:p>
            <a:r>
              <a:rPr lang="en-GB" sz="1400"/>
              <a:t>As mentioned, lights can help with affordances, the light can create high contrast and focus the main aspect of a room.</a:t>
            </a:r>
          </a:p>
        </p:txBody>
      </p:sp>
      <p:sp>
        <p:nvSpPr>
          <p:cNvPr id="6" name="TextBox 5">
            <a:extLst>
              <a:ext uri="{FF2B5EF4-FFF2-40B4-BE49-F238E27FC236}">
                <a16:creationId xmlns:a16="http://schemas.microsoft.com/office/drawing/2014/main" id="{507BED97-98A7-1E2C-EA57-12A6CE591C49}"/>
              </a:ext>
            </a:extLst>
          </p:cNvPr>
          <p:cNvSpPr txBox="1"/>
          <p:nvPr/>
        </p:nvSpPr>
        <p:spPr>
          <a:xfrm>
            <a:off x="343948" y="1262354"/>
            <a:ext cx="6094602" cy="646331"/>
          </a:xfrm>
          <a:prstGeom prst="rect">
            <a:avLst/>
          </a:prstGeom>
          <a:noFill/>
        </p:spPr>
        <p:txBody>
          <a:bodyPr wrap="square">
            <a:spAutoFit/>
          </a:bodyPr>
          <a:lstStyle/>
          <a:p>
            <a:r>
              <a:rPr lang="en-GB" sz="1800" b="1" i="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“High contrast attracts the eye and pushes things forward in space” </a:t>
            </a:r>
            <a:endParaRPr lang="en-GB" i="1">
              <a:solidFill>
                <a:srgbClr val="FFC000"/>
              </a:solidFill>
            </a:endParaRPr>
          </a:p>
        </p:txBody>
      </p:sp>
      <p:sp>
        <p:nvSpPr>
          <p:cNvPr id="12" name="TextBox 11">
            <a:extLst>
              <a:ext uri="{FF2B5EF4-FFF2-40B4-BE49-F238E27FC236}">
                <a16:creationId xmlns:a16="http://schemas.microsoft.com/office/drawing/2014/main" id="{EAD8A9B4-8CBC-464F-99BC-CAF5C6264E1D}"/>
              </a:ext>
            </a:extLst>
          </p:cNvPr>
          <p:cNvSpPr txBox="1"/>
          <p:nvPr/>
        </p:nvSpPr>
        <p:spPr>
          <a:xfrm>
            <a:off x="262156" y="3678386"/>
            <a:ext cx="6094602" cy="646331"/>
          </a:xfrm>
          <a:prstGeom prst="rect">
            <a:avLst/>
          </a:prstGeom>
          <a:noFill/>
        </p:spPr>
        <p:txBody>
          <a:bodyPr wrap="square">
            <a:spAutoFit/>
          </a:bodyPr>
          <a:lstStyle/>
          <a:p>
            <a:r>
              <a:rPr lang="en-GB" b="1" i="1">
                <a:solidFill>
                  <a:srgbClr val="FFC000"/>
                </a:solidFill>
              </a:rPr>
              <a:t>“A little distortion isn’t necessarily a bad thing; when it’s done with control, we call it exaggeration.”</a:t>
            </a:r>
          </a:p>
        </p:txBody>
      </p:sp>
      <p:sp>
        <p:nvSpPr>
          <p:cNvPr id="13" name="TextBox 12">
            <a:extLst>
              <a:ext uri="{FF2B5EF4-FFF2-40B4-BE49-F238E27FC236}">
                <a16:creationId xmlns:a16="http://schemas.microsoft.com/office/drawing/2014/main" id="{BD0775B2-45C9-C79F-AB9E-6A4A249BDECC}"/>
              </a:ext>
            </a:extLst>
          </p:cNvPr>
          <p:cNvSpPr txBox="1"/>
          <p:nvPr/>
        </p:nvSpPr>
        <p:spPr>
          <a:xfrm>
            <a:off x="278931" y="4624792"/>
            <a:ext cx="3124902" cy="738664"/>
          </a:xfrm>
          <a:prstGeom prst="rect">
            <a:avLst/>
          </a:prstGeom>
          <a:noFill/>
        </p:spPr>
        <p:txBody>
          <a:bodyPr wrap="square" rtlCol="0">
            <a:spAutoFit/>
          </a:bodyPr>
          <a:lstStyle/>
          <a:p>
            <a:r>
              <a:rPr lang="en-GB" sz="1400"/>
              <a:t>Player perspective and how an area is presented can allow for certain elements to be exaggerated for affect.</a:t>
            </a:r>
          </a:p>
        </p:txBody>
      </p:sp>
      <p:sp>
        <p:nvSpPr>
          <p:cNvPr id="14" name="TextBox 13">
            <a:extLst>
              <a:ext uri="{FF2B5EF4-FFF2-40B4-BE49-F238E27FC236}">
                <a16:creationId xmlns:a16="http://schemas.microsoft.com/office/drawing/2014/main" id="{D684E401-17C5-165B-1662-7E1B367C024B}"/>
              </a:ext>
            </a:extLst>
          </p:cNvPr>
          <p:cNvSpPr txBox="1"/>
          <p:nvPr/>
        </p:nvSpPr>
        <p:spPr>
          <a:xfrm>
            <a:off x="3738696" y="4624792"/>
            <a:ext cx="3124902" cy="738664"/>
          </a:xfrm>
          <a:prstGeom prst="rect">
            <a:avLst/>
          </a:prstGeom>
          <a:noFill/>
        </p:spPr>
        <p:txBody>
          <a:bodyPr wrap="square" rtlCol="0">
            <a:spAutoFit/>
          </a:bodyPr>
          <a:lstStyle/>
          <a:p>
            <a:r>
              <a:rPr lang="en-GB" sz="1400"/>
              <a:t>It could be used to exaggerate a threat or the objective such as a main interaction point.</a:t>
            </a:r>
          </a:p>
        </p:txBody>
      </p:sp>
      <p:pic>
        <p:nvPicPr>
          <p:cNvPr id="7" name="Picture 6" descr="A blue compass with black background&#10;&#10;Description automatically generated">
            <a:extLst>
              <a:ext uri="{FF2B5EF4-FFF2-40B4-BE49-F238E27FC236}">
                <a16:creationId xmlns:a16="http://schemas.microsoft.com/office/drawing/2014/main" id="{04D24B13-531F-883B-DD01-8CC473D751F0}"/>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6568905" y="1093628"/>
            <a:ext cx="5279147" cy="5279147"/>
          </a:xfrm>
          <a:prstGeom prst="rect">
            <a:avLst/>
          </a:prstGeom>
          <a:scene3d>
            <a:camera prst="perspectiveHeroicExtremeLeftFacing"/>
            <a:lightRig rig="threePt" dir="t"/>
          </a:scene3d>
        </p:spPr>
      </p:pic>
    </p:spTree>
    <p:extLst>
      <p:ext uri="{BB962C8B-B14F-4D97-AF65-F5344CB8AC3E}">
        <p14:creationId xmlns:p14="http://schemas.microsoft.com/office/powerpoint/2010/main" val="3706799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on the floor with a computer and a chart&#10;&#10;Description automatically generated">
            <a:extLst>
              <a:ext uri="{FF2B5EF4-FFF2-40B4-BE49-F238E27FC236}">
                <a16:creationId xmlns:a16="http://schemas.microsoft.com/office/drawing/2014/main" id="{8974EEC6-BE44-EED2-8FBF-7DF02020A8A2}"/>
              </a:ext>
            </a:extLst>
          </p:cNvPr>
          <p:cNvPicPr>
            <a:picLocks noChangeAspect="1"/>
          </p:cNvPicPr>
          <p:nvPr/>
        </p:nvPicPr>
        <p:blipFill rotWithShape="1">
          <a:blip r:embed="rId2">
            <a:extLst>
              <a:ext uri="{28A0092B-C50C-407E-A947-70E740481C1C}">
                <a14:useLocalDpi xmlns:a14="http://schemas.microsoft.com/office/drawing/2010/main" val="0"/>
              </a:ext>
            </a:extLst>
          </a:blip>
          <a:srcRect t="3641" r="16117" b="545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sz="4400" b="1" dirty="0">
                <a:solidFill>
                  <a:srgbClr val="00B050"/>
                </a:solidFill>
              </a:rPr>
              <a:t>Experimentation [Metrics]</a:t>
            </a:r>
          </a:p>
        </p:txBody>
      </p:sp>
      <p:sp>
        <p:nvSpPr>
          <p:cNvPr id="3" name="Text Placeholder 2"/>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rgbClr val="FFC000"/>
                </a:solidFill>
              </a:rPr>
              <a:t>Scale		 Player</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50424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333E0B-2A78-C0DD-994F-CD2585DAB198}"/>
              </a:ext>
            </a:extLst>
          </p:cNvPr>
          <p:cNvSpPr txBox="1"/>
          <p:nvPr/>
        </p:nvSpPr>
        <p:spPr>
          <a:xfrm>
            <a:off x="587227" y="377504"/>
            <a:ext cx="6182687" cy="584775"/>
          </a:xfrm>
          <a:prstGeom prst="rect">
            <a:avLst/>
          </a:prstGeom>
          <a:noFill/>
        </p:spPr>
        <p:txBody>
          <a:bodyPr wrap="square" rtlCol="0">
            <a:spAutoFit/>
          </a:bodyPr>
          <a:lstStyle/>
          <a:p>
            <a:r>
              <a:rPr lang="en-GB" sz="3200">
                <a:solidFill>
                  <a:srgbClr val="00B050"/>
                </a:solidFill>
              </a:rPr>
              <a:t>Player Scale</a:t>
            </a:r>
          </a:p>
        </p:txBody>
      </p:sp>
      <p:sp>
        <p:nvSpPr>
          <p:cNvPr id="2" name="TextBox 1">
            <a:extLst>
              <a:ext uri="{FF2B5EF4-FFF2-40B4-BE49-F238E27FC236}">
                <a16:creationId xmlns:a16="http://schemas.microsoft.com/office/drawing/2014/main" id="{0085F7CB-F8EB-0FA7-B5C0-09382BC019B6}"/>
              </a:ext>
            </a:extLst>
          </p:cNvPr>
          <p:cNvSpPr txBox="1"/>
          <p:nvPr/>
        </p:nvSpPr>
        <p:spPr>
          <a:xfrm>
            <a:off x="587227" y="1201405"/>
            <a:ext cx="3674379" cy="461665"/>
          </a:xfrm>
          <a:prstGeom prst="rect">
            <a:avLst/>
          </a:prstGeom>
          <a:noFill/>
        </p:spPr>
        <p:txBody>
          <a:bodyPr wrap="square" rtlCol="0">
            <a:spAutoFit/>
          </a:bodyPr>
          <a:lstStyle/>
          <a:p>
            <a:r>
              <a:rPr lang="en-GB" sz="2400">
                <a:solidFill>
                  <a:srgbClr val="FFC000"/>
                </a:solidFill>
              </a:rPr>
              <a:t>Basic Metrics</a:t>
            </a:r>
          </a:p>
        </p:txBody>
      </p:sp>
      <p:pic>
        <p:nvPicPr>
          <p:cNvPr id="4" name="Picture 3" descr="A graph of a game&#10;&#10;Description automatically generated with medium confidence">
            <a:extLst>
              <a:ext uri="{FF2B5EF4-FFF2-40B4-BE49-F238E27FC236}">
                <a16:creationId xmlns:a16="http://schemas.microsoft.com/office/drawing/2014/main" id="{BA2364E7-A5C2-8E5B-879D-1BAA92F0F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27" y="1822540"/>
            <a:ext cx="7712744" cy="4112057"/>
          </a:xfrm>
          <a:prstGeom prst="rect">
            <a:avLst/>
          </a:prstGeom>
        </p:spPr>
      </p:pic>
      <p:sp>
        <p:nvSpPr>
          <p:cNvPr id="5" name="TextBox 4">
            <a:extLst>
              <a:ext uri="{FF2B5EF4-FFF2-40B4-BE49-F238E27FC236}">
                <a16:creationId xmlns:a16="http://schemas.microsoft.com/office/drawing/2014/main" id="{0DC9FF44-C4BE-18E4-AE18-1F4224D750D0}"/>
              </a:ext>
            </a:extLst>
          </p:cNvPr>
          <p:cNvSpPr txBox="1"/>
          <p:nvPr/>
        </p:nvSpPr>
        <p:spPr>
          <a:xfrm>
            <a:off x="8489659" y="436228"/>
            <a:ext cx="3355596" cy="1200329"/>
          </a:xfrm>
          <a:prstGeom prst="rect">
            <a:avLst/>
          </a:prstGeom>
          <a:noFill/>
        </p:spPr>
        <p:txBody>
          <a:bodyPr wrap="square" rtlCol="0">
            <a:spAutoFit/>
          </a:bodyPr>
          <a:lstStyle/>
          <a:p>
            <a:r>
              <a:rPr lang="en-GB" dirty="0"/>
              <a:t>The player metrics keep the level consistent in the basics of its geometry.</a:t>
            </a:r>
          </a:p>
          <a:p>
            <a:endParaRPr lang="en-GB" dirty="0"/>
          </a:p>
        </p:txBody>
      </p:sp>
    </p:spTree>
    <p:extLst>
      <p:ext uri="{BB962C8B-B14F-4D97-AF65-F5344CB8AC3E}">
        <p14:creationId xmlns:p14="http://schemas.microsoft.com/office/powerpoint/2010/main" val="1635132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enerated image of a space station&#10;&#10;Description automatically generated">
            <a:extLst>
              <a:ext uri="{FF2B5EF4-FFF2-40B4-BE49-F238E27FC236}">
                <a16:creationId xmlns:a16="http://schemas.microsoft.com/office/drawing/2014/main" id="{D4DBDDA1-BB2A-1ACC-6BBA-C547EF50F019}"/>
              </a:ext>
            </a:extLst>
          </p:cNvPr>
          <p:cNvPicPr>
            <a:picLocks noChangeAspect="1"/>
          </p:cNvPicPr>
          <p:nvPr/>
        </p:nvPicPr>
        <p:blipFill rotWithShape="1">
          <a:blip r:embed="rId2">
            <a:extLst>
              <a:ext uri="{28A0092B-C50C-407E-A947-70E740481C1C}">
                <a14:useLocalDpi xmlns:a14="http://schemas.microsoft.com/office/drawing/2010/main" val="0"/>
              </a:ext>
            </a:extLst>
          </a:blip>
          <a:srcRect t="171" r="38546" b="2591"/>
          <a:stretch/>
        </p:blipFill>
        <p:spPr>
          <a:xfrm>
            <a:off x="3523488" y="10"/>
            <a:ext cx="8668512" cy="6857990"/>
          </a:xfrm>
          <a:prstGeom prst="rect">
            <a:avLst/>
          </a:prstGeom>
        </p:spPr>
      </p:pic>
      <p:sp>
        <p:nvSpPr>
          <p:cNvPr id="23" name="Rectangle 2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a:solidFill>
                  <a:schemeClr val="bg1"/>
                </a:solidFill>
              </a:rPr>
              <a:t>Layout and Floorplan</a:t>
            </a:r>
          </a:p>
        </p:txBody>
      </p:sp>
      <p:sp>
        <p:nvSpPr>
          <p:cNvPr id="3" name="Text Placeholder 2"/>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bg1"/>
                </a:solidFill>
              </a:rPr>
              <a:t>Maps	&amp;	Layouts</a:t>
            </a:r>
          </a:p>
        </p:txBody>
      </p:sp>
      <p:sp>
        <p:nvSpPr>
          <p:cNvPr id="25" name="Rectangle 2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31377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nual Operation 1">
            <a:extLst>
              <a:ext uri="{FF2B5EF4-FFF2-40B4-BE49-F238E27FC236}">
                <a16:creationId xmlns:a16="http://schemas.microsoft.com/office/drawing/2014/main" id="{386C4F90-9725-72A8-15AC-CE29C23507B2}"/>
              </a:ext>
            </a:extLst>
          </p:cNvPr>
          <p:cNvSpPr/>
          <p:nvPr/>
        </p:nvSpPr>
        <p:spPr>
          <a:xfrm rot="10800000">
            <a:off x="2325947" y="5339917"/>
            <a:ext cx="7093260" cy="1518083"/>
          </a:xfrm>
          <a:prstGeom prst="flowChartManualOperation">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GB" dirty="0"/>
          </a:p>
        </p:txBody>
      </p:sp>
      <p:sp>
        <p:nvSpPr>
          <p:cNvPr id="5" name="Flowchart: Manual Operation 4">
            <a:extLst>
              <a:ext uri="{FF2B5EF4-FFF2-40B4-BE49-F238E27FC236}">
                <a16:creationId xmlns:a16="http://schemas.microsoft.com/office/drawing/2014/main" id="{6EEF3CFB-7A84-3EBF-8AA4-9B4D2B0142A3}"/>
              </a:ext>
            </a:extLst>
          </p:cNvPr>
          <p:cNvSpPr/>
          <p:nvPr/>
        </p:nvSpPr>
        <p:spPr>
          <a:xfrm rot="10800000">
            <a:off x="3719428" y="4252404"/>
            <a:ext cx="4314862" cy="1087513"/>
          </a:xfrm>
          <a:prstGeom prst="flowChartManualOperation">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GB" dirty="0"/>
          </a:p>
        </p:txBody>
      </p:sp>
      <p:sp>
        <p:nvSpPr>
          <p:cNvPr id="6" name="Flowchart: Manual Operation 5">
            <a:extLst>
              <a:ext uri="{FF2B5EF4-FFF2-40B4-BE49-F238E27FC236}">
                <a16:creationId xmlns:a16="http://schemas.microsoft.com/office/drawing/2014/main" id="{F2940860-365A-9095-9332-8891BF8DE25A}"/>
              </a:ext>
            </a:extLst>
          </p:cNvPr>
          <p:cNvSpPr/>
          <p:nvPr/>
        </p:nvSpPr>
        <p:spPr>
          <a:xfrm rot="10800000">
            <a:off x="4568936" y="3302494"/>
            <a:ext cx="2607282" cy="949910"/>
          </a:xfrm>
          <a:prstGeom prst="flowChartManualOperation">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GB" dirty="0"/>
          </a:p>
        </p:txBody>
      </p:sp>
      <p:sp>
        <p:nvSpPr>
          <p:cNvPr id="7" name="Isosceles Triangle 6">
            <a:extLst>
              <a:ext uri="{FF2B5EF4-FFF2-40B4-BE49-F238E27FC236}">
                <a16:creationId xmlns:a16="http://schemas.microsoft.com/office/drawing/2014/main" id="{8DF73E9E-6E21-0E36-FDD4-630C9A414041}"/>
              </a:ext>
            </a:extLst>
          </p:cNvPr>
          <p:cNvSpPr/>
          <p:nvPr/>
        </p:nvSpPr>
        <p:spPr>
          <a:xfrm>
            <a:off x="5066238" y="2493196"/>
            <a:ext cx="1609770" cy="809297"/>
          </a:xfrm>
          <a:prstGeom prst="triangle">
            <a:avLst>
              <a:gd name="adj" fmla="val 50483"/>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 name="Text Placeholder 3"/>
          <p:cNvSpPr>
            <a:spLocks noGrp="1"/>
          </p:cNvSpPr>
          <p:nvPr>
            <p:ph type="body" sz="half" idx="2"/>
          </p:nvPr>
        </p:nvSpPr>
        <p:spPr>
          <a:xfrm>
            <a:off x="3905004" y="1441782"/>
            <a:ext cx="3932237" cy="2810622"/>
          </a:xfrm>
        </p:spPr>
        <p:txBody>
          <a:bodyPr/>
          <a:lstStyle/>
          <a:p>
            <a:r>
              <a:rPr lang="en-GB" dirty="0"/>
              <a:t>After the initial research – I had an idea of how I wished to set up puzzles. </a:t>
            </a:r>
          </a:p>
          <a:p>
            <a:endParaRPr lang="en-GB" dirty="0"/>
          </a:p>
          <a:p>
            <a:r>
              <a:rPr lang="en-GB" dirty="0"/>
              <a:t>The need for the player to have the correct spaces to view or interact with the puzzles is vital. (Player Perspective).</a:t>
            </a:r>
          </a:p>
          <a:p>
            <a:endParaRPr lang="en-GB" dirty="0"/>
          </a:p>
          <a:p>
            <a:r>
              <a:rPr lang="en-GB" dirty="0"/>
              <a:t>The use of perception and perspectives are mandatory to the player solving the puzzles and misdirection.</a:t>
            </a:r>
          </a:p>
        </p:txBody>
      </p:sp>
      <p:sp>
        <p:nvSpPr>
          <p:cNvPr id="9" name="Title 8"/>
          <p:cNvSpPr>
            <a:spLocks noGrp="1"/>
          </p:cNvSpPr>
          <p:nvPr>
            <p:ph type="title"/>
          </p:nvPr>
        </p:nvSpPr>
        <p:spPr>
          <a:xfrm>
            <a:off x="3868587" y="676504"/>
            <a:ext cx="4454826" cy="580647"/>
          </a:xfrm>
        </p:spPr>
        <p:txBody>
          <a:bodyPr>
            <a:normAutofit/>
          </a:bodyPr>
          <a:lstStyle/>
          <a:p>
            <a:r>
              <a:rPr lang="en-GB" dirty="0">
                <a:solidFill>
                  <a:srgbClr val="00B050"/>
                </a:solidFill>
              </a:rPr>
              <a:t>High Level Understanding</a:t>
            </a:r>
            <a:endParaRPr lang="en-GB" dirty="0"/>
          </a:p>
        </p:txBody>
      </p:sp>
    </p:spTree>
    <p:extLst>
      <p:ext uri="{BB962C8B-B14F-4D97-AF65-F5344CB8AC3E}">
        <p14:creationId xmlns:p14="http://schemas.microsoft.com/office/powerpoint/2010/main" val="259497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id of paper with red lines&#10;&#10;Description automatically generated">
            <a:extLst>
              <a:ext uri="{FF2B5EF4-FFF2-40B4-BE49-F238E27FC236}">
                <a16:creationId xmlns:a16="http://schemas.microsoft.com/office/drawing/2014/main" id="{EF218118-41E6-C6A5-5014-937A17886110}"/>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53032" y="-624892"/>
            <a:ext cx="15127510" cy="8107783"/>
          </a:xfrm>
          <a:prstGeom prst="rect">
            <a:avLst/>
          </a:prstGeom>
        </p:spPr>
      </p:pic>
      <p:sp>
        <p:nvSpPr>
          <p:cNvPr id="2" name="Title 1"/>
          <p:cNvSpPr>
            <a:spLocks noGrp="1"/>
          </p:cNvSpPr>
          <p:nvPr>
            <p:ph type="title"/>
          </p:nvPr>
        </p:nvSpPr>
        <p:spPr>
          <a:xfrm>
            <a:off x="839788" y="457200"/>
            <a:ext cx="3932237" cy="530225"/>
          </a:xfrm>
        </p:spPr>
        <p:txBody>
          <a:bodyPr>
            <a:normAutofit fontScale="90000"/>
          </a:bodyPr>
          <a:lstStyle/>
          <a:p>
            <a:r>
              <a:rPr lang="en-GB" b="1" dirty="0">
                <a:solidFill>
                  <a:srgbClr val="00B050"/>
                </a:solidFill>
                <a:highlight>
                  <a:srgbClr val="808080"/>
                </a:highlight>
              </a:rPr>
              <a:t>Sketch Itteration1</a:t>
            </a:r>
          </a:p>
        </p:txBody>
      </p:sp>
      <p:sp>
        <p:nvSpPr>
          <p:cNvPr id="4" name="Text Placeholder 3"/>
          <p:cNvSpPr>
            <a:spLocks noGrp="1"/>
          </p:cNvSpPr>
          <p:nvPr>
            <p:ph type="body" sz="half" idx="2"/>
          </p:nvPr>
        </p:nvSpPr>
        <p:spPr>
          <a:xfrm>
            <a:off x="324196" y="1190706"/>
            <a:ext cx="4939567" cy="5257801"/>
          </a:xfrm>
        </p:spPr>
        <p:txBody>
          <a:bodyPr>
            <a:normAutofit/>
          </a:bodyPr>
          <a:lstStyle/>
          <a:p>
            <a:r>
              <a:rPr lang="en-GB" sz="1800" dirty="0">
                <a:solidFill>
                  <a:srgbClr val="FFC000"/>
                </a:solidFill>
              </a:rPr>
              <a:t>Puzzle focus ideas:</a:t>
            </a:r>
          </a:p>
          <a:p>
            <a:endParaRPr lang="en-GB" sz="1400" dirty="0"/>
          </a:p>
          <a:p>
            <a:pPr marL="228600" indent="-228600">
              <a:buAutoNum type="arabicParenR"/>
            </a:pPr>
            <a:r>
              <a:rPr lang="en-GB" sz="1400" dirty="0">
                <a:solidFill>
                  <a:srgbClr val="FFC000"/>
                </a:solidFill>
              </a:rPr>
              <a:t>A room with a light switch on the outside. This would change the colour of the room, using colour contrast techniques a hint and/or the answer will be revealed to the player.</a:t>
            </a:r>
          </a:p>
          <a:p>
            <a:pPr marL="228600" indent="-228600">
              <a:buAutoNum type="arabicParenR"/>
            </a:pPr>
            <a:endParaRPr lang="en-GB" sz="1400" dirty="0"/>
          </a:p>
          <a:p>
            <a:pPr marL="228600" indent="-228600">
              <a:buAutoNum type="arabicParenR"/>
            </a:pPr>
            <a:r>
              <a:rPr lang="en-GB" sz="1400" dirty="0">
                <a:solidFill>
                  <a:srgbClr val="FFC000"/>
                </a:solidFill>
              </a:rPr>
              <a:t>A metaphorical puzzle, the player must think metaphorically about the hint to understand the puzzle better. E.g.. Which is the true key</a:t>
            </a:r>
          </a:p>
          <a:p>
            <a:pPr marL="228600" indent="-228600">
              <a:buAutoNum type="arabicParenR"/>
            </a:pPr>
            <a:endParaRPr lang="en-GB" sz="1400" dirty="0"/>
          </a:p>
          <a:p>
            <a:pPr marL="228600" indent="-228600">
              <a:buAutoNum type="arabicParenR"/>
            </a:pPr>
            <a:endParaRPr lang="en-GB" sz="1400" dirty="0"/>
          </a:p>
          <a:p>
            <a:pPr marL="228600" indent="-228600">
              <a:buAutoNum type="arabicParenR"/>
            </a:pPr>
            <a:r>
              <a:rPr lang="en-GB" sz="1400" dirty="0">
                <a:solidFill>
                  <a:srgbClr val="FFC000"/>
                </a:solidFill>
              </a:rPr>
              <a:t>A 3-Dimensional Ambigram, viewed from two different sides showcase a different word or hint.</a:t>
            </a:r>
          </a:p>
          <a:p>
            <a:pPr marL="228600" indent="-228600">
              <a:buAutoNum type="arabicParenR"/>
            </a:pPr>
            <a:endParaRPr lang="en-GB" sz="1400" dirty="0"/>
          </a:p>
          <a:p>
            <a:pPr marL="228600" indent="-228600">
              <a:buAutoNum type="arabicParenR"/>
            </a:pPr>
            <a:endParaRPr lang="en-GB" sz="1400" dirty="0"/>
          </a:p>
          <a:p>
            <a:pPr marL="228600" indent="-228600">
              <a:buAutoNum type="arabicParenR"/>
            </a:pPr>
            <a:r>
              <a:rPr lang="en-GB" sz="1400" dirty="0">
                <a:solidFill>
                  <a:srgbClr val="FFC000"/>
                </a:solidFill>
              </a:rPr>
              <a:t>A vantage point hint – from the correct angle, another hint is revealed. The player must utilise the space within the room to figure this out.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9712" y="126557"/>
            <a:ext cx="6254363" cy="6254363"/>
          </a:xfrm>
          <a:prstGeom prst="rect">
            <a:avLst/>
          </a:prstGeom>
        </p:spPr>
      </p:pic>
      <p:sp>
        <p:nvSpPr>
          <p:cNvPr id="3" name="TextBox 2"/>
          <p:cNvSpPr txBox="1"/>
          <p:nvPr/>
        </p:nvSpPr>
        <p:spPr>
          <a:xfrm>
            <a:off x="8038769" y="1688068"/>
            <a:ext cx="301686" cy="369332"/>
          </a:xfrm>
          <a:prstGeom prst="rect">
            <a:avLst/>
          </a:prstGeom>
          <a:noFill/>
        </p:spPr>
        <p:txBody>
          <a:bodyPr wrap="none" rtlCol="0">
            <a:spAutoFit/>
          </a:bodyPr>
          <a:lstStyle/>
          <a:p>
            <a:r>
              <a:rPr lang="en-GB"/>
              <a:t>1</a:t>
            </a:r>
          </a:p>
        </p:txBody>
      </p:sp>
      <p:sp>
        <p:nvSpPr>
          <p:cNvPr id="6" name="TextBox 5"/>
          <p:cNvSpPr txBox="1"/>
          <p:nvPr/>
        </p:nvSpPr>
        <p:spPr>
          <a:xfrm>
            <a:off x="8189612" y="2166471"/>
            <a:ext cx="301686" cy="369332"/>
          </a:xfrm>
          <a:prstGeom prst="rect">
            <a:avLst/>
          </a:prstGeom>
          <a:noFill/>
        </p:spPr>
        <p:txBody>
          <a:bodyPr wrap="none" rtlCol="0">
            <a:spAutoFit/>
          </a:bodyPr>
          <a:lstStyle/>
          <a:p>
            <a:r>
              <a:rPr lang="en-GB"/>
              <a:t>2</a:t>
            </a:r>
          </a:p>
        </p:txBody>
      </p:sp>
      <p:sp>
        <p:nvSpPr>
          <p:cNvPr id="8" name="TextBox 7"/>
          <p:cNvSpPr txBox="1"/>
          <p:nvPr/>
        </p:nvSpPr>
        <p:spPr>
          <a:xfrm>
            <a:off x="6010723" y="3885277"/>
            <a:ext cx="301686" cy="369332"/>
          </a:xfrm>
          <a:prstGeom prst="rect">
            <a:avLst/>
          </a:prstGeom>
          <a:noFill/>
        </p:spPr>
        <p:txBody>
          <a:bodyPr wrap="none" rtlCol="0">
            <a:spAutoFit/>
          </a:bodyPr>
          <a:lstStyle/>
          <a:p>
            <a:r>
              <a:rPr lang="en-GB"/>
              <a:t>3</a:t>
            </a:r>
          </a:p>
        </p:txBody>
      </p:sp>
      <p:sp>
        <p:nvSpPr>
          <p:cNvPr id="9" name="TextBox 8"/>
          <p:cNvSpPr txBox="1"/>
          <p:nvPr/>
        </p:nvSpPr>
        <p:spPr>
          <a:xfrm>
            <a:off x="7505337" y="4435241"/>
            <a:ext cx="301686" cy="369332"/>
          </a:xfrm>
          <a:prstGeom prst="rect">
            <a:avLst/>
          </a:prstGeom>
          <a:noFill/>
        </p:spPr>
        <p:txBody>
          <a:bodyPr wrap="none" rtlCol="0">
            <a:spAutoFit/>
          </a:bodyPr>
          <a:lstStyle/>
          <a:p>
            <a:r>
              <a:rPr lang="en-GB"/>
              <a:t>4</a:t>
            </a:r>
          </a:p>
        </p:txBody>
      </p:sp>
    </p:spTree>
    <p:extLst>
      <p:ext uri="{BB962C8B-B14F-4D97-AF65-F5344CB8AC3E}">
        <p14:creationId xmlns:p14="http://schemas.microsoft.com/office/powerpoint/2010/main" val="1691365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id of paper with red lines&#10;&#10;Description automatically generated">
            <a:extLst>
              <a:ext uri="{FF2B5EF4-FFF2-40B4-BE49-F238E27FC236}">
                <a16:creationId xmlns:a16="http://schemas.microsoft.com/office/drawing/2014/main" id="{2213E7B5-B5D9-20A1-24E4-A21F09872C1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53032" y="-624892"/>
            <a:ext cx="15127510" cy="81077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35" y="153679"/>
            <a:ext cx="6396824" cy="6396824"/>
          </a:xfrm>
          <a:prstGeom prst="rect">
            <a:avLst/>
          </a:prstGeom>
        </p:spPr>
      </p:pic>
      <p:sp>
        <p:nvSpPr>
          <p:cNvPr id="2" name="Title 1"/>
          <p:cNvSpPr>
            <a:spLocks noGrp="1"/>
          </p:cNvSpPr>
          <p:nvPr>
            <p:ph type="title"/>
          </p:nvPr>
        </p:nvSpPr>
        <p:spPr>
          <a:xfrm>
            <a:off x="7312358" y="377546"/>
            <a:ext cx="3932237" cy="530225"/>
          </a:xfrm>
        </p:spPr>
        <p:txBody>
          <a:bodyPr>
            <a:normAutofit fontScale="90000"/>
          </a:bodyPr>
          <a:lstStyle/>
          <a:p>
            <a:r>
              <a:rPr lang="en-GB" b="1" dirty="0">
                <a:solidFill>
                  <a:srgbClr val="00B050"/>
                </a:solidFill>
                <a:highlight>
                  <a:srgbClr val="808080"/>
                </a:highlight>
              </a:rPr>
              <a:t>Sketch Itteration2</a:t>
            </a:r>
          </a:p>
        </p:txBody>
      </p:sp>
      <p:sp>
        <p:nvSpPr>
          <p:cNvPr id="4" name="Text Placeholder 3"/>
          <p:cNvSpPr>
            <a:spLocks noGrp="1"/>
          </p:cNvSpPr>
          <p:nvPr>
            <p:ph type="body" sz="half" idx="2"/>
          </p:nvPr>
        </p:nvSpPr>
        <p:spPr>
          <a:xfrm>
            <a:off x="6808692" y="1026852"/>
            <a:ext cx="4939567" cy="2694571"/>
          </a:xfrm>
        </p:spPr>
        <p:txBody>
          <a:bodyPr>
            <a:normAutofit/>
          </a:bodyPr>
          <a:lstStyle/>
          <a:p>
            <a:r>
              <a:rPr lang="en-GB" sz="1800" dirty="0">
                <a:solidFill>
                  <a:srgbClr val="FFC000"/>
                </a:solidFill>
              </a:rPr>
              <a:t>Puzzle focus ideas:</a:t>
            </a:r>
          </a:p>
          <a:p>
            <a:endParaRPr lang="en-GB" sz="1400" dirty="0"/>
          </a:p>
          <a:p>
            <a:pPr marL="228600" indent="-228600">
              <a:buAutoNum type="arabicParenR"/>
            </a:pPr>
            <a:r>
              <a:rPr lang="en-GB" sz="1400" dirty="0">
                <a:solidFill>
                  <a:srgbClr val="FFC000"/>
                </a:solidFill>
              </a:rPr>
              <a:t>A room with a light switch on the outside. This would change the colour of the room, using colour contrast techniques a hint and/or the answer will be revealed to the player.</a:t>
            </a:r>
          </a:p>
          <a:p>
            <a:r>
              <a:rPr lang="en-GB" sz="1400" dirty="0">
                <a:highlight>
                  <a:srgbClr val="808080"/>
                </a:highlight>
              </a:rPr>
              <a:t>	</a:t>
            </a:r>
            <a:r>
              <a:rPr lang="en-GB" sz="1400" dirty="0">
                <a:solidFill>
                  <a:srgbClr val="00B050"/>
                </a:solidFill>
                <a:highlight>
                  <a:srgbClr val="808080"/>
                </a:highlight>
              </a:rPr>
              <a:t>+ A 3dimensional Ambigram. – the light switch idea 	will be taught in the room before.</a:t>
            </a:r>
            <a:endParaRPr lang="en-GB" sz="1400" dirty="0">
              <a:highlight>
                <a:srgbClr val="808080"/>
              </a:highlight>
            </a:endParaRPr>
          </a:p>
          <a:p>
            <a:r>
              <a:rPr lang="en-GB" sz="1400" dirty="0">
                <a:solidFill>
                  <a:srgbClr val="FFC000"/>
                </a:solidFill>
              </a:rPr>
              <a:t>	The rest of the puzzles kept the same.</a:t>
            </a:r>
          </a:p>
        </p:txBody>
      </p:sp>
      <p:sp>
        <p:nvSpPr>
          <p:cNvPr id="3" name="TextBox 2"/>
          <p:cNvSpPr txBox="1"/>
          <p:nvPr/>
        </p:nvSpPr>
        <p:spPr>
          <a:xfrm>
            <a:off x="4509304" y="1559721"/>
            <a:ext cx="301686" cy="369332"/>
          </a:xfrm>
          <a:prstGeom prst="rect">
            <a:avLst/>
          </a:prstGeom>
          <a:noFill/>
        </p:spPr>
        <p:txBody>
          <a:bodyPr wrap="none" rtlCol="0">
            <a:spAutoFit/>
          </a:bodyPr>
          <a:lstStyle/>
          <a:p>
            <a:r>
              <a:rPr lang="en-GB"/>
              <a:t>1</a:t>
            </a:r>
          </a:p>
        </p:txBody>
      </p:sp>
      <p:sp>
        <p:nvSpPr>
          <p:cNvPr id="6" name="TextBox 5"/>
          <p:cNvSpPr txBox="1"/>
          <p:nvPr/>
        </p:nvSpPr>
        <p:spPr>
          <a:xfrm>
            <a:off x="2965394" y="2189471"/>
            <a:ext cx="301686" cy="369332"/>
          </a:xfrm>
          <a:prstGeom prst="rect">
            <a:avLst/>
          </a:prstGeom>
          <a:noFill/>
        </p:spPr>
        <p:txBody>
          <a:bodyPr wrap="none" rtlCol="0">
            <a:spAutoFit/>
          </a:bodyPr>
          <a:lstStyle/>
          <a:p>
            <a:r>
              <a:rPr lang="en-GB"/>
              <a:t>2</a:t>
            </a:r>
          </a:p>
        </p:txBody>
      </p:sp>
      <p:sp>
        <p:nvSpPr>
          <p:cNvPr id="8" name="TextBox 7"/>
          <p:cNvSpPr txBox="1"/>
          <p:nvPr/>
        </p:nvSpPr>
        <p:spPr>
          <a:xfrm>
            <a:off x="659706" y="4059757"/>
            <a:ext cx="301686" cy="369332"/>
          </a:xfrm>
          <a:prstGeom prst="rect">
            <a:avLst/>
          </a:prstGeom>
          <a:noFill/>
        </p:spPr>
        <p:txBody>
          <a:bodyPr wrap="none" rtlCol="0">
            <a:spAutoFit/>
          </a:bodyPr>
          <a:lstStyle/>
          <a:p>
            <a:r>
              <a:rPr lang="en-GB"/>
              <a:t>3</a:t>
            </a:r>
          </a:p>
        </p:txBody>
      </p:sp>
      <p:sp>
        <p:nvSpPr>
          <p:cNvPr id="9" name="TextBox 8"/>
          <p:cNvSpPr txBox="1"/>
          <p:nvPr/>
        </p:nvSpPr>
        <p:spPr>
          <a:xfrm>
            <a:off x="2233874" y="4573026"/>
            <a:ext cx="301686" cy="369332"/>
          </a:xfrm>
          <a:prstGeom prst="rect">
            <a:avLst/>
          </a:prstGeom>
          <a:noFill/>
        </p:spPr>
        <p:txBody>
          <a:bodyPr wrap="none" rtlCol="0">
            <a:spAutoFit/>
          </a:bodyPr>
          <a:lstStyle/>
          <a:p>
            <a:r>
              <a:rPr lang="en-GB"/>
              <a:t>4</a:t>
            </a:r>
          </a:p>
        </p:txBody>
      </p:sp>
      <p:sp>
        <p:nvSpPr>
          <p:cNvPr id="10" name="Text Placeholder 3"/>
          <p:cNvSpPr txBox="1">
            <a:spLocks/>
          </p:cNvSpPr>
          <p:nvPr/>
        </p:nvSpPr>
        <p:spPr>
          <a:xfrm>
            <a:off x="6808692" y="3686258"/>
            <a:ext cx="4939567" cy="26945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1800" dirty="0">
                <a:solidFill>
                  <a:srgbClr val="FFC000"/>
                </a:solidFill>
              </a:rPr>
              <a:t>Reason for changes:</a:t>
            </a:r>
          </a:p>
          <a:p>
            <a:r>
              <a:rPr lang="en-GB" sz="1400" dirty="0"/>
              <a:t>	</a:t>
            </a:r>
          </a:p>
          <a:p>
            <a:pPr marL="285750" indent="-285750">
              <a:buFont typeface="Arial" panose="020B0604020202020204" pitchFamily="34" charset="0"/>
              <a:buChar char="•"/>
            </a:pPr>
            <a:r>
              <a:rPr lang="en-GB" sz="1400" dirty="0">
                <a:solidFill>
                  <a:srgbClr val="FF0000"/>
                </a:solidFill>
              </a:rPr>
              <a:t>Previous Final Section had too many false doors</a:t>
            </a:r>
          </a:p>
          <a:p>
            <a:pPr marL="285750" indent="-285750">
              <a:buFont typeface="Arial" panose="020B0604020202020204" pitchFamily="34" charset="0"/>
              <a:buChar char="•"/>
            </a:pPr>
            <a:endParaRPr lang="en-GB" sz="1400" dirty="0">
              <a:solidFill>
                <a:srgbClr val="FF0000"/>
              </a:solidFill>
            </a:endParaRPr>
          </a:p>
          <a:p>
            <a:pPr marL="285750" indent="-285750">
              <a:buFont typeface="Arial" panose="020B0604020202020204" pitchFamily="34" charset="0"/>
              <a:buChar char="•"/>
            </a:pPr>
            <a:r>
              <a:rPr lang="en-GB" sz="1400" dirty="0">
                <a:solidFill>
                  <a:srgbClr val="FFFF00"/>
                </a:solidFill>
              </a:rPr>
              <a:t>Final section should challenge what the player has learned</a:t>
            </a:r>
          </a:p>
          <a:p>
            <a:pPr marL="285750" indent="-285750">
              <a:buFont typeface="Arial" panose="020B0604020202020204" pitchFamily="34" charset="0"/>
              <a:buChar char="•"/>
            </a:pPr>
            <a:endParaRPr lang="en-GB" sz="1400" dirty="0">
              <a:solidFill>
                <a:srgbClr val="FFFF00"/>
              </a:solidFill>
            </a:endParaRPr>
          </a:p>
          <a:p>
            <a:pPr marL="285750" indent="-285750">
              <a:buFont typeface="Arial" panose="020B0604020202020204" pitchFamily="34" charset="0"/>
              <a:buChar char="•"/>
            </a:pPr>
            <a:r>
              <a:rPr lang="en-GB" sz="1400" dirty="0">
                <a:solidFill>
                  <a:srgbClr val="00B050"/>
                </a:solidFill>
              </a:rPr>
              <a:t>Better use of space and ideas earlier on in the levels.</a:t>
            </a:r>
          </a:p>
        </p:txBody>
      </p:sp>
    </p:spTree>
    <p:extLst>
      <p:ext uri="{BB962C8B-B14F-4D97-AF65-F5344CB8AC3E}">
        <p14:creationId xmlns:p14="http://schemas.microsoft.com/office/powerpoint/2010/main" val="3555112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06809-859C-53E8-6A6C-D9CAAACF3E0B}"/>
            </a:ext>
          </a:extLst>
        </p:cNvPr>
        <p:cNvGrpSpPr/>
        <p:nvPr/>
      </p:nvGrpSpPr>
      <p:grpSpPr>
        <a:xfrm>
          <a:off x="0" y="0"/>
          <a:ext cx="0" cy="0"/>
          <a:chOff x="0" y="0"/>
          <a:chExt cx="0" cy="0"/>
        </a:xfrm>
      </p:grpSpPr>
      <p:pic>
        <p:nvPicPr>
          <p:cNvPr id="5" name="Picture 4" descr="A grid of paper with red lines&#10;&#10;Description automatically generated">
            <a:extLst>
              <a:ext uri="{FF2B5EF4-FFF2-40B4-BE49-F238E27FC236}">
                <a16:creationId xmlns:a16="http://schemas.microsoft.com/office/drawing/2014/main" id="{56B0FFB5-4E98-833F-ED2E-052E5253888B}"/>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53032" y="-624892"/>
            <a:ext cx="15127510" cy="8107783"/>
          </a:xfrm>
          <a:prstGeom prst="rect">
            <a:avLst/>
          </a:prstGeom>
        </p:spPr>
      </p:pic>
      <p:sp>
        <p:nvSpPr>
          <p:cNvPr id="2" name="Title 1">
            <a:extLst>
              <a:ext uri="{FF2B5EF4-FFF2-40B4-BE49-F238E27FC236}">
                <a16:creationId xmlns:a16="http://schemas.microsoft.com/office/drawing/2014/main" id="{59785ECE-3F3A-AEF6-E9FC-2B700487F8FB}"/>
              </a:ext>
            </a:extLst>
          </p:cNvPr>
          <p:cNvSpPr>
            <a:spLocks noGrp="1"/>
          </p:cNvSpPr>
          <p:nvPr>
            <p:ph type="title"/>
          </p:nvPr>
        </p:nvSpPr>
        <p:spPr>
          <a:xfrm>
            <a:off x="145765" y="266880"/>
            <a:ext cx="5117998" cy="530225"/>
          </a:xfrm>
        </p:spPr>
        <p:txBody>
          <a:bodyPr>
            <a:normAutofit fontScale="90000"/>
          </a:bodyPr>
          <a:lstStyle/>
          <a:p>
            <a:r>
              <a:rPr lang="en-GB" b="1" dirty="0">
                <a:solidFill>
                  <a:srgbClr val="00B050"/>
                </a:solidFill>
                <a:highlight>
                  <a:srgbClr val="808080"/>
                </a:highlight>
              </a:rPr>
              <a:t>Sketch Itteration5 (Wizard Tower)</a:t>
            </a:r>
          </a:p>
        </p:txBody>
      </p:sp>
      <p:sp>
        <p:nvSpPr>
          <p:cNvPr id="4" name="Text Placeholder 3">
            <a:extLst>
              <a:ext uri="{FF2B5EF4-FFF2-40B4-BE49-F238E27FC236}">
                <a16:creationId xmlns:a16="http://schemas.microsoft.com/office/drawing/2014/main" id="{B3A1743C-D8DB-BD94-5F7D-295414AD6F84}"/>
              </a:ext>
            </a:extLst>
          </p:cNvPr>
          <p:cNvSpPr>
            <a:spLocks noGrp="1"/>
          </p:cNvSpPr>
          <p:nvPr>
            <p:ph type="body" sz="half" idx="2"/>
          </p:nvPr>
        </p:nvSpPr>
        <p:spPr>
          <a:xfrm>
            <a:off x="324196" y="1190707"/>
            <a:ext cx="4939567" cy="4127914"/>
          </a:xfrm>
        </p:spPr>
        <p:txBody>
          <a:bodyPr>
            <a:normAutofit/>
          </a:bodyPr>
          <a:lstStyle/>
          <a:p>
            <a:r>
              <a:rPr lang="en-GB" sz="1800" dirty="0">
                <a:solidFill>
                  <a:srgbClr val="FFC000"/>
                </a:solidFill>
              </a:rPr>
              <a:t>Layout and Design:</a:t>
            </a:r>
          </a:p>
          <a:p>
            <a:endParaRPr lang="en-GB" sz="1400" dirty="0"/>
          </a:p>
          <a:p>
            <a:r>
              <a:rPr lang="en-GB" sz="1400" dirty="0">
                <a:solidFill>
                  <a:srgbClr val="FFC000"/>
                </a:solidFill>
              </a:rPr>
              <a:t>The Wizard Tower is present, the cylindrical area is a confined closed section that allows the player to focus on understanding how the game should.</a:t>
            </a:r>
          </a:p>
          <a:p>
            <a:endParaRPr lang="en-GB" sz="1400" dirty="0"/>
          </a:p>
          <a:p>
            <a:r>
              <a:rPr lang="en-GB" sz="1400" dirty="0">
                <a:solidFill>
                  <a:srgbClr val="FFC000"/>
                </a:solidFill>
              </a:rPr>
              <a:t>The next section showcases a larger room and the objective encased within glass. An unknown to the player as to what it does. Exploration in this section is necessary to get through.</a:t>
            </a:r>
          </a:p>
          <a:p>
            <a:endParaRPr lang="en-GB" sz="1400" dirty="0"/>
          </a:p>
          <a:p>
            <a:r>
              <a:rPr lang="en-GB" sz="1400" dirty="0">
                <a:solidFill>
                  <a:srgbClr val="FFC000"/>
                </a:solidFill>
              </a:rPr>
              <a:t>The next section is the personal area for the wizard and strange potion making is done to gain accessed to the balcony. The player can now see that they were underneath a large cauldron to begin with. </a:t>
            </a:r>
          </a:p>
          <a:p>
            <a:r>
              <a:rPr lang="en-GB" sz="1400" dirty="0">
                <a:solidFill>
                  <a:srgbClr val="FFC000"/>
                </a:solidFill>
              </a:rPr>
              <a:t>Creating a large spectacle to the player.</a:t>
            </a:r>
          </a:p>
        </p:txBody>
      </p:sp>
      <p:pic>
        <p:nvPicPr>
          <p:cNvPr id="10" name="Picture 9" descr="A computer screen shot of a house&#10;&#10;Description automatically generated">
            <a:extLst>
              <a:ext uri="{FF2B5EF4-FFF2-40B4-BE49-F238E27FC236}">
                <a16:creationId xmlns:a16="http://schemas.microsoft.com/office/drawing/2014/main" id="{ED99C05E-6254-6688-D154-0E36BD9FC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832" y="392186"/>
            <a:ext cx="3036814" cy="3036814"/>
          </a:xfrm>
          <a:prstGeom prst="rect">
            <a:avLst/>
          </a:prstGeom>
        </p:spPr>
      </p:pic>
      <p:pic>
        <p:nvPicPr>
          <p:cNvPr id="12" name="Picture 11" descr="A screen shot of a computer game&#10;&#10;Description automatically generated">
            <a:extLst>
              <a:ext uri="{FF2B5EF4-FFF2-40B4-BE49-F238E27FC236}">
                <a16:creationId xmlns:a16="http://schemas.microsoft.com/office/drawing/2014/main" id="{855A79D5-B3EE-03E6-9F0F-BD32745D5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646" y="392186"/>
            <a:ext cx="3036815" cy="3036815"/>
          </a:xfrm>
          <a:prstGeom prst="rect">
            <a:avLst/>
          </a:prstGeom>
        </p:spPr>
      </p:pic>
      <p:pic>
        <p:nvPicPr>
          <p:cNvPr id="14" name="Picture 13" descr="A computer screen shot of a house&#10;&#10;Description automatically generated">
            <a:extLst>
              <a:ext uri="{FF2B5EF4-FFF2-40B4-BE49-F238E27FC236}">
                <a16:creationId xmlns:a16="http://schemas.microsoft.com/office/drawing/2014/main" id="{CBCCB8EC-B459-7B90-55C1-A153E1CD4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832" y="3429000"/>
            <a:ext cx="3036814" cy="3036814"/>
          </a:xfrm>
          <a:prstGeom prst="rect">
            <a:avLst/>
          </a:prstGeom>
        </p:spPr>
      </p:pic>
      <p:pic>
        <p:nvPicPr>
          <p:cNvPr id="16" name="Picture 15" descr="A screenshot of a computer game&#10;&#10;Description automatically generated">
            <a:extLst>
              <a:ext uri="{FF2B5EF4-FFF2-40B4-BE49-F238E27FC236}">
                <a16:creationId xmlns:a16="http://schemas.microsoft.com/office/drawing/2014/main" id="{286156A8-27E0-7290-EDC0-6B0D897C29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6646" y="3411693"/>
            <a:ext cx="3036814" cy="3036814"/>
          </a:xfrm>
          <a:prstGeom prst="rect">
            <a:avLst/>
          </a:prstGeom>
        </p:spPr>
      </p:pic>
      <p:sp>
        <p:nvSpPr>
          <p:cNvPr id="3" name="TextBox 2">
            <a:extLst>
              <a:ext uri="{FF2B5EF4-FFF2-40B4-BE49-F238E27FC236}">
                <a16:creationId xmlns:a16="http://schemas.microsoft.com/office/drawing/2014/main" id="{BEC6F675-62A4-6824-2F0A-7CAAE8DEA95F}"/>
              </a:ext>
            </a:extLst>
          </p:cNvPr>
          <p:cNvSpPr txBox="1"/>
          <p:nvPr/>
        </p:nvSpPr>
        <p:spPr>
          <a:xfrm>
            <a:off x="5409236" y="409493"/>
            <a:ext cx="393056" cy="584775"/>
          </a:xfrm>
          <a:prstGeom prst="rect">
            <a:avLst/>
          </a:prstGeom>
          <a:noFill/>
        </p:spPr>
        <p:txBody>
          <a:bodyPr wrap="none" rtlCol="0">
            <a:spAutoFit/>
          </a:bodyPr>
          <a:lstStyle/>
          <a:p>
            <a:r>
              <a:rPr lang="en-GB" sz="3200" b="1">
                <a:solidFill>
                  <a:srgbClr val="FFC000"/>
                </a:solidFill>
              </a:rPr>
              <a:t>1</a:t>
            </a:r>
          </a:p>
        </p:txBody>
      </p:sp>
      <p:sp>
        <p:nvSpPr>
          <p:cNvPr id="17" name="TextBox 16">
            <a:extLst>
              <a:ext uri="{FF2B5EF4-FFF2-40B4-BE49-F238E27FC236}">
                <a16:creationId xmlns:a16="http://schemas.microsoft.com/office/drawing/2014/main" id="{9D419C09-0739-CF22-F31F-C55FB35827D6}"/>
              </a:ext>
            </a:extLst>
          </p:cNvPr>
          <p:cNvSpPr txBox="1"/>
          <p:nvPr/>
        </p:nvSpPr>
        <p:spPr>
          <a:xfrm>
            <a:off x="8642578" y="354943"/>
            <a:ext cx="393056" cy="584775"/>
          </a:xfrm>
          <a:prstGeom prst="rect">
            <a:avLst/>
          </a:prstGeom>
          <a:noFill/>
        </p:spPr>
        <p:txBody>
          <a:bodyPr wrap="none" rtlCol="0">
            <a:spAutoFit/>
          </a:bodyPr>
          <a:lstStyle/>
          <a:p>
            <a:r>
              <a:rPr lang="en-GB" sz="3200" b="1">
                <a:solidFill>
                  <a:srgbClr val="FFC000"/>
                </a:solidFill>
              </a:rPr>
              <a:t>2</a:t>
            </a:r>
          </a:p>
        </p:txBody>
      </p:sp>
      <p:sp>
        <p:nvSpPr>
          <p:cNvPr id="18" name="TextBox 17">
            <a:extLst>
              <a:ext uri="{FF2B5EF4-FFF2-40B4-BE49-F238E27FC236}">
                <a16:creationId xmlns:a16="http://schemas.microsoft.com/office/drawing/2014/main" id="{A4CC9EB4-BCAC-B340-4990-A994605FB7C2}"/>
              </a:ext>
            </a:extLst>
          </p:cNvPr>
          <p:cNvSpPr txBox="1"/>
          <p:nvPr/>
        </p:nvSpPr>
        <p:spPr>
          <a:xfrm>
            <a:off x="8592119" y="3429000"/>
            <a:ext cx="393056" cy="584775"/>
          </a:xfrm>
          <a:prstGeom prst="rect">
            <a:avLst/>
          </a:prstGeom>
          <a:noFill/>
        </p:spPr>
        <p:txBody>
          <a:bodyPr wrap="none" rtlCol="0">
            <a:spAutoFit/>
          </a:bodyPr>
          <a:lstStyle/>
          <a:p>
            <a:r>
              <a:rPr lang="en-GB" sz="3200" b="1">
                <a:solidFill>
                  <a:srgbClr val="FFC000"/>
                </a:solidFill>
              </a:rPr>
              <a:t>4</a:t>
            </a:r>
          </a:p>
        </p:txBody>
      </p:sp>
      <p:sp>
        <p:nvSpPr>
          <p:cNvPr id="19" name="TextBox 18">
            <a:extLst>
              <a:ext uri="{FF2B5EF4-FFF2-40B4-BE49-F238E27FC236}">
                <a16:creationId xmlns:a16="http://schemas.microsoft.com/office/drawing/2014/main" id="{02869D67-86BA-F70E-5EC2-3EFE7DC869F5}"/>
              </a:ext>
            </a:extLst>
          </p:cNvPr>
          <p:cNvSpPr txBox="1"/>
          <p:nvPr/>
        </p:nvSpPr>
        <p:spPr>
          <a:xfrm>
            <a:off x="5409236" y="3446307"/>
            <a:ext cx="393056" cy="584775"/>
          </a:xfrm>
          <a:prstGeom prst="rect">
            <a:avLst/>
          </a:prstGeom>
          <a:noFill/>
        </p:spPr>
        <p:txBody>
          <a:bodyPr wrap="none" rtlCol="0">
            <a:spAutoFit/>
          </a:bodyPr>
          <a:lstStyle/>
          <a:p>
            <a:r>
              <a:rPr lang="en-GB" sz="3200" b="1">
                <a:solidFill>
                  <a:srgbClr val="FFC000"/>
                </a:solidFill>
              </a:rPr>
              <a:t>3</a:t>
            </a:r>
          </a:p>
        </p:txBody>
      </p:sp>
      <p:sp>
        <p:nvSpPr>
          <p:cNvPr id="20" name="Title 1">
            <a:extLst>
              <a:ext uri="{FF2B5EF4-FFF2-40B4-BE49-F238E27FC236}">
                <a16:creationId xmlns:a16="http://schemas.microsoft.com/office/drawing/2014/main" id="{EB42E874-0E8B-7EAD-D454-5E6CA0E5CF16}"/>
              </a:ext>
            </a:extLst>
          </p:cNvPr>
          <p:cNvSpPr txBox="1">
            <a:spLocks/>
          </p:cNvSpPr>
          <p:nvPr/>
        </p:nvSpPr>
        <p:spPr>
          <a:xfrm>
            <a:off x="1309620" y="693300"/>
            <a:ext cx="2790287" cy="53022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b="1" dirty="0">
                <a:solidFill>
                  <a:srgbClr val="00B050"/>
                </a:solidFill>
                <a:highlight>
                  <a:srgbClr val="808080"/>
                </a:highlight>
              </a:rPr>
              <a:t>Main Iteration 1</a:t>
            </a:r>
          </a:p>
        </p:txBody>
      </p:sp>
    </p:spTree>
    <p:extLst>
      <p:ext uri="{BB962C8B-B14F-4D97-AF65-F5344CB8AC3E}">
        <p14:creationId xmlns:p14="http://schemas.microsoft.com/office/powerpoint/2010/main" val="1524665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video game of a room with balls&#10;&#10;Description automatically generated">
            <a:extLst>
              <a:ext uri="{FF2B5EF4-FFF2-40B4-BE49-F238E27FC236}">
                <a16:creationId xmlns:a16="http://schemas.microsoft.com/office/drawing/2014/main" id="{7C0D6BB2-4693-1D83-75CB-1DFE597FE81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5551" y="54206"/>
            <a:ext cx="12476690" cy="6705008"/>
          </a:xfrm>
          <a:prstGeom prst="rect">
            <a:avLst/>
          </a:prstGeom>
        </p:spPr>
      </p:pic>
      <p:sp>
        <p:nvSpPr>
          <p:cNvPr id="2" name="Title 1"/>
          <p:cNvSpPr>
            <a:spLocks noGrp="1"/>
          </p:cNvSpPr>
          <p:nvPr>
            <p:ph type="title"/>
          </p:nvPr>
        </p:nvSpPr>
        <p:spPr>
          <a:xfrm>
            <a:off x="838200" y="4023778"/>
            <a:ext cx="10515600" cy="953001"/>
          </a:xfrm>
        </p:spPr>
        <p:txBody>
          <a:bodyPr/>
          <a:lstStyle/>
          <a:p>
            <a:pPr algn="ctr"/>
            <a:r>
              <a:rPr lang="en-GB" b="1">
                <a:solidFill>
                  <a:srgbClr val="FFC000"/>
                </a:solidFill>
              </a:rPr>
              <a:t>Playtesting and Iteration</a:t>
            </a:r>
          </a:p>
        </p:txBody>
      </p:sp>
      <p:sp>
        <p:nvSpPr>
          <p:cNvPr id="3" name="Text Placeholder 2"/>
          <p:cNvSpPr>
            <a:spLocks noGrp="1"/>
          </p:cNvSpPr>
          <p:nvPr>
            <p:ph type="body" idx="1"/>
          </p:nvPr>
        </p:nvSpPr>
        <p:spPr>
          <a:xfrm>
            <a:off x="936828" y="5632504"/>
            <a:ext cx="10515600" cy="816727"/>
          </a:xfrm>
        </p:spPr>
        <p:txBody>
          <a:bodyPr>
            <a:normAutofit/>
          </a:bodyPr>
          <a:lstStyle/>
          <a:p>
            <a:pPr algn="r"/>
            <a:r>
              <a:rPr lang="en-GB" sz="3600" dirty="0">
                <a:solidFill>
                  <a:srgbClr val="00B050"/>
                </a:solidFill>
              </a:rPr>
              <a:t>How 		    Results			Application	</a:t>
            </a:r>
          </a:p>
        </p:txBody>
      </p:sp>
      <p:grpSp>
        <p:nvGrpSpPr>
          <p:cNvPr id="6" name="Group 5">
            <a:extLst>
              <a:ext uri="{FF2B5EF4-FFF2-40B4-BE49-F238E27FC236}">
                <a16:creationId xmlns:a16="http://schemas.microsoft.com/office/drawing/2014/main" id="{EB85C910-B01E-AF2D-172D-6EFB50B0BBEE}"/>
              </a:ext>
            </a:extLst>
          </p:cNvPr>
          <p:cNvGrpSpPr/>
          <p:nvPr/>
        </p:nvGrpSpPr>
        <p:grpSpPr>
          <a:xfrm>
            <a:off x="662031" y="408769"/>
            <a:ext cx="10691769" cy="2462684"/>
            <a:chOff x="697627" y="4166091"/>
            <a:chExt cx="10691769" cy="2462684"/>
          </a:xfrm>
        </p:grpSpPr>
        <p:sp>
          <p:nvSpPr>
            <p:cNvPr id="4" name="Title 1">
              <a:extLst>
                <a:ext uri="{FF2B5EF4-FFF2-40B4-BE49-F238E27FC236}">
                  <a16:creationId xmlns:a16="http://schemas.microsoft.com/office/drawing/2014/main" id="{E4AB4FC2-F06D-A80F-F8B8-7DFBB5B8A29E}"/>
                </a:ext>
              </a:extLst>
            </p:cNvPr>
            <p:cNvSpPr txBox="1">
              <a:spLocks/>
            </p:cNvSpPr>
            <p:nvPr/>
          </p:nvSpPr>
          <p:spPr>
            <a:xfrm>
              <a:off x="697627" y="4166091"/>
              <a:ext cx="10515600" cy="9530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b="1">
                  <a:solidFill>
                    <a:srgbClr val="FFC000"/>
                  </a:solidFill>
                </a:rPr>
                <a:t>Block out</a:t>
              </a:r>
            </a:p>
          </p:txBody>
        </p:sp>
        <p:sp>
          <p:nvSpPr>
            <p:cNvPr id="5" name="Text Placeholder 2">
              <a:extLst>
                <a:ext uri="{FF2B5EF4-FFF2-40B4-BE49-F238E27FC236}">
                  <a16:creationId xmlns:a16="http://schemas.microsoft.com/office/drawing/2014/main" id="{3938F639-F8B4-3534-2AE7-9CE33DE71418}"/>
                </a:ext>
              </a:extLst>
            </p:cNvPr>
            <p:cNvSpPr txBox="1">
              <a:spLocks/>
            </p:cNvSpPr>
            <p:nvPr/>
          </p:nvSpPr>
          <p:spPr>
            <a:xfrm>
              <a:off x="873796" y="5812048"/>
              <a:ext cx="10515600" cy="8167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GB" sz="3600">
                  <a:solidFill>
                    <a:srgbClr val="00B050"/>
                  </a:solidFill>
                </a:rPr>
                <a:t>Production			Analysis		</a:t>
              </a:r>
            </a:p>
          </p:txBody>
        </p:sp>
      </p:grpSp>
    </p:spTree>
    <p:extLst>
      <p:ext uri="{BB962C8B-B14F-4D97-AF65-F5344CB8AC3E}">
        <p14:creationId xmlns:p14="http://schemas.microsoft.com/office/powerpoint/2010/main" val="2008939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on an arrow with papers flying in the air&#10;&#10;Description automatically generated">
            <a:extLst>
              <a:ext uri="{FF2B5EF4-FFF2-40B4-BE49-F238E27FC236}">
                <a16:creationId xmlns:a16="http://schemas.microsoft.com/office/drawing/2014/main" id="{6AF145FC-4245-9B42-4CB0-5B48D0E48D2B}"/>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9722" r="-2" b="3099"/>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3649787"/>
            <a:ext cx="4023360" cy="676710"/>
          </a:xfrm>
        </p:spPr>
        <p:txBody>
          <a:bodyPr vert="horz" lIns="91440" tIns="45720" rIns="91440" bIns="45720" rtlCol="0" anchor="b">
            <a:normAutofit fontScale="90000"/>
          </a:bodyPr>
          <a:lstStyle/>
          <a:p>
            <a:r>
              <a:rPr lang="en-US" sz="4800" b="1" dirty="0">
                <a:solidFill>
                  <a:srgbClr val="FFC000"/>
                </a:solidFill>
              </a:rPr>
              <a:t>Overview</a:t>
            </a:r>
          </a:p>
        </p:txBody>
      </p:sp>
      <p:sp>
        <p:nvSpPr>
          <p:cNvPr id="3" name="Text Placeholder 2"/>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rgbClr val="00B050"/>
                </a:solidFill>
              </a:rPr>
              <a:t>Proposed</a:t>
            </a:r>
          </a:p>
          <a:p>
            <a:r>
              <a:rPr lang="en-US" sz="2000" dirty="0">
                <a:solidFill>
                  <a:srgbClr val="00B050"/>
                </a:solidFill>
              </a:rPr>
              <a:t>		 Project Aim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39861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333E0B-2A78-C0DD-994F-CD2585DAB198}"/>
              </a:ext>
            </a:extLst>
          </p:cNvPr>
          <p:cNvSpPr txBox="1"/>
          <p:nvPr/>
        </p:nvSpPr>
        <p:spPr>
          <a:xfrm>
            <a:off x="343946" y="199238"/>
            <a:ext cx="6182687" cy="584775"/>
          </a:xfrm>
          <a:prstGeom prst="rect">
            <a:avLst/>
          </a:prstGeom>
          <a:noFill/>
        </p:spPr>
        <p:txBody>
          <a:bodyPr wrap="square" rtlCol="0">
            <a:spAutoFit/>
          </a:bodyPr>
          <a:lstStyle/>
          <a:p>
            <a:r>
              <a:rPr lang="en-GB" sz="3200" dirty="0">
                <a:solidFill>
                  <a:srgbClr val="00B050"/>
                </a:solidFill>
              </a:rPr>
              <a:t>Production of Main Iteration 1</a:t>
            </a:r>
          </a:p>
        </p:txBody>
      </p:sp>
      <p:pic>
        <p:nvPicPr>
          <p:cNvPr id="7" name="Picture 6" descr="A room with a bridge and a tile floor&#10;&#10;Description automatically generated">
            <a:extLst>
              <a:ext uri="{FF2B5EF4-FFF2-40B4-BE49-F238E27FC236}">
                <a16:creationId xmlns:a16="http://schemas.microsoft.com/office/drawing/2014/main" id="{30005098-FF67-1E9D-9ED4-2143A6044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637" y="3649581"/>
            <a:ext cx="5460314" cy="2937649"/>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descr="A video game of a building&#10;&#10;Description automatically generated">
            <a:extLst>
              <a:ext uri="{FF2B5EF4-FFF2-40B4-BE49-F238E27FC236}">
                <a16:creationId xmlns:a16="http://schemas.microsoft.com/office/drawing/2014/main" id="{FE21D14B-EFC4-4FF3-C3E8-28304E828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33" y="365344"/>
            <a:ext cx="5264952" cy="2843074"/>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descr="A video game of a building&#10;&#10;Description automatically generated">
            <a:extLst>
              <a:ext uri="{FF2B5EF4-FFF2-40B4-BE49-F238E27FC236}">
                <a16:creationId xmlns:a16="http://schemas.microsoft.com/office/drawing/2014/main" id="{D94EA0DF-65CE-FDA2-4C10-2689C624D9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78" y="826974"/>
            <a:ext cx="4762500" cy="2562225"/>
          </a:xfrm>
          <a:prstGeom prst="rect">
            <a:avLst/>
          </a:prstGeom>
          <a:ln w="889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39EB2D40-3F8A-3660-BF48-AA4819DB5AB5}"/>
              </a:ext>
            </a:extLst>
          </p:cNvPr>
          <p:cNvSpPr txBox="1"/>
          <p:nvPr/>
        </p:nvSpPr>
        <p:spPr>
          <a:xfrm>
            <a:off x="343948" y="3607266"/>
            <a:ext cx="5519957" cy="646331"/>
          </a:xfrm>
          <a:prstGeom prst="rect">
            <a:avLst/>
          </a:prstGeom>
          <a:noFill/>
        </p:spPr>
        <p:txBody>
          <a:bodyPr wrap="square" rtlCol="0">
            <a:spAutoFit/>
          </a:bodyPr>
          <a:lstStyle/>
          <a:p>
            <a:r>
              <a:rPr lang="en-GB" dirty="0"/>
              <a:t>The interior is built to resemble the unnatural theme of a wizard and the magic they would possess.</a:t>
            </a:r>
          </a:p>
        </p:txBody>
      </p:sp>
      <p:sp>
        <p:nvSpPr>
          <p:cNvPr id="3" name="TextBox 2">
            <a:extLst>
              <a:ext uri="{FF2B5EF4-FFF2-40B4-BE49-F238E27FC236}">
                <a16:creationId xmlns:a16="http://schemas.microsoft.com/office/drawing/2014/main" id="{47C7FFD0-62C5-4D16-050F-0F8EB99FCD51}"/>
              </a:ext>
            </a:extLst>
          </p:cNvPr>
          <p:cNvSpPr txBox="1"/>
          <p:nvPr/>
        </p:nvSpPr>
        <p:spPr>
          <a:xfrm>
            <a:off x="343946" y="4517461"/>
            <a:ext cx="5519957" cy="646331"/>
          </a:xfrm>
          <a:prstGeom prst="rect">
            <a:avLst/>
          </a:prstGeom>
          <a:noFill/>
        </p:spPr>
        <p:txBody>
          <a:bodyPr wrap="square" rtlCol="0">
            <a:spAutoFit/>
          </a:bodyPr>
          <a:lstStyle/>
          <a:p>
            <a:r>
              <a:rPr lang="en-GB" dirty="0"/>
              <a:t>Multiple spaces have narrative and hints into the completion of the puzzle within the room.</a:t>
            </a:r>
          </a:p>
        </p:txBody>
      </p:sp>
      <p:sp>
        <p:nvSpPr>
          <p:cNvPr id="4" name="TextBox 3">
            <a:extLst>
              <a:ext uri="{FF2B5EF4-FFF2-40B4-BE49-F238E27FC236}">
                <a16:creationId xmlns:a16="http://schemas.microsoft.com/office/drawing/2014/main" id="{26839AA9-D2B3-E5F5-A5C6-DA840305CC23}"/>
              </a:ext>
            </a:extLst>
          </p:cNvPr>
          <p:cNvSpPr txBox="1"/>
          <p:nvPr/>
        </p:nvSpPr>
        <p:spPr>
          <a:xfrm>
            <a:off x="343947" y="5427656"/>
            <a:ext cx="5519957" cy="646331"/>
          </a:xfrm>
          <a:prstGeom prst="rect">
            <a:avLst/>
          </a:prstGeom>
          <a:noFill/>
        </p:spPr>
        <p:txBody>
          <a:bodyPr wrap="square" rtlCol="0">
            <a:spAutoFit/>
          </a:bodyPr>
          <a:lstStyle/>
          <a:p>
            <a:r>
              <a:rPr lang="en-GB" dirty="0"/>
              <a:t>Multiple spaces have narrative and hints into the completion of the puzzle within the room.</a:t>
            </a:r>
          </a:p>
        </p:txBody>
      </p:sp>
    </p:spTree>
    <p:extLst>
      <p:ext uri="{BB962C8B-B14F-4D97-AF65-F5344CB8AC3E}">
        <p14:creationId xmlns:p14="http://schemas.microsoft.com/office/powerpoint/2010/main" val="2588979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id of paper with red lines&#10;&#10;Description automatically generated">
            <a:extLst>
              <a:ext uri="{FF2B5EF4-FFF2-40B4-BE49-F238E27FC236}">
                <a16:creationId xmlns:a16="http://schemas.microsoft.com/office/drawing/2014/main" id="{181E591D-D0EA-6AE6-C7AB-699D8FBCD35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53032" y="-624892"/>
            <a:ext cx="15127510" cy="8107783"/>
          </a:xfrm>
          <a:prstGeom prst="rect">
            <a:avLst/>
          </a:prstGeom>
        </p:spPr>
      </p:pic>
      <p:sp>
        <p:nvSpPr>
          <p:cNvPr id="8" name="TextBox 7">
            <a:extLst>
              <a:ext uri="{FF2B5EF4-FFF2-40B4-BE49-F238E27FC236}">
                <a16:creationId xmlns:a16="http://schemas.microsoft.com/office/drawing/2014/main" id="{63333E0B-2A78-C0DD-994F-CD2585DAB198}"/>
              </a:ext>
            </a:extLst>
          </p:cNvPr>
          <p:cNvSpPr txBox="1"/>
          <p:nvPr/>
        </p:nvSpPr>
        <p:spPr>
          <a:xfrm>
            <a:off x="343948" y="377504"/>
            <a:ext cx="6182687" cy="584775"/>
          </a:xfrm>
          <a:prstGeom prst="rect">
            <a:avLst/>
          </a:prstGeom>
          <a:noFill/>
        </p:spPr>
        <p:txBody>
          <a:bodyPr wrap="square" rtlCol="0">
            <a:spAutoFit/>
          </a:bodyPr>
          <a:lstStyle/>
          <a:p>
            <a:r>
              <a:rPr lang="en-GB" sz="3200" dirty="0">
                <a:solidFill>
                  <a:srgbClr val="00B050"/>
                </a:solidFill>
                <a:highlight>
                  <a:srgbClr val="808080"/>
                </a:highlight>
              </a:rPr>
              <a:t>Playtest 1 (Self)</a:t>
            </a:r>
          </a:p>
        </p:txBody>
      </p:sp>
      <p:sp>
        <p:nvSpPr>
          <p:cNvPr id="6" name="TextBox 5">
            <a:extLst>
              <a:ext uri="{FF2B5EF4-FFF2-40B4-BE49-F238E27FC236}">
                <a16:creationId xmlns:a16="http://schemas.microsoft.com/office/drawing/2014/main" id="{B5DE03DF-38E0-037B-3071-5FF2D6005BF9}"/>
              </a:ext>
            </a:extLst>
          </p:cNvPr>
          <p:cNvSpPr txBox="1"/>
          <p:nvPr/>
        </p:nvSpPr>
        <p:spPr>
          <a:xfrm>
            <a:off x="545283" y="1057903"/>
            <a:ext cx="1493242" cy="461665"/>
          </a:xfrm>
          <a:prstGeom prst="rect">
            <a:avLst/>
          </a:prstGeom>
          <a:noFill/>
        </p:spPr>
        <p:txBody>
          <a:bodyPr wrap="square" rtlCol="0">
            <a:spAutoFit/>
          </a:bodyPr>
          <a:lstStyle/>
          <a:p>
            <a:r>
              <a:rPr lang="en-GB" sz="2400">
                <a:solidFill>
                  <a:srgbClr val="FFC000"/>
                </a:solidFill>
              </a:rPr>
              <a:t>Positives</a:t>
            </a:r>
          </a:p>
        </p:txBody>
      </p:sp>
      <p:sp>
        <p:nvSpPr>
          <p:cNvPr id="7" name="TextBox 6">
            <a:extLst>
              <a:ext uri="{FF2B5EF4-FFF2-40B4-BE49-F238E27FC236}">
                <a16:creationId xmlns:a16="http://schemas.microsoft.com/office/drawing/2014/main" id="{9ACB33F0-1954-E38A-156E-905CD25A547F}"/>
              </a:ext>
            </a:extLst>
          </p:cNvPr>
          <p:cNvSpPr txBox="1"/>
          <p:nvPr/>
        </p:nvSpPr>
        <p:spPr>
          <a:xfrm>
            <a:off x="7436840" y="962279"/>
            <a:ext cx="1493242" cy="461665"/>
          </a:xfrm>
          <a:prstGeom prst="rect">
            <a:avLst/>
          </a:prstGeom>
          <a:noFill/>
        </p:spPr>
        <p:txBody>
          <a:bodyPr wrap="square" rtlCol="0">
            <a:spAutoFit/>
          </a:bodyPr>
          <a:lstStyle/>
          <a:p>
            <a:r>
              <a:rPr lang="en-GB" sz="2400" dirty="0">
                <a:solidFill>
                  <a:srgbClr val="FF0000"/>
                </a:solidFill>
              </a:rPr>
              <a:t>Negatives</a:t>
            </a:r>
          </a:p>
        </p:txBody>
      </p:sp>
      <p:sp>
        <p:nvSpPr>
          <p:cNvPr id="2" name="TextBox 1">
            <a:extLst>
              <a:ext uri="{FF2B5EF4-FFF2-40B4-BE49-F238E27FC236}">
                <a16:creationId xmlns:a16="http://schemas.microsoft.com/office/drawing/2014/main" id="{5F58F1E8-8D07-F1B9-144D-A320EAE9F2CC}"/>
              </a:ext>
            </a:extLst>
          </p:cNvPr>
          <p:cNvSpPr txBox="1"/>
          <p:nvPr/>
        </p:nvSpPr>
        <p:spPr>
          <a:xfrm>
            <a:off x="545283" y="1615192"/>
            <a:ext cx="3338820" cy="646331"/>
          </a:xfrm>
          <a:custGeom>
            <a:avLst/>
            <a:gdLst>
              <a:gd name="connsiteX0" fmla="*/ 0 w 3338820"/>
              <a:gd name="connsiteY0" fmla="*/ 0 h 646331"/>
              <a:gd name="connsiteX1" fmla="*/ 600988 w 3338820"/>
              <a:gd name="connsiteY1" fmla="*/ 0 h 646331"/>
              <a:gd name="connsiteX2" fmla="*/ 1335528 w 3338820"/>
              <a:gd name="connsiteY2" fmla="*/ 0 h 646331"/>
              <a:gd name="connsiteX3" fmla="*/ 2070068 w 3338820"/>
              <a:gd name="connsiteY3" fmla="*/ 0 h 646331"/>
              <a:gd name="connsiteX4" fmla="*/ 3338820 w 3338820"/>
              <a:gd name="connsiteY4" fmla="*/ 0 h 646331"/>
              <a:gd name="connsiteX5" fmla="*/ 3338820 w 3338820"/>
              <a:gd name="connsiteY5" fmla="*/ 646331 h 646331"/>
              <a:gd name="connsiteX6" fmla="*/ 2737832 w 3338820"/>
              <a:gd name="connsiteY6" fmla="*/ 646331 h 646331"/>
              <a:gd name="connsiteX7" fmla="*/ 2170233 w 3338820"/>
              <a:gd name="connsiteY7" fmla="*/ 646331 h 646331"/>
              <a:gd name="connsiteX8" fmla="*/ 1535857 w 3338820"/>
              <a:gd name="connsiteY8" fmla="*/ 646331 h 646331"/>
              <a:gd name="connsiteX9" fmla="*/ 868093 w 3338820"/>
              <a:gd name="connsiteY9" fmla="*/ 646331 h 646331"/>
              <a:gd name="connsiteX10" fmla="*/ 0 w 3338820"/>
              <a:gd name="connsiteY10" fmla="*/ 646331 h 646331"/>
              <a:gd name="connsiteX11" fmla="*/ 0 w 3338820"/>
              <a:gd name="connsiteY1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8820" h="646331" extrusionOk="0">
                <a:moveTo>
                  <a:pt x="0" y="0"/>
                </a:moveTo>
                <a:cubicBezTo>
                  <a:pt x="170966" y="29929"/>
                  <a:pt x="453854" y="-11109"/>
                  <a:pt x="600988" y="0"/>
                </a:cubicBezTo>
                <a:cubicBezTo>
                  <a:pt x="748122" y="11109"/>
                  <a:pt x="1134123" y="32959"/>
                  <a:pt x="1335528" y="0"/>
                </a:cubicBezTo>
                <a:cubicBezTo>
                  <a:pt x="1536933" y="-32959"/>
                  <a:pt x="1720228" y="-4672"/>
                  <a:pt x="2070068" y="0"/>
                </a:cubicBezTo>
                <a:cubicBezTo>
                  <a:pt x="2419908" y="4672"/>
                  <a:pt x="2916336" y="8530"/>
                  <a:pt x="3338820" y="0"/>
                </a:cubicBezTo>
                <a:cubicBezTo>
                  <a:pt x="3348975" y="278443"/>
                  <a:pt x="3328168" y="398956"/>
                  <a:pt x="3338820" y="646331"/>
                </a:cubicBezTo>
                <a:cubicBezTo>
                  <a:pt x="3166744" y="667384"/>
                  <a:pt x="2933088" y="632151"/>
                  <a:pt x="2737832" y="646331"/>
                </a:cubicBezTo>
                <a:cubicBezTo>
                  <a:pt x="2542576" y="660511"/>
                  <a:pt x="2411575" y="655150"/>
                  <a:pt x="2170233" y="646331"/>
                </a:cubicBezTo>
                <a:cubicBezTo>
                  <a:pt x="1928891" y="637512"/>
                  <a:pt x="1842761" y="628814"/>
                  <a:pt x="1535857" y="646331"/>
                </a:cubicBezTo>
                <a:cubicBezTo>
                  <a:pt x="1228953" y="663848"/>
                  <a:pt x="1148995" y="675770"/>
                  <a:pt x="868093" y="646331"/>
                </a:cubicBezTo>
                <a:cubicBezTo>
                  <a:pt x="587191" y="616892"/>
                  <a:pt x="204262" y="611098"/>
                  <a:pt x="0" y="646331"/>
                </a:cubicBezTo>
                <a:cubicBezTo>
                  <a:pt x="-15724" y="349043"/>
                  <a:pt x="18462" y="294746"/>
                  <a:pt x="0" y="0"/>
                </a:cubicBezTo>
                <a:close/>
              </a:path>
            </a:pathLst>
          </a:custGeom>
          <a:noFill/>
          <a:ln>
            <a:solidFill>
              <a:srgbClr val="FFC000"/>
            </a:solidFill>
            <a:extLst>
              <a:ext uri="{C807C97D-BFC1-408E-A445-0C87EB9F89A2}">
                <ask:lineSketchStyleProps xmlns:ask="http://schemas.microsoft.com/office/drawing/2018/sketchyshapes" sd="3010257983">
                  <a:prstGeom prst="rect">
                    <a:avLst/>
                  </a:prstGeom>
                  <ask:type>
                    <ask:lineSketchFreehand/>
                  </ask:type>
                </ask:lineSketchStyleProps>
              </a:ext>
            </a:extLst>
          </a:ln>
        </p:spPr>
        <p:txBody>
          <a:bodyPr wrap="square" rtlCol="0">
            <a:spAutoFit/>
          </a:bodyPr>
          <a:lstStyle/>
          <a:p>
            <a:r>
              <a:rPr lang="en-GB" dirty="0">
                <a:solidFill>
                  <a:srgbClr val="FFC000"/>
                </a:solidFill>
              </a:rPr>
              <a:t>Use of Waypoint and objective within the second room.</a:t>
            </a:r>
          </a:p>
        </p:txBody>
      </p:sp>
      <p:sp>
        <p:nvSpPr>
          <p:cNvPr id="3" name="TextBox 2">
            <a:extLst>
              <a:ext uri="{FF2B5EF4-FFF2-40B4-BE49-F238E27FC236}">
                <a16:creationId xmlns:a16="http://schemas.microsoft.com/office/drawing/2014/main" id="{DA8AE577-4A19-CD76-29DD-97A779E7AAA8}"/>
              </a:ext>
            </a:extLst>
          </p:cNvPr>
          <p:cNvSpPr txBox="1"/>
          <p:nvPr/>
        </p:nvSpPr>
        <p:spPr>
          <a:xfrm>
            <a:off x="545283" y="2782669"/>
            <a:ext cx="3338820" cy="646331"/>
          </a:xfrm>
          <a:custGeom>
            <a:avLst/>
            <a:gdLst>
              <a:gd name="connsiteX0" fmla="*/ 0 w 3338820"/>
              <a:gd name="connsiteY0" fmla="*/ 0 h 646331"/>
              <a:gd name="connsiteX1" fmla="*/ 734540 w 3338820"/>
              <a:gd name="connsiteY1" fmla="*/ 0 h 646331"/>
              <a:gd name="connsiteX2" fmla="*/ 1302140 w 3338820"/>
              <a:gd name="connsiteY2" fmla="*/ 0 h 646331"/>
              <a:gd name="connsiteX3" fmla="*/ 1936516 w 3338820"/>
              <a:gd name="connsiteY3" fmla="*/ 0 h 646331"/>
              <a:gd name="connsiteX4" fmla="*/ 2504115 w 3338820"/>
              <a:gd name="connsiteY4" fmla="*/ 0 h 646331"/>
              <a:gd name="connsiteX5" fmla="*/ 3338820 w 3338820"/>
              <a:gd name="connsiteY5" fmla="*/ 0 h 646331"/>
              <a:gd name="connsiteX6" fmla="*/ 3338820 w 3338820"/>
              <a:gd name="connsiteY6" fmla="*/ 646331 h 646331"/>
              <a:gd name="connsiteX7" fmla="*/ 2704444 w 3338820"/>
              <a:gd name="connsiteY7" fmla="*/ 646331 h 646331"/>
              <a:gd name="connsiteX8" fmla="*/ 2136845 w 3338820"/>
              <a:gd name="connsiteY8" fmla="*/ 646331 h 646331"/>
              <a:gd name="connsiteX9" fmla="*/ 1402304 w 3338820"/>
              <a:gd name="connsiteY9" fmla="*/ 646331 h 646331"/>
              <a:gd name="connsiteX10" fmla="*/ 834705 w 3338820"/>
              <a:gd name="connsiteY10" fmla="*/ 646331 h 646331"/>
              <a:gd name="connsiteX11" fmla="*/ 0 w 3338820"/>
              <a:gd name="connsiteY11" fmla="*/ 646331 h 646331"/>
              <a:gd name="connsiteX12" fmla="*/ 0 w 3338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646331" extrusionOk="0">
                <a:moveTo>
                  <a:pt x="0" y="0"/>
                </a:moveTo>
                <a:cubicBezTo>
                  <a:pt x="297616" y="-25788"/>
                  <a:pt x="480323" y="-7419"/>
                  <a:pt x="734540" y="0"/>
                </a:cubicBezTo>
                <a:cubicBezTo>
                  <a:pt x="988757" y="7419"/>
                  <a:pt x="1188279" y="-9879"/>
                  <a:pt x="1302140" y="0"/>
                </a:cubicBezTo>
                <a:cubicBezTo>
                  <a:pt x="1416001" y="9879"/>
                  <a:pt x="1669503" y="27412"/>
                  <a:pt x="1936516" y="0"/>
                </a:cubicBezTo>
                <a:cubicBezTo>
                  <a:pt x="2203529" y="-27412"/>
                  <a:pt x="2239265" y="24659"/>
                  <a:pt x="2504115" y="0"/>
                </a:cubicBezTo>
                <a:cubicBezTo>
                  <a:pt x="2768965" y="-24659"/>
                  <a:pt x="2935774" y="-12814"/>
                  <a:pt x="3338820" y="0"/>
                </a:cubicBezTo>
                <a:cubicBezTo>
                  <a:pt x="3352540" y="286599"/>
                  <a:pt x="3355700" y="327173"/>
                  <a:pt x="3338820" y="646331"/>
                </a:cubicBezTo>
                <a:cubicBezTo>
                  <a:pt x="3045157" y="667549"/>
                  <a:pt x="2906585" y="637554"/>
                  <a:pt x="2704444" y="646331"/>
                </a:cubicBezTo>
                <a:cubicBezTo>
                  <a:pt x="2502303" y="655108"/>
                  <a:pt x="2418605" y="629030"/>
                  <a:pt x="2136845" y="646331"/>
                </a:cubicBezTo>
                <a:cubicBezTo>
                  <a:pt x="1855085" y="663632"/>
                  <a:pt x="1728820" y="629212"/>
                  <a:pt x="1402304" y="646331"/>
                </a:cubicBezTo>
                <a:cubicBezTo>
                  <a:pt x="1075788" y="663450"/>
                  <a:pt x="991005" y="667015"/>
                  <a:pt x="834705" y="646331"/>
                </a:cubicBezTo>
                <a:cubicBezTo>
                  <a:pt x="678405" y="625647"/>
                  <a:pt x="291308" y="659714"/>
                  <a:pt x="0" y="646331"/>
                </a:cubicBezTo>
                <a:cubicBezTo>
                  <a:pt x="7475" y="327477"/>
                  <a:pt x="6500" y="250151"/>
                  <a:pt x="0" y="0"/>
                </a:cubicBezTo>
                <a:close/>
              </a:path>
            </a:pathLst>
          </a:custGeom>
          <a:noFill/>
          <a:ln>
            <a:solidFill>
              <a:srgbClr val="FFC000"/>
            </a:solidFill>
            <a:extLst>
              <a:ext uri="{C807C97D-BFC1-408E-A445-0C87EB9F89A2}">
                <ask:lineSketchStyleProps xmlns:ask="http://schemas.microsoft.com/office/drawing/2018/sketchyshapes" sd="1216498404">
                  <a:prstGeom prst="rect">
                    <a:avLst/>
                  </a:prstGeom>
                  <ask:type>
                    <ask:lineSketchFreehand/>
                  </ask:type>
                </ask:lineSketchStyleProps>
              </a:ext>
            </a:extLst>
          </a:ln>
        </p:spPr>
        <p:txBody>
          <a:bodyPr wrap="square" rtlCol="0">
            <a:spAutoFit/>
          </a:bodyPr>
          <a:lstStyle/>
          <a:p>
            <a:r>
              <a:rPr lang="en-GB" dirty="0">
                <a:solidFill>
                  <a:srgbClr val="FFC000"/>
                </a:solidFill>
              </a:rPr>
              <a:t>The final area warps the player’s perception of what they did.</a:t>
            </a:r>
          </a:p>
        </p:txBody>
      </p:sp>
      <p:sp>
        <p:nvSpPr>
          <p:cNvPr id="4" name="TextBox 3">
            <a:extLst>
              <a:ext uri="{FF2B5EF4-FFF2-40B4-BE49-F238E27FC236}">
                <a16:creationId xmlns:a16="http://schemas.microsoft.com/office/drawing/2014/main" id="{D09B94D5-8137-37E0-A03A-F753D31A43F6}"/>
              </a:ext>
            </a:extLst>
          </p:cNvPr>
          <p:cNvSpPr txBox="1"/>
          <p:nvPr/>
        </p:nvSpPr>
        <p:spPr>
          <a:xfrm>
            <a:off x="545283" y="3950147"/>
            <a:ext cx="3338820" cy="646331"/>
          </a:xfrm>
          <a:custGeom>
            <a:avLst/>
            <a:gdLst>
              <a:gd name="connsiteX0" fmla="*/ 0 w 3338820"/>
              <a:gd name="connsiteY0" fmla="*/ 0 h 646331"/>
              <a:gd name="connsiteX1" fmla="*/ 701152 w 3338820"/>
              <a:gd name="connsiteY1" fmla="*/ 0 h 646331"/>
              <a:gd name="connsiteX2" fmla="*/ 1402304 w 3338820"/>
              <a:gd name="connsiteY2" fmla="*/ 0 h 646331"/>
              <a:gd name="connsiteX3" fmla="*/ 2103457 w 3338820"/>
              <a:gd name="connsiteY3" fmla="*/ 0 h 646331"/>
              <a:gd name="connsiteX4" fmla="*/ 3338820 w 3338820"/>
              <a:gd name="connsiteY4" fmla="*/ 0 h 646331"/>
              <a:gd name="connsiteX5" fmla="*/ 3338820 w 3338820"/>
              <a:gd name="connsiteY5" fmla="*/ 646331 h 646331"/>
              <a:gd name="connsiteX6" fmla="*/ 2771221 w 3338820"/>
              <a:gd name="connsiteY6" fmla="*/ 646331 h 646331"/>
              <a:gd name="connsiteX7" fmla="*/ 2203621 w 3338820"/>
              <a:gd name="connsiteY7" fmla="*/ 646331 h 646331"/>
              <a:gd name="connsiteX8" fmla="*/ 1502469 w 3338820"/>
              <a:gd name="connsiteY8" fmla="*/ 646331 h 646331"/>
              <a:gd name="connsiteX9" fmla="*/ 868093 w 3338820"/>
              <a:gd name="connsiteY9" fmla="*/ 646331 h 646331"/>
              <a:gd name="connsiteX10" fmla="*/ 0 w 3338820"/>
              <a:gd name="connsiteY10" fmla="*/ 646331 h 646331"/>
              <a:gd name="connsiteX11" fmla="*/ 0 w 3338820"/>
              <a:gd name="connsiteY1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8820" h="646331" extrusionOk="0">
                <a:moveTo>
                  <a:pt x="0" y="0"/>
                </a:moveTo>
                <a:cubicBezTo>
                  <a:pt x="345333" y="-3851"/>
                  <a:pt x="362143" y="-12269"/>
                  <a:pt x="701152" y="0"/>
                </a:cubicBezTo>
                <a:cubicBezTo>
                  <a:pt x="1040161" y="12269"/>
                  <a:pt x="1098463" y="-25584"/>
                  <a:pt x="1402304" y="0"/>
                </a:cubicBezTo>
                <a:cubicBezTo>
                  <a:pt x="1706145" y="25584"/>
                  <a:pt x="1797971" y="25687"/>
                  <a:pt x="2103457" y="0"/>
                </a:cubicBezTo>
                <a:cubicBezTo>
                  <a:pt x="2408943" y="-25687"/>
                  <a:pt x="2892392" y="-51077"/>
                  <a:pt x="3338820" y="0"/>
                </a:cubicBezTo>
                <a:cubicBezTo>
                  <a:pt x="3352641" y="203249"/>
                  <a:pt x="3356870" y="489988"/>
                  <a:pt x="3338820" y="646331"/>
                </a:cubicBezTo>
                <a:cubicBezTo>
                  <a:pt x="3204509" y="670918"/>
                  <a:pt x="3009313" y="674429"/>
                  <a:pt x="2771221" y="646331"/>
                </a:cubicBezTo>
                <a:cubicBezTo>
                  <a:pt x="2533129" y="618233"/>
                  <a:pt x="2337343" y="670989"/>
                  <a:pt x="2203621" y="646331"/>
                </a:cubicBezTo>
                <a:cubicBezTo>
                  <a:pt x="2069899" y="621673"/>
                  <a:pt x="1791847" y="655100"/>
                  <a:pt x="1502469" y="646331"/>
                </a:cubicBezTo>
                <a:cubicBezTo>
                  <a:pt x="1213091" y="637562"/>
                  <a:pt x="1073181" y="664107"/>
                  <a:pt x="868093" y="646331"/>
                </a:cubicBezTo>
                <a:cubicBezTo>
                  <a:pt x="663005" y="628555"/>
                  <a:pt x="326462" y="675204"/>
                  <a:pt x="0" y="646331"/>
                </a:cubicBezTo>
                <a:cubicBezTo>
                  <a:pt x="-26751" y="495074"/>
                  <a:pt x="-18976" y="321412"/>
                  <a:pt x="0" y="0"/>
                </a:cubicBezTo>
                <a:close/>
              </a:path>
            </a:pathLst>
          </a:custGeom>
          <a:noFill/>
          <a:ln>
            <a:solidFill>
              <a:srgbClr val="FFC000"/>
            </a:solidFill>
            <a:extLst>
              <a:ext uri="{C807C97D-BFC1-408E-A445-0C87EB9F89A2}">
                <ask:lineSketchStyleProps xmlns:ask="http://schemas.microsoft.com/office/drawing/2018/sketchyshapes" sd="3315839184">
                  <a:prstGeom prst="rect">
                    <a:avLst/>
                  </a:prstGeom>
                  <ask:type>
                    <ask:lineSketchFreehand/>
                  </ask:type>
                </ask:lineSketchStyleProps>
              </a:ext>
            </a:extLst>
          </a:ln>
        </p:spPr>
        <p:txBody>
          <a:bodyPr wrap="square" rtlCol="0">
            <a:spAutoFit/>
          </a:bodyPr>
          <a:lstStyle/>
          <a:p>
            <a:r>
              <a:rPr lang="en-GB" dirty="0">
                <a:solidFill>
                  <a:srgbClr val="FFC000"/>
                </a:solidFill>
              </a:rPr>
              <a:t>Attempts made to guide the player naturally.</a:t>
            </a:r>
          </a:p>
        </p:txBody>
      </p:sp>
      <p:sp>
        <p:nvSpPr>
          <p:cNvPr id="5" name="TextBox 4">
            <a:extLst>
              <a:ext uri="{FF2B5EF4-FFF2-40B4-BE49-F238E27FC236}">
                <a16:creationId xmlns:a16="http://schemas.microsoft.com/office/drawing/2014/main" id="{86621474-629F-B51B-0D53-855028A2438D}"/>
              </a:ext>
            </a:extLst>
          </p:cNvPr>
          <p:cNvSpPr txBox="1"/>
          <p:nvPr/>
        </p:nvSpPr>
        <p:spPr>
          <a:xfrm>
            <a:off x="6638489" y="1423944"/>
            <a:ext cx="3338820" cy="923330"/>
          </a:xfrm>
          <a:custGeom>
            <a:avLst/>
            <a:gdLst>
              <a:gd name="connsiteX0" fmla="*/ 0 w 3338820"/>
              <a:gd name="connsiteY0" fmla="*/ 0 h 923330"/>
              <a:gd name="connsiteX1" fmla="*/ 734540 w 3338820"/>
              <a:gd name="connsiteY1" fmla="*/ 0 h 923330"/>
              <a:gd name="connsiteX2" fmla="*/ 1402304 w 3338820"/>
              <a:gd name="connsiteY2" fmla="*/ 0 h 923330"/>
              <a:gd name="connsiteX3" fmla="*/ 2036680 w 3338820"/>
              <a:gd name="connsiteY3" fmla="*/ 0 h 923330"/>
              <a:gd name="connsiteX4" fmla="*/ 2637668 w 3338820"/>
              <a:gd name="connsiteY4" fmla="*/ 0 h 923330"/>
              <a:gd name="connsiteX5" fmla="*/ 3338820 w 3338820"/>
              <a:gd name="connsiteY5" fmla="*/ 0 h 923330"/>
              <a:gd name="connsiteX6" fmla="*/ 3338820 w 3338820"/>
              <a:gd name="connsiteY6" fmla="*/ 433965 h 923330"/>
              <a:gd name="connsiteX7" fmla="*/ 3338820 w 3338820"/>
              <a:gd name="connsiteY7" fmla="*/ 923330 h 923330"/>
              <a:gd name="connsiteX8" fmla="*/ 2737832 w 3338820"/>
              <a:gd name="connsiteY8" fmla="*/ 923330 h 923330"/>
              <a:gd name="connsiteX9" fmla="*/ 2136845 w 3338820"/>
              <a:gd name="connsiteY9" fmla="*/ 923330 h 923330"/>
              <a:gd name="connsiteX10" fmla="*/ 1535857 w 3338820"/>
              <a:gd name="connsiteY10" fmla="*/ 923330 h 923330"/>
              <a:gd name="connsiteX11" fmla="*/ 934870 w 3338820"/>
              <a:gd name="connsiteY11" fmla="*/ 923330 h 923330"/>
              <a:gd name="connsiteX12" fmla="*/ 0 w 3338820"/>
              <a:gd name="connsiteY12" fmla="*/ 923330 h 923330"/>
              <a:gd name="connsiteX13" fmla="*/ 0 w 3338820"/>
              <a:gd name="connsiteY13" fmla="*/ 452432 h 923330"/>
              <a:gd name="connsiteX14" fmla="*/ 0 w 3338820"/>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8820" h="923330" extrusionOk="0">
                <a:moveTo>
                  <a:pt x="0" y="0"/>
                </a:moveTo>
                <a:cubicBezTo>
                  <a:pt x="365595" y="-19535"/>
                  <a:pt x="415353" y="-26120"/>
                  <a:pt x="734540" y="0"/>
                </a:cubicBezTo>
                <a:cubicBezTo>
                  <a:pt x="1053727" y="26120"/>
                  <a:pt x="1255190" y="22351"/>
                  <a:pt x="1402304" y="0"/>
                </a:cubicBezTo>
                <a:cubicBezTo>
                  <a:pt x="1549418" y="-22351"/>
                  <a:pt x="1737054" y="-116"/>
                  <a:pt x="2036680" y="0"/>
                </a:cubicBezTo>
                <a:cubicBezTo>
                  <a:pt x="2336306" y="116"/>
                  <a:pt x="2463582" y="-16526"/>
                  <a:pt x="2637668" y="0"/>
                </a:cubicBezTo>
                <a:cubicBezTo>
                  <a:pt x="2811754" y="16526"/>
                  <a:pt x="3084398" y="-23420"/>
                  <a:pt x="3338820" y="0"/>
                </a:cubicBezTo>
                <a:cubicBezTo>
                  <a:pt x="3344988" y="136722"/>
                  <a:pt x="3328635" y="265153"/>
                  <a:pt x="3338820" y="433965"/>
                </a:cubicBezTo>
                <a:cubicBezTo>
                  <a:pt x="3349005" y="602777"/>
                  <a:pt x="3356485" y="773152"/>
                  <a:pt x="3338820" y="923330"/>
                </a:cubicBezTo>
                <a:cubicBezTo>
                  <a:pt x="3111648" y="914440"/>
                  <a:pt x="2933689" y="921406"/>
                  <a:pt x="2737832" y="923330"/>
                </a:cubicBezTo>
                <a:cubicBezTo>
                  <a:pt x="2541975" y="925254"/>
                  <a:pt x="2261058" y="894235"/>
                  <a:pt x="2136845" y="923330"/>
                </a:cubicBezTo>
                <a:cubicBezTo>
                  <a:pt x="2012632" y="952425"/>
                  <a:pt x="1821579" y="947575"/>
                  <a:pt x="1535857" y="923330"/>
                </a:cubicBezTo>
                <a:cubicBezTo>
                  <a:pt x="1250135" y="899085"/>
                  <a:pt x="1163494" y="909726"/>
                  <a:pt x="934870" y="923330"/>
                </a:cubicBezTo>
                <a:cubicBezTo>
                  <a:pt x="706246" y="936934"/>
                  <a:pt x="279559" y="933270"/>
                  <a:pt x="0" y="923330"/>
                </a:cubicBezTo>
                <a:cubicBezTo>
                  <a:pt x="18699" y="738237"/>
                  <a:pt x="4957" y="624449"/>
                  <a:pt x="0" y="452432"/>
                </a:cubicBezTo>
                <a:cubicBezTo>
                  <a:pt x="-4957" y="280415"/>
                  <a:pt x="15967" y="141945"/>
                  <a:pt x="0" y="0"/>
                </a:cubicBezTo>
                <a:close/>
              </a:path>
            </a:pathLst>
          </a:custGeom>
          <a:noFill/>
          <a:ln>
            <a:solidFill>
              <a:srgbClr val="FFC000"/>
            </a:solidFill>
            <a:extLst>
              <a:ext uri="{C807C97D-BFC1-408E-A445-0C87EB9F89A2}">
                <ask:lineSketchStyleProps xmlns:ask="http://schemas.microsoft.com/office/drawing/2018/sketchyshapes" sd="1004962163">
                  <a:prstGeom prst="rect">
                    <a:avLst/>
                  </a:prstGeom>
                  <ask:type>
                    <ask:lineSketchFreehand/>
                  </ask:type>
                </ask:lineSketchStyleProps>
              </a:ext>
            </a:extLst>
          </a:ln>
        </p:spPr>
        <p:txBody>
          <a:bodyPr wrap="square" rtlCol="0">
            <a:spAutoFit/>
          </a:bodyPr>
          <a:lstStyle/>
          <a:p>
            <a:r>
              <a:rPr lang="en-GB" dirty="0">
                <a:solidFill>
                  <a:srgbClr val="FFC000"/>
                </a:solidFill>
              </a:rPr>
              <a:t>Puzzles rely too much on context that is never taught or is too out of the box.</a:t>
            </a:r>
          </a:p>
        </p:txBody>
      </p:sp>
      <p:sp>
        <p:nvSpPr>
          <p:cNvPr id="9" name="TextBox 8">
            <a:extLst>
              <a:ext uri="{FF2B5EF4-FFF2-40B4-BE49-F238E27FC236}">
                <a16:creationId xmlns:a16="http://schemas.microsoft.com/office/drawing/2014/main" id="{09967BEE-FBBB-3083-DA3F-26297601D16C}"/>
              </a:ext>
            </a:extLst>
          </p:cNvPr>
          <p:cNvSpPr txBox="1"/>
          <p:nvPr/>
        </p:nvSpPr>
        <p:spPr>
          <a:xfrm>
            <a:off x="6656666" y="2808939"/>
            <a:ext cx="3338820" cy="1200329"/>
          </a:xfrm>
          <a:custGeom>
            <a:avLst/>
            <a:gdLst>
              <a:gd name="connsiteX0" fmla="*/ 0 w 3338820"/>
              <a:gd name="connsiteY0" fmla="*/ 0 h 1200329"/>
              <a:gd name="connsiteX1" fmla="*/ 701152 w 3338820"/>
              <a:gd name="connsiteY1" fmla="*/ 0 h 1200329"/>
              <a:gd name="connsiteX2" fmla="*/ 1402304 w 3338820"/>
              <a:gd name="connsiteY2" fmla="*/ 0 h 1200329"/>
              <a:gd name="connsiteX3" fmla="*/ 2070068 w 3338820"/>
              <a:gd name="connsiteY3" fmla="*/ 0 h 1200329"/>
              <a:gd name="connsiteX4" fmla="*/ 2737832 w 3338820"/>
              <a:gd name="connsiteY4" fmla="*/ 0 h 1200329"/>
              <a:gd name="connsiteX5" fmla="*/ 3338820 w 3338820"/>
              <a:gd name="connsiteY5" fmla="*/ 0 h 1200329"/>
              <a:gd name="connsiteX6" fmla="*/ 3338820 w 3338820"/>
              <a:gd name="connsiteY6" fmla="*/ 576158 h 1200329"/>
              <a:gd name="connsiteX7" fmla="*/ 3338820 w 3338820"/>
              <a:gd name="connsiteY7" fmla="*/ 1200329 h 1200329"/>
              <a:gd name="connsiteX8" fmla="*/ 2604280 w 3338820"/>
              <a:gd name="connsiteY8" fmla="*/ 1200329 h 1200329"/>
              <a:gd name="connsiteX9" fmla="*/ 1869739 w 3338820"/>
              <a:gd name="connsiteY9" fmla="*/ 1200329 h 1200329"/>
              <a:gd name="connsiteX10" fmla="*/ 1268752 w 3338820"/>
              <a:gd name="connsiteY10" fmla="*/ 1200329 h 1200329"/>
              <a:gd name="connsiteX11" fmla="*/ 701152 w 3338820"/>
              <a:gd name="connsiteY11" fmla="*/ 1200329 h 1200329"/>
              <a:gd name="connsiteX12" fmla="*/ 0 w 3338820"/>
              <a:gd name="connsiteY12" fmla="*/ 1200329 h 1200329"/>
              <a:gd name="connsiteX13" fmla="*/ 0 w 3338820"/>
              <a:gd name="connsiteY13" fmla="*/ 600165 h 1200329"/>
              <a:gd name="connsiteX14" fmla="*/ 0 w 3338820"/>
              <a:gd name="connsiteY1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8820" h="1200329" extrusionOk="0">
                <a:moveTo>
                  <a:pt x="0" y="0"/>
                </a:moveTo>
                <a:cubicBezTo>
                  <a:pt x="157246" y="-34248"/>
                  <a:pt x="359202" y="-29777"/>
                  <a:pt x="701152" y="0"/>
                </a:cubicBezTo>
                <a:cubicBezTo>
                  <a:pt x="1043102" y="29777"/>
                  <a:pt x="1077842" y="-13805"/>
                  <a:pt x="1402304" y="0"/>
                </a:cubicBezTo>
                <a:cubicBezTo>
                  <a:pt x="1726766" y="13805"/>
                  <a:pt x="1913398" y="-3487"/>
                  <a:pt x="2070068" y="0"/>
                </a:cubicBezTo>
                <a:cubicBezTo>
                  <a:pt x="2226738" y="3487"/>
                  <a:pt x="2407004" y="30337"/>
                  <a:pt x="2737832" y="0"/>
                </a:cubicBezTo>
                <a:cubicBezTo>
                  <a:pt x="3068660" y="-30337"/>
                  <a:pt x="3071917" y="-2075"/>
                  <a:pt x="3338820" y="0"/>
                </a:cubicBezTo>
                <a:cubicBezTo>
                  <a:pt x="3359494" y="278229"/>
                  <a:pt x="3355010" y="393273"/>
                  <a:pt x="3338820" y="576158"/>
                </a:cubicBezTo>
                <a:cubicBezTo>
                  <a:pt x="3322630" y="759043"/>
                  <a:pt x="3324077" y="966056"/>
                  <a:pt x="3338820" y="1200329"/>
                </a:cubicBezTo>
                <a:cubicBezTo>
                  <a:pt x="3083237" y="1185997"/>
                  <a:pt x="2825094" y="1198822"/>
                  <a:pt x="2604280" y="1200329"/>
                </a:cubicBezTo>
                <a:cubicBezTo>
                  <a:pt x="2383466" y="1201836"/>
                  <a:pt x="2143403" y="1183859"/>
                  <a:pt x="1869739" y="1200329"/>
                </a:cubicBezTo>
                <a:cubicBezTo>
                  <a:pt x="1596075" y="1216799"/>
                  <a:pt x="1472888" y="1174854"/>
                  <a:pt x="1268752" y="1200329"/>
                </a:cubicBezTo>
                <a:cubicBezTo>
                  <a:pt x="1064616" y="1225804"/>
                  <a:pt x="851802" y="1207716"/>
                  <a:pt x="701152" y="1200329"/>
                </a:cubicBezTo>
                <a:cubicBezTo>
                  <a:pt x="550502" y="1192942"/>
                  <a:pt x="171973" y="1208844"/>
                  <a:pt x="0" y="1200329"/>
                </a:cubicBezTo>
                <a:cubicBezTo>
                  <a:pt x="22366" y="1058201"/>
                  <a:pt x="2644" y="767454"/>
                  <a:pt x="0" y="600165"/>
                </a:cubicBezTo>
                <a:cubicBezTo>
                  <a:pt x="-2644" y="432876"/>
                  <a:pt x="-10686" y="296960"/>
                  <a:pt x="0" y="0"/>
                </a:cubicBezTo>
                <a:close/>
              </a:path>
            </a:pathLst>
          </a:custGeom>
          <a:noFill/>
          <a:ln>
            <a:solidFill>
              <a:srgbClr val="FFC000"/>
            </a:solidFill>
            <a:extLst>
              <a:ext uri="{C807C97D-BFC1-408E-A445-0C87EB9F89A2}">
                <ask:lineSketchStyleProps xmlns:ask="http://schemas.microsoft.com/office/drawing/2018/sketchyshapes" sd="1236383708">
                  <a:prstGeom prst="rect">
                    <a:avLst/>
                  </a:prstGeom>
                  <ask:type>
                    <ask:lineSketchFreehand/>
                  </ask:type>
                </ask:lineSketchStyleProps>
              </a:ext>
            </a:extLst>
          </a:ln>
        </p:spPr>
        <p:txBody>
          <a:bodyPr wrap="square" rtlCol="0">
            <a:spAutoFit/>
          </a:bodyPr>
          <a:lstStyle/>
          <a:p>
            <a:r>
              <a:rPr lang="en-GB" dirty="0">
                <a:solidFill>
                  <a:srgbClr val="FFC000"/>
                </a:solidFill>
              </a:rPr>
              <a:t>The reliance on assets to guide the player and hint to them what they need to do is ineffective and not the aim of the project.</a:t>
            </a:r>
          </a:p>
        </p:txBody>
      </p:sp>
      <p:sp>
        <p:nvSpPr>
          <p:cNvPr id="10" name="TextBox 9">
            <a:extLst>
              <a:ext uri="{FF2B5EF4-FFF2-40B4-BE49-F238E27FC236}">
                <a16:creationId xmlns:a16="http://schemas.microsoft.com/office/drawing/2014/main" id="{6047251C-B0CB-80DD-28DE-A3AEB2960837}"/>
              </a:ext>
            </a:extLst>
          </p:cNvPr>
          <p:cNvSpPr txBox="1"/>
          <p:nvPr/>
        </p:nvSpPr>
        <p:spPr>
          <a:xfrm>
            <a:off x="6638489" y="4431560"/>
            <a:ext cx="3338820" cy="646331"/>
          </a:xfrm>
          <a:custGeom>
            <a:avLst/>
            <a:gdLst>
              <a:gd name="connsiteX0" fmla="*/ 0 w 3338820"/>
              <a:gd name="connsiteY0" fmla="*/ 0 h 646331"/>
              <a:gd name="connsiteX1" fmla="*/ 600988 w 3338820"/>
              <a:gd name="connsiteY1" fmla="*/ 0 h 646331"/>
              <a:gd name="connsiteX2" fmla="*/ 1268752 w 3338820"/>
              <a:gd name="connsiteY2" fmla="*/ 0 h 646331"/>
              <a:gd name="connsiteX3" fmla="*/ 2003292 w 3338820"/>
              <a:gd name="connsiteY3" fmla="*/ 0 h 646331"/>
              <a:gd name="connsiteX4" fmla="*/ 2704444 w 3338820"/>
              <a:gd name="connsiteY4" fmla="*/ 0 h 646331"/>
              <a:gd name="connsiteX5" fmla="*/ 3338820 w 3338820"/>
              <a:gd name="connsiteY5" fmla="*/ 0 h 646331"/>
              <a:gd name="connsiteX6" fmla="*/ 3338820 w 3338820"/>
              <a:gd name="connsiteY6" fmla="*/ 646331 h 646331"/>
              <a:gd name="connsiteX7" fmla="*/ 2704444 w 3338820"/>
              <a:gd name="connsiteY7" fmla="*/ 646331 h 646331"/>
              <a:gd name="connsiteX8" fmla="*/ 2070068 w 3338820"/>
              <a:gd name="connsiteY8" fmla="*/ 646331 h 646331"/>
              <a:gd name="connsiteX9" fmla="*/ 1502469 w 3338820"/>
              <a:gd name="connsiteY9" fmla="*/ 646331 h 646331"/>
              <a:gd name="connsiteX10" fmla="*/ 767929 w 3338820"/>
              <a:gd name="connsiteY10" fmla="*/ 646331 h 646331"/>
              <a:gd name="connsiteX11" fmla="*/ 0 w 3338820"/>
              <a:gd name="connsiteY11" fmla="*/ 646331 h 646331"/>
              <a:gd name="connsiteX12" fmla="*/ 0 w 3338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646331" extrusionOk="0">
                <a:moveTo>
                  <a:pt x="0" y="0"/>
                </a:moveTo>
                <a:cubicBezTo>
                  <a:pt x="144905" y="21582"/>
                  <a:pt x="363633" y="-26919"/>
                  <a:pt x="600988" y="0"/>
                </a:cubicBezTo>
                <a:cubicBezTo>
                  <a:pt x="838343" y="26919"/>
                  <a:pt x="1057638" y="-28621"/>
                  <a:pt x="1268752" y="0"/>
                </a:cubicBezTo>
                <a:cubicBezTo>
                  <a:pt x="1479866" y="28621"/>
                  <a:pt x="1824664" y="3820"/>
                  <a:pt x="2003292" y="0"/>
                </a:cubicBezTo>
                <a:cubicBezTo>
                  <a:pt x="2181920" y="-3820"/>
                  <a:pt x="2522330" y="-8526"/>
                  <a:pt x="2704444" y="0"/>
                </a:cubicBezTo>
                <a:cubicBezTo>
                  <a:pt x="2886558" y="8526"/>
                  <a:pt x="3178648" y="25633"/>
                  <a:pt x="3338820" y="0"/>
                </a:cubicBezTo>
                <a:cubicBezTo>
                  <a:pt x="3357659" y="286351"/>
                  <a:pt x="3332065" y="354033"/>
                  <a:pt x="3338820" y="646331"/>
                </a:cubicBezTo>
                <a:cubicBezTo>
                  <a:pt x="3040125" y="663015"/>
                  <a:pt x="2996833" y="656897"/>
                  <a:pt x="2704444" y="646331"/>
                </a:cubicBezTo>
                <a:cubicBezTo>
                  <a:pt x="2412055" y="635765"/>
                  <a:pt x="2233719" y="619974"/>
                  <a:pt x="2070068" y="646331"/>
                </a:cubicBezTo>
                <a:cubicBezTo>
                  <a:pt x="1906417" y="672688"/>
                  <a:pt x="1776073" y="650860"/>
                  <a:pt x="1502469" y="646331"/>
                </a:cubicBezTo>
                <a:cubicBezTo>
                  <a:pt x="1228865" y="641802"/>
                  <a:pt x="1006266" y="665856"/>
                  <a:pt x="767929" y="646331"/>
                </a:cubicBezTo>
                <a:cubicBezTo>
                  <a:pt x="529592" y="626806"/>
                  <a:pt x="226917" y="627573"/>
                  <a:pt x="0" y="646331"/>
                </a:cubicBezTo>
                <a:cubicBezTo>
                  <a:pt x="20255" y="363885"/>
                  <a:pt x="-24715" y="292306"/>
                  <a:pt x="0" y="0"/>
                </a:cubicBezTo>
                <a:close/>
              </a:path>
            </a:pathLst>
          </a:custGeom>
          <a:noFill/>
          <a:ln>
            <a:solidFill>
              <a:srgbClr val="FFC000"/>
            </a:solidFill>
            <a:extLst>
              <a:ext uri="{C807C97D-BFC1-408E-A445-0C87EB9F89A2}">
                <ask:lineSketchStyleProps xmlns:ask="http://schemas.microsoft.com/office/drawing/2018/sketchyshapes" sd="3858979059">
                  <a:prstGeom prst="rect">
                    <a:avLst/>
                  </a:prstGeom>
                  <ask:type>
                    <ask:lineSketchFreehand/>
                  </ask:type>
                </ask:lineSketchStyleProps>
              </a:ext>
            </a:extLst>
          </a:ln>
        </p:spPr>
        <p:txBody>
          <a:bodyPr wrap="square" rtlCol="0">
            <a:spAutoFit/>
          </a:bodyPr>
          <a:lstStyle/>
          <a:p>
            <a:r>
              <a:rPr lang="en-GB" dirty="0">
                <a:solidFill>
                  <a:srgbClr val="FFC000"/>
                </a:solidFill>
              </a:rPr>
              <a:t>Limited use of Level Design Techniques.</a:t>
            </a:r>
          </a:p>
        </p:txBody>
      </p:sp>
    </p:spTree>
    <p:extLst>
      <p:ext uri="{BB962C8B-B14F-4D97-AF65-F5344CB8AC3E}">
        <p14:creationId xmlns:p14="http://schemas.microsoft.com/office/powerpoint/2010/main" val="2444767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id of paper with red lines&#10;&#10;Description automatically generated">
            <a:extLst>
              <a:ext uri="{FF2B5EF4-FFF2-40B4-BE49-F238E27FC236}">
                <a16:creationId xmlns:a16="http://schemas.microsoft.com/office/drawing/2014/main" id="{313DC81A-EBC2-0A64-770A-AB0FEB026DD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53032" y="-624892"/>
            <a:ext cx="15127510" cy="8107783"/>
          </a:xfrm>
          <a:prstGeom prst="rect">
            <a:avLst/>
          </a:prstGeom>
        </p:spPr>
      </p:pic>
      <p:sp>
        <p:nvSpPr>
          <p:cNvPr id="8" name="TextBox 7">
            <a:extLst>
              <a:ext uri="{FF2B5EF4-FFF2-40B4-BE49-F238E27FC236}">
                <a16:creationId xmlns:a16="http://schemas.microsoft.com/office/drawing/2014/main" id="{63333E0B-2A78-C0DD-994F-CD2585DAB198}"/>
              </a:ext>
            </a:extLst>
          </p:cNvPr>
          <p:cNvSpPr txBox="1"/>
          <p:nvPr/>
        </p:nvSpPr>
        <p:spPr>
          <a:xfrm>
            <a:off x="343948" y="377504"/>
            <a:ext cx="6182687" cy="584775"/>
          </a:xfrm>
          <a:prstGeom prst="rect">
            <a:avLst/>
          </a:prstGeom>
          <a:noFill/>
        </p:spPr>
        <p:txBody>
          <a:bodyPr wrap="square" rtlCol="0">
            <a:spAutoFit/>
          </a:bodyPr>
          <a:lstStyle/>
          <a:p>
            <a:r>
              <a:rPr lang="en-GB" sz="3200" dirty="0">
                <a:solidFill>
                  <a:srgbClr val="00B050"/>
                </a:solidFill>
                <a:highlight>
                  <a:srgbClr val="808080"/>
                </a:highlight>
              </a:rPr>
              <a:t>Playtest 1 (Self)</a:t>
            </a:r>
          </a:p>
        </p:txBody>
      </p:sp>
      <p:sp>
        <p:nvSpPr>
          <p:cNvPr id="6" name="TextBox 5">
            <a:extLst>
              <a:ext uri="{FF2B5EF4-FFF2-40B4-BE49-F238E27FC236}">
                <a16:creationId xmlns:a16="http://schemas.microsoft.com/office/drawing/2014/main" id="{B5DE03DF-38E0-037B-3071-5FF2D6005BF9}"/>
              </a:ext>
            </a:extLst>
          </p:cNvPr>
          <p:cNvSpPr txBox="1"/>
          <p:nvPr/>
        </p:nvSpPr>
        <p:spPr>
          <a:xfrm>
            <a:off x="4160938" y="1217294"/>
            <a:ext cx="3254930" cy="461665"/>
          </a:xfrm>
          <a:prstGeom prst="rect">
            <a:avLst/>
          </a:prstGeom>
          <a:noFill/>
        </p:spPr>
        <p:txBody>
          <a:bodyPr wrap="square" rtlCol="0">
            <a:spAutoFit/>
          </a:bodyPr>
          <a:lstStyle/>
          <a:p>
            <a:r>
              <a:rPr lang="en-GB" sz="2400" u="sng" dirty="0">
                <a:solidFill>
                  <a:srgbClr val="FFC000"/>
                </a:solidFill>
              </a:rPr>
              <a:t>Plan for next Iteration</a:t>
            </a:r>
          </a:p>
        </p:txBody>
      </p:sp>
      <p:sp>
        <p:nvSpPr>
          <p:cNvPr id="2" name="TextBox 1">
            <a:extLst>
              <a:ext uri="{FF2B5EF4-FFF2-40B4-BE49-F238E27FC236}">
                <a16:creationId xmlns:a16="http://schemas.microsoft.com/office/drawing/2014/main" id="{714F4D75-F97C-F35C-97EF-EE2715D638AC}"/>
              </a:ext>
            </a:extLst>
          </p:cNvPr>
          <p:cNvSpPr txBox="1"/>
          <p:nvPr/>
        </p:nvSpPr>
        <p:spPr>
          <a:xfrm>
            <a:off x="645951" y="2177255"/>
            <a:ext cx="3338820" cy="646331"/>
          </a:xfrm>
          <a:custGeom>
            <a:avLst/>
            <a:gdLst>
              <a:gd name="connsiteX0" fmla="*/ 0 w 3338820"/>
              <a:gd name="connsiteY0" fmla="*/ 0 h 646331"/>
              <a:gd name="connsiteX1" fmla="*/ 667764 w 3338820"/>
              <a:gd name="connsiteY1" fmla="*/ 0 h 646331"/>
              <a:gd name="connsiteX2" fmla="*/ 1335528 w 3338820"/>
              <a:gd name="connsiteY2" fmla="*/ 0 h 646331"/>
              <a:gd name="connsiteX3" fmla="*/ 1903127 w 3338820"/>
              <a:gd name="connsiteY3" fmla="*/ 0 h 646331"/>
              <a:gd name="connsiteX4" fmla="*/ 2637668 w 3338820"/>
              <a:gd name="connsiteY4" fmla="*/ 0 h 646331"/>
              <a:gd name="connsiteX5" fmla="*/ 3338820 w 3338820"/>
              <a:gd name="connsiteY5" fmla="*/ 0 h 646331"/>
              <a:gd name="connsiteX6" fmla="*/ 3338820 w 3338820"/>
              <a:gd name="connsiteY6" fmla="*/ 646331 h 646331"/>
              <a:gd name="connsiteX7" fmla="*/ 2604280 w 3338820"/>
              <a:gd name="connsiteY7" fmla="*/ 646331 h 646331"/>
              <a:gd name="connsiteX8" fmla="*/ 1869739 w 3338820"/>
              <a:gd name="connsiteY8" fmla="*/ 646331 h 646331"/>
              <a:gd name="connsiteX9" fmla="*/ 1168587 w 3338820"/>
              <a:gd name="connsiteY9" fmla="*/ 646331 h 646331"/>
              <a:gd name="connsiteX10" fmla="*/ 0 w 3338820"/>
              <a:gd name="connsiteY10" fmla="*/ 646331 h 646331"/>
              <a:gd name="connsiteX11" fmla="*/ 0 w 3338820"/>
              <a:gd name="connsiteY1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8820" h="646331" extrusionOk="0">
                <a:moveTo>
                  <a:pt x="0" y="0"/>
                </a:moveTo>
                <a:cubicBezTo>
                  <a:pt x="202416" y="-10807"/>
                  <a:pt x="489553" y="12117"/>
                  <a:pt x="667764" y="0"/>
                </a:cubicBezTo>
                <a:cubicBezTo>
                  <a:pt x="845975" y="-12117"/>
                  <a:pt x="1123152" y="29047"/>
                  <a:pt x="1335528" y="0"/>
                </a:cubicBezTo>
                <a:cubicBezTo>
                  <a:pt x="1547904" y="-29047"/>
                  <a:pt x="1680357" y="-24712"/>
                  <a:pt x="1903127" y="0"/>
                </a:cubicBezTo>
                <a:cubicBezTo>
                  <a:pt x="2125897" y="24712"/>
                  <a:pt x="2329128" y="-26448"/>
                  <a:pt x="2637668" y="0"/>
                </a:cubicBezTo>
                <a:cubicBezTo>
                  <a:pt x="2946208" y="26448"/>
                  <a:pt x="3186961" y="28265"/>
                  <a:pt x="3338820" y="0"/>
                </a:cubicBezTo>
                <a:cubicBezTo>
                  <a:pt x="3340143" y="243733"/>
                  <a:pt x="3328025" y="342135"/>
                  <a:pt x="3338820" y="646331"/>
                </a:cubicBezTo>
                <a:cubicBezTo>
                  <a:pt x="3174439" y="637709"/>
                  <a:pt x="2904803" y="638089"/>
                  <a:pt x="2604280" y="646331"/>
                </a:cubicBezTo>
                <a:cubicBezTo>
                  <a:pt x="2303757" y="654573"/>
                  <a:pt x="2033252" y="614040"/>
                  <a:pt x="1869739" y="646331"/>
                </a:cubicBezTo>
                <a:cubicBezTo>
                  <a:pt x="1706226" y="678622"/>
                  <a:pt x="1459634" y="629134"/>
                  <a:pt x="1168587" y="646331"/>
                </a:cubicBezTo>
                <a:cubicBezTo>
                  <a:pt x="877540" y="663528"/>
                  <a:pt x="331691" y="635359"/>
                  <a:pt x="0" y="646331"/>
                </a:cubicBezTo>
                <a:cubicBezTo>
                  <a:pt x="184" y="409683"/>
                  <a:pt x="-9544" y="165579"/>
                  <a:pt x="0" y="0"/>
                </a:cubicBezTo>
                <a:close/>
              </a:path>
            </a:pathLst>
          </a:custGeom>
          <a:noFill/>
          <a:ln>
            <a:solidFill>
              <a:srgbClr val="FFC000"/>
            </a:solidFill>
            <a:extLst>
              <a:ext uri="{C807C97D-BFC1-408E-A445-0C87EB9F89A2}">
                <ask:lineSketchStyleProps xmlns:ask="http://schemas.microsoft.com/office/drawing/2018/sketchyshapes" sd="3803164535">
                  <a:prstGeom prst="rect">
                    <a:avLst/>
                  </a:prstGeom>
                  <ask:type>
                    <ask:lineSketchFreehand/>
                  </ask:type>
                </ask:lineSketchStyleProps>
              </a:ext>
            </a:extLst>
          </a:ln>
        </p:spPr>
        <p:txBody>
          <a:bodyPr wrap="square" rtlCol="0">
            <a:spAutoFit/>
          </a:bodyPr>
          <a:lstStyle/>
          <a:p>
            <a:r>
              <a:rPr lang="en-GB" dirty="0">
                <a:solidFill>
                  <a:srgbClr val="FFC000"/>
                </a:solidFill>
              </a:rPr>
              <a:t>Re do the level entirely to match the Project aim.</a:t>
            </a:r>
          </a:p>
        </p:txBody>
      </p:sp>
      <p:sp>
        <p:nvSpPr>
          <p:cNvPr id="3" name="TextBox 2">
            <a:extLst>
              <a:ext uri="{FF2B5EF4-FFF2-40B4-BE49-F238E27FC236}">
                <a16:creationId xmlns:a16="http://schemas.microsoft.com/office/drawing/2014/main" id="{6B843498-9B40-0BB4-2457-AE481F730AFD}"/>
              </a:ext>
            </a:extLst>
          </p:cNvPr>
          <p:cNvSpPr txBox="1"/>
          <p:nvPr/>
        </p:nvSpPr>
        <p:spPr>
          <a:xfrm>
            <a:off x="4160938" y="3541079"/>
            <a:ext cx="3338820" cy="646331"/>
          </a:xfrm>
          <a:custGeom>
            <a:avLst/>
            <a:gdLst>
              <a:gd name="connsiteX0" fmla="*/ 0 w 3338820"/>
              <a:gd name="connsiteY0" fmla="*/ 0 h 646331"/>
              <a:gd name="connsiteX1" fmla="*/ 600988 w 3338820"/>
              <a:gd name="connsiteY1" fmla="*/ 0 h 646331"/>
              <a:gd name="connsiteX2" fmla="*/ 1168587 w 3338820"/>
              <a:gd name="connsiteY2" fmla="*/ 0 h 646331"/>
              <a:gd name="connsiteX3" fmla="*/ 1736186 w 3338820"/>
              <a:gd name="connsiteY3" fmla="*/ 0 h 646331"/>
              <a:gd name="connsiteX4" fmla="*/ 2403950 w 3338820"/>
              <a:gd name="connsiteY4" fmla="*/ 0 h 646331"/>
              <a:gd name="connsiteX5" fmla="*/ 3338820 w 3338820"/>
              <a:gd name="connsiteY5" fmla="*/ 0 h 646331"/>
              <a:gd name="connsiteX6" fmla="*/ 3338820 w 3338820"/>
              <a:gd name="connsiteY6" fmla="*/ 646331 h 646331"/>
              <a:gd name="connsiteX7" fmla="*/ 2771221 w 3338820"/>
              <a:gd name="connsiteY7" fmla="*/ 646331 h 646331"/>
              <a:gd name="connsiteX8" fmla="*/ 2203621 w 3338820"/>
              <a:gd name="connsiteY8" fmla="*/ 646331 h 646331"/>
              <a:gd name="connsiteX9" fmla="*/ 1502469 w 3338820"/>
              <a:gd name="connsiteY9" fmla="*/ 646331 h 646331"/>
              <a:gd name="connsiteX10" fmla="*/ 834705 w 3338820"/>
              <a:gd name="connsiteY10" fmla="*/ 646331 h 646331"/>
              <a:gd name="connsiteX11" fmla="*/ 0 w 3338820"/>
              <a:gd name="connsiteY11" fmla="*/ 646331 h 646331"/>
              <a:gd name="connsiteX12" fmla="*/ 0 w 3338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646331" extrusionOk="0">
                <a:moveTo>
                  <a:pt x="0" y="0"/>
                </a:moveTo>
                <a:cubicBezTo>
                  <a:pt x="125310" y="-6860"/>
                  <a:pt x="364467" y="-14381"/>
                  <a:pt x="600988" y="0"/>
                </a:cubicBezTo>
                <a:cubicBezTo>
                  <a:pt x="837509" y="14381"/>
                  <a:pt x="1034644" y="-270"/>
                  <a:pt x="1168587" y="0"/>
                </a:cubicBezTo>
                <a:cubicBezTo>
                  <a:pt x="1302530" y="270"/>
                  <a:pt x="1509194" y="14051"/>
                  <a:pt x="1736186" y="0"/>
                </a:cubicBezTo>
                <a:cubicBezTo>
                  <a:pt x="1963178" y="-14051"/>
                  <a:pt x="2219276" y="-12599"/>
                  <a:pt x="2403950" y="0"/>
                </a:cubicBezTo>
                <a:cubicBezTo>
                  <a:pt x="2588624" y="12599"/>
                  <a:pt x="2935394" y="41877"/>
                  <a:pt x="3338820" y="0"/>
                </a:cubicBezTo>
                <a:cubicBezTo>
                  <a:pt x="3309718" y="213304"/>
                  <a:pt x="3312931" y="416115"/>
                  <a:pt x="3338820" y="646331"/>
                </a:cubicBezTo>
                <a:cubicBezTo>
                  <a:pt x="3202796" y="665326"/>
                  <a:pt x="2919757" y="648638"/>
                  <a:pt x="2771221" y="646331"/>
                </a:cubicBezTo>
                <a:cubicBezTo>
                  <a:pt x="2622685" y="644024"/>
                  <a:pt x="2454528" y="663560"/>
                  <a:pt x="2203621" y="646331"/>
                </a:cubicBezTo>
                <a:cubicBezTo>
                  <a:pt x="1952714" y="629102"/>
                  <a:pt x="1776006" y="680565"/>
                  <a:pt x="1502469" y="646331"/>
                </a:cubicBezTo>
                <a:cubicBezTo>
                  <a:pt x="1228932" y="612097"/>
                  <a:pt x="1150614" y="634135"/>
                  <a:pt x="834705" y="646331"/>
                </a:cubicBezTo>
                <a:cubicBezTo>
                  <a:pt x="518796" y="658527"/>
                  <a:pt x="343239" y="624878"/>
                  <a:pt x="0" y="646331"/>
                </a:cubicBezTo>
                <a:cubicBezTo>
                  <a:pt x="25365" y="422807"/>
                  <a:pt x="-2546" y="304722"/>
                  <a:pt x="0" y="0"/>
                </a:cubicBezTo>
                <a:close/>
              </a:path>
            </a:pathLst>
          </a:custGeom>
          <a:noFill/>
          <a:ln>
            <a:solidFill>
              <a:srgbClr val="FFC000"/>
            </a:solidFill>
            <a:extLst>
              <a:ext uri="{C807C97D-BFC1-408E-A445-0C87EB9F89A2}">
                <ask:lineSketchStyleProps xmlns:ask="http://schemas.microsoft.com/office/drawing/2018/sketchyshapes" sd="2255009628">
                  <a:prstGeom prst="rect">
                    <a:avLst/>
                  </a:prstGeom>
                  <ask:type>
                    <ask:lineSketchFreehand/>
                  </ask:type>
                </ask:lineSketchStyleProps>
              </a:ext>
            </a:extLst>
          </a:ln>
        </p:spPr>
        <p:txBody>
          <a:bodyPr wrap="square" rtlCol="0">
            <a:spAutoFit/>
          </a:bodyPr>
          <a:lstStyle/>
          <a:p>
            <a:r>
              <a:rPr lang="en-GB" dirty="0">
                <a:solidFill>
                  <a:srgbClr val="FFC000"/>
                </a:solidFill>
              </a:rPr>
              <a:t>Apply more Level Design Techniques.</a:t>
            </a:r>
          </a:p>
        </p:txBody>
      </p:sp>
      <p:sp>
        <p:nvSpPr>
          <p:cNvPr id="4" name="TextBox 3">
            <a:extLst>
              <a:ext uri="{FF2B5EF4-FFF2-40B4-BE49-F238E27FC236}">
                <a16:creationId xmlns:a16="http://schemas.microsoft.com/office/drawing/2014/main" id="{62CB7326-C8F8-06AD-2D9C-62BFCBE44B7D}"/>
              </a:ext>
            </a:extLst>
          </p:cNvPr>
          <p:cNvSpPr txBox="1"/>
          <p:nvPr/>
        </p:nvSpPr>
        <p:spPr>
          <a:xfrm>
            <a:off x="7689547" y="2177255"/>
            <a:ext cx="3338820" cy="646331"/>
          </a:xfrm>
          <a:custGeom>
            <a:avLst/>
            <a:gdLst>
              <a:gd name="connsiteX0" fmla="*/ 0 w 3338820"/>
              <a:gd name="connsiteY0" fmla="*/ 0 h 646331"/>
              <a:gd name="connsiteX1" fmla="*/ 667764 w 3338820"/>
              <a:gd name="connsiteY1" fmla="*/ 0 h 646331"/>
              <a:gd name="connsiteX2" fmla="*/ 1402304 w 3338820"/>
              <a:gd name="connsiteY2" fmla="*/ 0 h 646331"/>
              <a:gd name="connsiteX3" fmla="*/ 2036680 w 3338820"/>
              <a:gd name="connsiteY3" fmla="*/ 0 h 646331"/>
              <a:gd name="connsiteX4" fmla="*/ 2604280 w 3338820"/>
              <a:gd name="connsiteY4" fmla="*/ 0 h 646331"/>
              <a:gd name="connsiteX5" fmla="*/ 3338820 w 3338820"/>
              <a:gd name="connsiteY5" fmla="*/ 0 h 646331"/>
              <a:gd name="connsiteX6" fmla="*/ 3338820 w 3338820"/>
              <a:gd name="connsiteY6" fmla="*/ 646331 h 646331"/>
              <a:gd name="connsiteX7" fmla="*/ 2704444 w 3338820"/>
              <a:gd name="connsiteY7" fmla="*/ 646331 h 646331"/>
              <a:gd name="connsiteX8" fmla="*/ 1969904 w 3338820"/>
              <a:gd name="connsiteY8" fmla="*/ 646331 h 646331"/>
              <a:gd name="connsiteX9" fmla="*/ 1302140 w 3338820"/>
              <a:gd name="connsiteY9" fmla="*/ 646331 h 646331"/>
              <a:gd name="connsiteX10" fmla="*/ 600988 w 3338820"/>
              <a:gd name="connsiteY10" fmla="*/ 646331 h 646331"/>
              <a:gd name="connsiteX11" fmla="*/ 0 w 3338820"/>
              <a:gd name="connsiteY11" fmla="*/ 646331 h 646331"/>
              <a:gd name="connsiteX12" fmla="*/ 0 w 3338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646331" extrusionOk="0">
                <a:moveTo>
                  <a:pt x="0" y="0"/>
                </a:moveTo>
                <a:cubicBezTo>
                  <a:pt x="264460" y="-14773"/>
                  <a:pt x="522317" y="-8386"/>
                  <a:pt x="667764" y="0"/>
                </a:cubicBezTo>
                <a:cubicBezTo>
                  <a:pt x="813211" y="8386"/>
                  <a:pt x="1227796" y="-8703"/>
                  <a:pt x="1402304" y="0"/>
                </a:cubicBezTo>
                <a:cubicBezTo>
                  <a:pt x="1576812" y="8703"/>
                  <a:pt x="1776157" y="-7902"/>
                  <a:pt x="2036680" y="0"/>
                </a:cubicBezTo>
                <a:cubicBezTo>
                  <a:pt x="2297203" y="7902"/>
                  <a:pt x="2330821" y="18843"/>
                  <a:pt x="2604280" y="0"/>
                </a:cubicBezTo>
                <a:cubicBezTo>
                  <a:pt x="2877739" y="-18843"/>
                  <a:pt x="2995705" y="22985"/>
                  <a:pt x="3338820" y="0"/>
                </a:cubicBezTo>
                <a:cubicBezTo>
                  <a:pt x="3332749" y="162473"/>
                  <a:pt x="3337596" y="508851"/>
                  <a:pt x="3338820" y="646331"/>
                </a:cubicBezTo>
                <a:cubicBezTo>
                  <a:pt x="3056483" y="632759"/>
                  <a:pt x="2933650" y="665312"/>
                  <a:pt x="2704444" y="646331"/>
                </a:cubicBezTo>
                <a:cubicBezTo>
                  <a:pt x="2475238" y="627350"/>
                  <a:pt x="2276236" y="642890"/>
                  <a:pt x="1969904" y="646331"/>
                </a:cubicBezTo>
                <a:cubicBezTo>
                  <a:pt x="1663572" y="649772"/>
                  <a:pt x="1467959" y="617169"/>
                  <a:pt x="1302140" y="646331"/>
                </a:cubicBezTo>
                <a:cubicBezTo>
                  <a:pt x="1136321" y="675493"/>
                  <a:pt x="892589" y="679746"/>
                  <a:pt x="600988" y="646331"/>
                </a:cubicBezTo>
                <a:cubicBezTo>
                  <a:pt x="309387" y="612916"/>
                  <a:pt x="202023" y="654489"/>
                  <a:pt x="0" y="646331"/>
                </a:cubicBezTo>
                <a:cubicBezTo>
                  <a:pt x="8128" y="364848"/>
                  <a:pt x="-23073" y="161603"/>
                  <a:pt x="0" y="0"/>
                </a:cubicBezTo>
                <a:close/>
              </a:path>
            </a:pathLst>
          </a:custGeom>
          <a:noFill/>
          <a:ln>
            <a:solidFill>
              <a:srgbClr val="FFC000"/>
            </a:solidFill>
            <a:extLst>
              <a:ext uri="{C807C97D-BFC1-408E-A445-0C87EB9F89A2}">
                <ask:lineSketchStyleProps xmlns:ask="http://schemas.microsoft.com/office/drawing/2018/sketchyshapes" sd="2180584164">
                  <a:prstGeom prst="rect">
                    <a:avLst/>
                  </a:prstGeom>
                  <ask:type>
                    <ask:lineSketchFreehand/>
                  </ask:type>
                </ask:lineSketchStyleProps>
              </a:ext>
            </a:extLst>
          </a:ln>
        </p:spPr>
        <p:txBody>
          <a:bodyPr wrap="square" rtlCol="0">
            <a:spAutoFit/>
          </a:bodyPr>
          <a:lstStyle/>
          <a:p>
            <a:r>
              <a:rPr lang="en-GB" dirty="0">
                <a:solidFill>
                  <a:srgbClr val="FFC000"/>
                </a:solidFill>
              </a:rPr>
              <a:t>Clearer Guiding and Teaching of context.</a:t>
            </a:r>
          </a:p>
        </p:txBody>
      </p:sp>
      <p:sp>
        <p:nvSpPr>
          <p:cNvPr id="12" name="Arrow: Circular 11">
            <a:extLst>
              <a:ext uri="{FF2B5EF4-FFF2-40B4-BE49-F238E27FC236}">
                <a16:creationId xmlns:a16="http://schemas.microsoft.com/office/drawing/2014/main" id="{5E1054E9-6F67-DD7B-189B-E1F0F9175F6B}"/>
              </a:ext>
            </a:extLst>
          </p:cNvPr>
          <p:cNvSpPr/>
          <p:nvPr/>
        </p:nvSpPr>
        <p:spPr>
          <a:xfrm>
            <a:off x="995881" y="3202663"/>
            <a:ext cx="2417275" cy="2211309"/>
          </a:xfrm>
          <a:prstGeom prst="circular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13" name="Arrow: Circular 12">
            <a:extLst>
              <a:ext uri="{FF2B5EF4-FFF2-40B4-BE49-F238E27FC236}">
                <a16:creationId xmlns:a16="http://schemas.microsoft.com/office/drawing/2014/main" id="{352F7028-52EC-3E82-8958-AB27494E4BBA}"/>
              </a:ext>
            </a:extLst>
          </p:cNvPr>
          <p:cNvSpPr/>
          <p:nvPr/>
        </p:nvSpPr>
        <p:spPr>
          <a:xfrm rot="10800000">
            <a:off x="995880" y="3428999"/>
            <a:ext cx="2417275" cy="2211309"/>
          </a:xfrm>
          <a:prstGeom prst="circular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pic>
        <p:nvPicPr>
          <p:cNvPr id="15" name="Picture 14" descr="A drawing of a person&#10;&#10;Description automatically generated">
            <a:extLst>
              <a:ext uri="{FF2B5EF4-FFF2-40B4-BE49-F238E27FC236}">
                <a16:creationId xmlns:a16="http://schemas.microsoft.com/office/drawing/2014/main" id="{AABFC08C-CBC4-2FFC-8C71-A28B19684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07" y="3393893"/>
            <a:ext cx="3724117" cy="2644856"/>
          </a:xfrm>
          <a:prstGeom prst="rect">
            <a:avLst/>
          </a:prstGeom>
        </p:spPr>
      </p:pic>
    </p:spTree>
    <p:extLst>
      <p:ext uri="{BB962C8B-B14F-4D97-AF65-F5344CB8AC3E}">
        <p14:creationId xmlns:p14="http://schemas.microsoft.com/office/powerpoint/2010/main" val="2775066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duct tape&#10;&#10;Description automatically generated">
            <a:extLst>
              <a:ext uri="{FF2B5EF4-FFF2-40B4-BE49-F238E27FC236}">
                <a16:creationId xmlns:a16="http://schemas.microsoft.com/office/drawing/2014/main" id="{E3C1B26E-B3D1-01CB-4B8A-DC250E642BBA}"/>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6718041" y="-878395"/>
            <a:ext cx="2848995" cy="2917371"/>
          </a:xfrm>
          <a:prstGeom prst="rect">
            <a:avLst/>
          </a:prstGeom>
        </p:spPr>
      </p:pic>
      <p:pic>
        <p:nvPicPr>
          <p:cNvPr id="9" name="Picture 8" descr="A piece of duct tape&#10;&#10;Description automatically generated">
            <a:extLst>
              <a:ext uri="{FF2B5EF4-FFF2-40B4-BE49-F238E27FC236}">
                <a16:creationId xmlns:a16="http://schemas.microsoft.com/office/drawing/2014/main" id="{0DC06C91-D69D-BAA5-4521-70CF6A84EED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1837111">
            <a:off x="1060424" y="620485"/>
            <a:ext cx="4035918" cy="2634878"/>
          </a:xfrm>
          <a:prstGeom prst="rect">
            <a:avLst/>
          </a:prstGeom>
        </p:spPr>
      </p:pic>
      <p:pic>
        <p:nvPicPr>
          <p:cNvPr id="7" name="Picture 6" descr="A piece of duct tape&#10;&#10;Description automatically generated">
            <a:extLst>
              <a:ext uri="{FF2B5EF4-FFF2-40B4-BE49-F238E27FC236}">
                <a16:creationId xmlns:a16="http://schemas.microsoft.com/office/drawing/2014/main" id="{24E86BB0-ED00-DDB7-B317-67EA35425A2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7538455">
            <a:off x="9155662" y="4293636"/>
            <a:ext cx="4035918" cy="2634878"/>
          </a:xfrm>
          <a:prstGeom prst="rect">
            <a:avLst/>
          </a:prstGeom>
        </p:spPr>
      </p:pic>
      <p:sp>
        <p:nvSpPr>
          <p:cNvPr id="2" name="Title 1"/>
          <p:cNvSpPr>
            <a:spLocks noGrp="1"/>
          </p:cNvSpPr>
          <p:nvPr>
            <p:ph type="title"/>
          </p:nvPr>
        </p:nvSpPr>
        <p:spPr>
          <a:xfrm>
            <a:off x="831850" y="1716506"/>
            <a:ext cx="10515600" cy="953001"/>
          </a:xfrm>
        </p:spPr>
        <p:txBody>
          <a:bodyPr/>
          <a:lstStyle/>
          <a:p>
            <a:pPr algn="ctr"/>
            <a:r>
              <a:rPr lang="en-GB" b="1">
                <a:solidFill>
                  <a:srgbClr val="FFC000"/>
                </a:solidFill>
              </a:rPr>
              <a:t>Application (Iteration 2)</a:t>
            </a:r>
          </a:p>
        </p:txBody>
      </p:sp>
      <p:sp>
        <p:nvSpPr>
          <p:cNvPr id="3" name="Text Placeholder 2"/>
          <p:cNvSpPr>
            <a:spLocks noGrp="1"/>
          </p:cNvSpPr>
          <p:nvPr>
            <p:ph type="body" idx="1"/>
          </p:nvPr>
        </p:nvSpPr>
        <p:spPr>
          <a:xfrm>
            <a:off x="831850" y="3723189"/>
            <a:ext cx="10515600" cy="816727"/>
          </a:xfrm>
        </p:spPr>
        <p:txBody>
          <a:bodyPr>
            <a:normAutofit/>
          </a:bodyPr>
          <a:lstStyle/>
          <a:p>
            <a:pPr algn="ctr"/>
            <a:r>
              <a:rPr lang="en-GB" sz="3600">
                <a:solidFill>
                  <a:srgbClr val="00B050"/>
                </a:solidFill>
              </a:rPr>
              <a:t>Production			Analysis		</a:t>
            </a:r>
          </a:p>
        </p:txBody>
      </p:sp>
      <p:pic>
        <p:nvPicPr>
          <p:cNvPr id="8" name="Picture 7" descr="A piece of duct tape&#10;&#10;Description automatically generated">
            <a:extLst>
              <a:ext uri="{FF2B5EF4-FFF2-40B4-BE49-F238E27FC236}">
                <a16:creationId xmlns:a16="http://schemas.microsoft.com/office/drawing/2014/main" id="{E2CC72B4-4816-A475-7C3C-E5688A8A85CF}"/>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rot="15414271">
            <a:off x="618931" y="5237722"/>
            <a:ext cx="2848995" cy="2917371"/>
          </a:xfrm>
          <a:prstGeom prst="rect">
            <a:avLst/>
          </a:prstGeom>
        </p:spPr>
      </p:pic>
    </p:spTree>
    <p:extLst>
      <p:ext uri="{BB962C8B-B14F-4D97-AF65-F5344CB8AC3E}">
        <p14:creationId xmlns:p14="http://schemas.microsoft.com/office/powerpoint/2010/main" val="291321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333E0B-2A78-C0DD-994F-CD2585DAB198}"/>
              </a:ext>
            </a:extLst>
          </p:cNvPr>
          <p:cNvSpPr txBox="1"/>
          <p:nvPr/>
        </p:nvSpPr>
        <p:spPr>
          <a:xfrm>
            <a:off x="343948" y="377504"/>
            <a:ext cx="6182687" cy="584775"/>
          </a:xfrm>
          <a:prstGeom prst="rect">
            <a:avLst/>
          </a:prstGeom>
          <a:noFill/>
        </p:spPr>
        <p:txBody>
          <a:bodyPr wrap="square" rtlCol="0">
            <a:spAutoFit/>
          </a:bodyPr>
          <a:lstStyle/>
          <a:p>
            <a:r>
              <a:rPr lang="en-GB" sz="3200">
                <a:solidFill>
                  <a:srgbClr val="00B050"/>
                </a:solidFill>
              </a:rPr>
              <a:t>Production (New Layout) </a:t>
            </a:r>
          </a:p>
        </p:txBody>
      </p:sp>
      <p:pic>
        <p:nvPicPr>
          <p:cNvPr id="7" name="Picture 6" descr="A video game screen shot&#10;&#10;Description automatically generated">
            <a:extLst>
              <a:ext uri="{FF2B5EF4-FFF2-40B4-BE49-F238E27FC236}">
                <a16:creationId xmlns:a16="http://schemas.microsoft.com/office/drawing/2014/main" id="{ECCA2561-818C-C643-FC06-C68F0988F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81463"/>
            <a:ext cx="6276091" cy="3376538"/>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descr="A 3d model of a building&#10;&#10;Description automatically generated">
            <a:extLst>
              <a:ext uri="{FF2B5EF4-FFF2-40B4-BE49-F238E27FC236}">
                <a16:creationId xmlns:a16="http://schemas.microsoft.com/office/drawing/2014/main" id="{FF5BFAC1-241F-BDAA-C787-AB039510A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12" y="0"/>
            <a:ext cx="6397389" cy="3429000"/>
          </a:xfrm>
          <a:prstGeom prst="rect">
            <a:avLst/>
          </a:prstGeom>
          <a:ln w="889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83A65717-FA10-9214-DEE1-92DCA3BB52E7}"/>
              </a:ext>
            </a:extLst>
          </p:cNvPr>
          <p:cNvSpPr txBox="1"/>
          <p:nvPr/>
        </p:nvSpPr>
        <p:spPr>
          <a:xfrm>
            <a:off x="343948" y="1014742"/>
            <a:ext cx="5108896" cy="923330"/>
          </a:xfrm>
          <a:prstGeom prst="rect">
            <a:avLst/>
          </a:prstGeom>
          <a:noFill/>
        </p:spPr>
        <p:txBody>
          <a:bodyPr wrap="square" rtlCol="0">
            <a:spAutoFit/>
          </a:bodyPr>
          <a:lstStyle/>
          <a:p>
            <a:r>
              <a:rPr lang="en-GB"/>
              <a:t>The new layout provided more space for the puzzles to be seen by the player. Nothing was hidden or in areas that required previous context.</a:t>
            </a:r>
          </a:p>
        </p:txBody>
      </p:sp>
      <p:sp>
        <p:nvSpPr>
          <p:cNvPr id="3" name="TextBox 2">
            <a:extLst>
              <a:ext uri="{FF2B5EF4-FFF2-40B4-BE49-F238E27FC236}">
                <a16:creationId xmlns:a16="http://schemas.microsoft.com/office/drawing/2014/main" id="{5ECB91CD-1352-B508-7F90-1D244BEF92F8}"/>
              </a:ext>
            </a:extLst>
          </p:cNvPr>
          <p:cNvSpPr txBox="1"/>
          <p:nvPr/>
        </p:nvSpPr>
        <p:spPr>
          <a:xfrm>
            <a:off x="6662257" y="3935509"/>
            <a:ext cx="5108896" cy="923330"/>
          </a:xfrm>
          <a:prstGeom prst="rect">
            <a:avLst/>
          </a:prstGeom>
          <a:noFill/>
        </p:spPr>
        <p:txBody>
          <a:bodyPr wrap="square" rtlCol="0">
            <a:spAutoFit/>
          </a:bodyPr>
          <a:lstStyle/>
          <a:p>
            <a:r>
              <a:rPr lang="en-GB"/>
              <a:t>The player space provided much more visual context and space for the player attempt to come a conclusion on how to solve the puzzle.</a:t>
            </a:r>
          </a:p>
        </p:txBody>
      </p:sp>
      <p:sp>
        <p:nvSpPr>
          <p:cNvPr id="4" name="TextBox 3">
            <a:extLst>
              <a:ext uri="{FF2B5EF4-FFF2-40B4-BE49-F238E27FC236}">
                <a16:creationId xmlns:a16="http://schemas.microsoft.com/office/drawing/2014/main" id="{2FF53AB8-6C55-224E-FDD7-4D2CC57CCAAA}"/>
              </a:ext>
            </a:extLst>
          </p:cNvPr>
          <p:cNvSpPr txBox="1"/>
          <p:nvPr/>
        </p:nvSpPr>
        <p:spPr>
          <a:xfrm>
            <a:off x="6662257" y="5169732"/>
            <a:ext cx="5108896" cy="923330"/>
          </a:xfrm>
          <a:prstGeom prst="rect">
            <a:avLst/>
          </a:prstGeom>
          <a:noFill/>
        </p:spPr>
        <p:txBody>
          <a:bodyPr wrap="square" rtlCol="0">
            <a:spAutoFit/>
          </a:bodyPr>
          <a:lstStyle/>
          <a:p>
            <a:r>
              <a:rPr lang="en-GB"/>
              <a:t>The player space provided much more visual context and space for the player attempt to come a conclusion on how to solve the puzzle.</a:t>
            </a:r>
          </a:p>
        </p:txBody>
      </p:sp>
      <p:sp>
        <p:nvSpPr>
          <p:cNvPr id="5" name="TextBox 4">
            <a:extLst>
              <a:ext uri="{FF2B5EF4-FFF2-40B4-BE49-F238E27FC236}">
                <a16:creationId xmlns:a16="http://schemas.microsoft.com/office/drawing/2014/main" id="{112D1FD5-6907-F4CB-1E65-B0D6CB632B99}"/>
              </a:ext>
            </a:extLst>
          </p:cNvPr>
          <p:cNvSpPr txBox="1"/>
          <p:nvPr/>
        </p:nvSpPr>
        <p:spPr>
          <a:xfrm>
            <a:off x="343948" y="2070237"/>
            <a:ext cx="5108896" cy="923330"/>
          </a:xfrm>
          <a:prstGeom prst="rect">
            <a:avLst/>
          </a:prstGeom>
          <a:noFill/>
        </p:spPr>
        <p:txBody>
          <a:bodyPr wrap="square" rtlCol="0">
            <a:spAutoFit/>
          </a:bodyPr>
          <a:lstStyle/>
          <a:p>
            <a:r>
              <a:rPr lang="en-GB"/>
              <a:t>The player is gated at the start to teach the visual context needed for the puzzles in the later part of the level.</a:t>
            </a:r>
          </a:p>
        </p:txBody>
      </p:sp>
    </p:spTree>
    <p:extLst>
      <p:ext uri="{BB962C8B-B14F-4D97-AF65-F5344CB8AC3E}">
        <p14:creationId xmlns:p14="http://schemas.microsoft.com/office/powerpoint/2010/main" val="3572864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id of paper with red lines&#10;&#10;Description automatically generated">
            <a:extLst>
              <a:ext uri="{FF2B5EF4-FFF2-40B4-BE49-F238E27FC236}">
                <a16:creationId xmlns:a16="http://schemas.microsoft.com/office/drawing/2014/main" id="{A14AC9C3-930A-7CC5-7852-F3B9B416163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53032" y="-624892"/>
            <a:ext cx="15127510" cy="8107783"/>
          </a:xfrm>
          <a:prstGeom prst="rect">
            <a:avLst/>
          </a:prstGeom>
        </p:spPr>
      </p:pic>
      <p:sp>
        <p:nvSpPr>
          <p:cNvPr id="8" name="TextBox 7">
            <a:extLst>
              <a:ext uri="{FF2B5EF4-FFF2-40B4-BE49-F238E27FC236}">
                <a16:creationId xmlns:a16="http://schemas.microsoft.com/office/drawing/2014/main" id="{63333E0B-2A78-C0DD-994F-CD2585DAB198}"/>
              </a:ext>
            </a:extLst>
          </p:cNvPr>
          <p:cNvSpPr txBox="1"/>
          <p:nvPr/>
        </p:nvSpPr>
        <p:spPr>
          <a:xfrm>
            <a:off x="343948" y="377504"/>
            <a:ext cx="7885652" cy="584775"/>
          </a:xfrm>
          <a:prstGeom prst="rect">
            <a:avLst/>
          </a:prstGeom>
          <a:noFill/>
        </p:spPr>
        <p:txBody>
          <a:bodyPr wrap="square" rtlCol="0">
            <a:spAutoFit/>
          </a:bodyPr>
          <a:lstStyle/>
          <a:p>
            <a:r>
              <a:rPr lang="en-GB" sz="3200" dirty="0">
                <a:solidFill>
                  <a:srgbClr val="00B050"/>
                </a:solidFill>
                <a:highlight>
                  <a:srgbClr val="808080"/>
                </a:highlight>
              </a:rPr>
              <a:t>Playtest 2 (Unsupervised)(Anonymous Results)</a:t>
            </a:r>
          </a:p>
        </p:txBody>
      </p:sp>
      <p:sp>
        <p:nvSpPr>
          <p:cNvPr id="6" name="TextBox 5">
            <a:extLst>
              <a:ext uri="{FF2B5EF4-FFF2-40B4-BE49-F238E27FC236}">
                <a16:creationId xmlns:a16="http://schemas.microsoft.com/office/drawing/2014/main" id="{B5DE03DF-38E0-037B-3071-5FF2D6005BF9}"/>
              </a:ext>
            </a:extLst>
          </p:cNvPr>
          <p:cNvSpPr txBox="1"/>
          <p:nvPr/>
        </p:nvSpPr>
        <p:spPr>
          <a:xfrm>
            <a:off x="545283" y="1125904"/>
            <a:ext cx="3590489" cy="461665"/>
          </a:xfrm>
          <a:prstGeom prst="rect">
            <a:avLst/>
          </a:prstGeom>
          <a:noFill/>
        </p:spPr>
        <p:txBody>
          <a:bodyPr wrap="square" rtlCol="0">
            <a:spAutoFit/>
          </a:bodyPr>
          <a:lstStyle/>
          <a:p>
            <a:r>
              <a:rPr lang="en-GB" sz="2400" dirty="0">
                <a:solidFill>
                  <a:srgbClr val="FFC000"/>
                </a:solidFill>
              </a:rPr>
              <a:t>Positives: From the Results</a:t>
            </a:r>
          </a:p>
        </p:txBody>
      </p:sp>
      <p:sp>
        <p:nvSpPr>
          <p:cNvPr id="7" name="TextBox 6">
            <a:extLst>
              <a:ext uri="{FF2B5EF4-FFF2-40B4-BE49-F238E27FC236}">
                <a16:creationId xmlns:a16="http://schemas.microsoft.com/office/drawing/2014/main" id="{9ACB33F0-1954-E38A-156E-905CD25A547F}"/>
              </a:ext>
            </a:extLst>
          </p:cNvPr>
          <p:cNvSpPr txBox="1"/>
          <p:nvPr/>
        </p:nvSpPr>
        <p:spPr>
          <a:xfrm>
            <a:off x="7324986" y="1125905"/>
            <a:ext cx="3832372" cy="461665"/>
          </a:xfrm>
          <a:prstGeom prst="rect">
            <a:avLst/>
          </a:prstGeom>
          <a:noFill/>
        </p:spPr>
        <p:txBody>
          <a:bodyPr wrap="square" rtlCol="0">
            <a:spAutoFit/>
          </a:bodyPr>
          <a:lstStyle/>
          <a:p>
            <a:r>
              <a:rPr lang="en-GB" sz="2400" dirty="0">
                <a:solidFill>
                  <a:srgbClr val="FF0000"/>
                </a:solidFill>
              </a:rPr>
              <a:t>Negatives: From the Results</a:t>
            </a:r>
          </a:p>
        </p:txBody>
      </p:sp>
      <p:sp>
        <p:nvSpPr>
          <p:cNvPr id="2" name="TextBox 1">
            <a:extLst>
              <a:ext uri="{FF2B5EF4-FFF2-40B4-BE49-F238E27FC236}">
                <a16:creationId xmlns:a16="http://schemas.microsoft.com/office/drawing/2014/main" id="{3315F023-7206-0CCB-DA85-A1E9A8D1078B}"/>
              </a:ext>
            </a:extLst>
          </p:cNvPr>
          <p:cNvSpPr txBox="1"/>
          <p:nvPr/>
        </p:nvSpPr>
        <p:spPr>
          <a:xfrm>
            <a:off x="7449421" y="1992697"/>
            <a:ext cx="3338820" cy="923330"/>
          </a:xfrm>
          <a:custGeom>
            <a:avLst/>
            <a:gdLst>
              <a:gd name="connsiteX0" fmla="*/ 0 w 3338820"/>
              <a:gd name="connsiteY0" fmla="*/ 0 h 923330"/>
              <a:gd name="connsiteX1" fmla="*/ 667764 w 3338820"/>
              <a:gd name="connsiteY1" fmla="*/ 0 h 923330"/>
              <a:gd name="connsiteX2" fmla="*/ 1335528 w 3338820"/>
              <a:gd name="connsiteY2" fmla="*/ 0 h 923330"/>
              <a:gd name="connsiteX3" fmla="*/ 2003292 w 3338820"/>
              <a:gd name="connsiteY3" fmla="*/ 0 h 923330"/>
              <a:gd name="connsiteX4" fmla="*/ 2570891 w 3338820"/>
              <a:gd name="connsiteY4" fmla="*/ 0 h 923330"/>
              <a:gd name="connsiteX5" fmla="*/ 3338820 w 3338820"/>
              <a:gd name="connsiteY5" fmla="*/ 0 h 923330"/>
              <a:gd name="connsiteX6" fmla="*/ 3338820 w 3338820"/>
              <a:gd name="connsiteY6" fmla="*/ 480132 h 923330"/>
              <a:gd name="connsiteX7" fmla="*/ 3338820 w 3338820"/>
              <a:gd name="connsiteY7" fmla="*/ 923330 h 923330"/>
              <a:gd name="connsiteX8" fmla="*/ 2704444 w 3338820"/>
              <a:gd name="connsiteY8" fmla="*/ 923330 h 923330"/>
              <a:gd name="connsiteX9" fmla="*/ 2036680 w 3338820"/>
              <a:gd name="connsiteY9" fmla="*/ 923330 h 923330"/>
              <a:gd name="connsiteX10" fmla="*/ 1368916 w 3338820"/>
              <a:gd name="connsiteY10" fmla="*/ 923330 h 923330"/>
              <a:gd name="connsiteX11" fmla="*/ 701152 w 3338820"/>
              <a:gd name="connsiteY11" fmla="*/ 923330 h 923330"/>
              <a:gd name="connsiteX12" fmla="*/ 0 w 3338820"/>
              <a:gd name="connsiteY12" fmla="*/ 923330 h 923330"/>
              <a:gd name="connsiteX13" fmla="*/ 0 w 3338820"/>
              <a:gd name="connsiteY13" fmla="*/ 443198 h 923330"/>
              <a:gd name="connsiteX14" fmla="*/ 0 w 3338820"/>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8820" h="923330" extrusionOk="0">
                <a:moveTo>
                  <a:pt x="0" y="0"/>
                </a:moveTo>
                <a:cubicBezTo>
                  <a:pt x="149071" y="-27175"/>
                  <a:pt x="421571" y="8916"/>
                  <a:pt x="667764" y="0"/>
                </a:cubicBezTo>
                <a:cubicBezTo>
                  <a:pt x="913957" y="-8916"/>
                  <a:pt x="1050776" y="19806"/>
                  <a:pt x="1335528" y="0"/>
                </a:cubicBezTo>
                <a:cubicBezTo>
                  <a:pt x="1620280" y="-19806"/>
                  <a:pt x="1790554" y="-18091"/>
                  <a:pt x="2003292" y="0"/>
                </a:cubicBezTo>
                <a:cubicBezTo>
                  <a:pt x="2216030" y="18091"/>
                  <a:pt x="2313664" y="-5329"/>
                  <a:pt x="2570891" y="0"/>
                </a:cubicBezTo>
                <a:cubicBezTo>
                  <a:pt x="2828118" y="5329"/>
                  <a:pt x="3025180" y="28435"/>
                  <a:pt x="3338820" y="0"/>
                </a:cubicBezTo>
                <a:cubicBezTo>
                  <a:pt x="3319810" y="150892"/>
                  <a:pt x="3360892" y="366968"/>
                  <a:pt x="3338820" y="480132"/>
                </a:cubicBezTo>
                <a:cubicBezTo>
                  <a:pt x="3316748" y="593296"/>
                  <a:pt x="3345403" y="771624"/>
                  <a:pt x="3338820" y="923330"/>
                </a:cubicBezTo>
                <a:cubicBezTo>
                  <a:pt x="3115555" y="919806"/>
                  <a:pt x="2942585" y="941332"/>
                  <a:pt x="2704444" y="923330"/>
                </a:cubicBezTo>
                <a:cubicBezTo>
                  <a:pt x="2466303" y="905328"/>
                  <a:pt x="2345914" y="947727"/>
                  <a:pt x="2036680" y="923330"/>
                </a:cubicBezTo>
                <a:cubicBezTo>
                  <a:pt x="1727446" y="898933"/>
                  <a:pt x="1681639" y="955766"/>
                  <a:pt x="1368916" y="923330"/>
                </a:cubicBezTo>
                <a:cubicBezTo>
                  <a:pt x="1056193" y="890894"/>
                  <a:pt x="975666" y="911297"/>
                  <a:pt x="701152" y="923330"/>
                </a:cubicBezTo>
                <a:cubicBezTo>
                  <a:pt x="426638" y="935363"/>
                  <a:pt x="227214" y="935829"/>
                  <a:pt x="0" y="923330"/>
                </a:cubicBezTo>
                <a:cubicBezTo>
                  <a:pt x="8371" y="813388"/>
                  <a:pt x="20921" y="567755"/>
                  <a:pt x="0" y="443198"/>
                </a:cubicBezTo>
                <a:cubicBezTo>
                  <a:pt x="-20921" y="318641"/>
                  <a:pt x="7007" y="191009"/>
                  <a:pt x="0" y="0"/>
                </a:cubicBezTo>
                <a:close/>
              </a:path>
            </a:pathLst>
          </a:custGeom>
          <a:noFill/>
          <a:ln>
            <a:solidFill>
              <a:srgbClr val="FF0000"/>
            </a:solidFill>
            <a:extLst>
              <a:ext uri="{C807C97D-BFC1-408E-A445-0C87EB9F89A2}">
                <ask:lineSketchStyleProps xmlns:ask="http://schemas.microsoft.com/office/drawing/2018/sketchyshapes" sd="3792658612">
                  <a:prstGeom prst="rect">
                    <a:avLst/>
                  </a:prstGeom>
                  <ask:type>
                    <ask:lineSketchFreehand/>
                  </ask:type>
                </ask:lineSketchStyleProps>
              </a:ext>
            </a:extLst>
          </a:ln>
        </p:spPr>
        <p:txBody>
          <a:bodyPr wrap="square" rtlCol="0">
            <a:spAutoFit/>
          </a:bodyPr>
          <a:lstStyle/>
          <a:p>
            <a:r>
              <a:rPr lang="en-GB" dirty="0">
                <a:solidFill>
                  <a:srgbClr val="FF0000"/>
                </a:solidFill>
              </a:rPr>
              <a:t>Players did get lost more often, due to lack of clear changes when puzzles completed.</a:t>
            </a:r>
          </a:p>
        </p:txBody>
      </p:sp>
      <p:sp>
        <p:nvSpPr>
          <p:cNvPr id="3" name="TextBox 2">
            <a:extLst>
              <a:ext uri="{FF2B5EF4-FFF2-40B4-BE49-F238E27FC236}">
                <a16:creationId xmlns:a16="http://schemas.microsoft.com/office/drawing/2014/main" id="{BCD9EF6A-97C8-0D40-AC10-EEE99C135258}"/>
              </a:ext>
            </a:extLst>
          </p:cNvPr>
          <p:cNvSpPr txBox="1"/>
          <p:nvPr/>
        </p:nvSpPr>
        <p:spPr>
          <a:xfrm>
            <a:off x="7449421" y="3214584"/>
            <a:ext cx="3338820" cy="646331"/>
          </a:xfrm>
          <a:custGeom>
            <a:avLst/>
            <a:gdLst>
              <a:gd name="connsiteX0" fmla="*/ 0 w 3338820"/>
              <a:gd name="connsiteY0" fmla="*/ 0 h 646331"/>
              <a:gd name="connsiteX1" fmla="*/ 600988 w 3338820"/>
              <a:gd name="connsiteY1" fmla="*/ 0 h 646331"/>
              <a:gd name="connsiteX2" fmla="*/ 1268752 w 3338820"/>
              <a:gd name="connsiteY2" fmla="*/ 0 h 646331"/>
              <a:gd name="connsiteX3" fmla="*/ 1836351 w 3338820"/>
              <a:gd name="connsiteY3" fmla="*/ 0 h 646331"/>
              <a:gd name="connsiteX4" fmla="*/ 2470727 w 3338820"/>
              <a:gd name="connsiteY4" fmla="*/ 0 h 646331"/>
              <a:gd name="connsiteX5" fmla="*/ 3338820 w 3338820"/>
              <a:gd name="connsiteY5" fmla="*/ 0 h 646331"/>
              <a:gd name="connsiteX6" fmla="*/ 3338820 w 3338820"/>
              <a:gd name="connsiteY6" fmla="*/ 646331 h 646331"/>
              <a:gd name="connsiteX7" fmla="*/ 2604280 w 3338820"/>
              <a:gd name="connsiteY7" fmla="*/ 646331 h 646331"/>
              <a:gd name="connsiteX8" fmla="*/ 1969904 w 3338820"/>
              <a:gd name="connsiteY8" fmla="*/ 646331 h 646331"/>
              <a:gd name="connsiteX9" fmla="*/ 1335528 w 3338820"/>
              <a:gd name="connsiteY9" fmla="*/ 646331 h 646331"/>
              <a:gd name="connsiteX10" fmla="*/ 600988 w 3338820"/>
              <a:gd name="connsiteY10" fmla="*/ 646331 h 646331"/>
              <a:gd name="connsiteX11" fmla="*/ 0 w 3338820"/>
              <a:gd name="connsiteY11" fmla="*/ 646331 h 646331"/>
              <a:gd name="connsiteX12" fmla="*/ 0 w 3338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646331" extrusionOk="0">
                <a:moveTo>
                  <a:pt x="0" y="0"/>
                </a:moveTo>
                <a:cubicBezTo>
                  <a:pt x="200822" y="-18530"/>
                  <a:pt x="408482" y="11648"/>
                  <a:pt x="600988" y="0"/>
                </a:cubicBezTo>
                <a:cubicBezTo>
                  <a:pt x="793494" y="-11648"/>
                  <a:pt x="939687" y="1738"/>
                  <a:pt x="1268752" y="0"/>
                </a:cubicBezTo>
                <a:cubicBezTo>
                  <a:pt x="1597817" y="-1738"/>
                  <a:pt x="1587078" y="22026"/>
                  <a:pt x="1836351" y="0"/>
                </a:cubicBezTo>
                <a:cubicBezTo>
                  <a:pt x="2085624" y="-22026"/>
                  <a:pt x="2303839" y="-22244"/>
                  <a:pt x="2470727" y="0"/>
                </a:cubicBezTo>
                <a:cubicBezTo>
                  <a:pt x="2637615" y="22244"/>
                  <a:pt x="3135213" y="11032"/>
                  <a:pt x="3338820" y="0"/>
                </a:cubicBezTo>
                <a:cubicBezTo>
                  <a:pt x="3369333" y="272060"/>
                  <a:pt x="3340394" y="377745"/>
                  <a:pt x="3338820" y="646331"/>
                </a:cubicBezTo>
                <a:cubicBezTo>
                  <a:pt x="3187847" y="649443"/>
                  <a:pt x="2949266" y="676144"/>
                  <a:pt x="2604280" y="646331"/>
                </a:cubicBezTo>
                <a:cubicBezTo>
                  <a:pt x="2259294" y="616518"/>
                  <a:pt x="2100805" y="660980"/>
                  <a:pt x="1969904" y="646331"/>
                </a:cubicBezTo>
                <a:cubicBezTo>
                  <a:pt x="1839003" y="631682"/>
                  <a:pt x="1493291" y="665639"/>
                  <a:pt x="1335528" y="646331"/>
                </a:cubicBezTo>
                <a:cubicBezTo>
                  <a:pt x="1177765" y="627023"/>
                  <a:pt x="820718" y="619759"/>
                  <a:pt x="600988" y="646331"/>
                </a:cubicBezTo>
                <a:cubicBezTo>
                  <a:pt x="381258" y="672903"/>
                  <a:pt x="276269" y="659449"/>
                  <a:pt x="0" y="646331"/>
                </a:cubicBezTo>
                <a:cubicBezTo>
                  <a:pt x="1957" y="439501"/>
                  <a:pt x="-6719" y="252697"/>
                  <a:pt x="0" y="0"/>
                </a:cubicBezTo>
                <a:close/>
              </a:path>
            </a:pathLst>
          </a:custGeom>
          <a:noFill/>
          <a:ln>
            <a:solidFill>
              <a:srgbClr val="FF0000"/>
            </a:solidFill>
            <a:extLst>
              <a:ext uri="{C807C97D-BFC1-408E-A445-0C87EB9F89A2}">
                <ask:lineSketchStyleProps xmlns:ask="http://schemas.microsoft.com/office/drawing/2018/sketchyshapes" sd="602017460">
                  <a:prstGeom prst="rect">
                    <a:avLst/>
                  </a:prstGeom>
                  <ask:type>
                    <ask:lineSketchFreehand/>
                  </ask:type>
                </ask:lineSketchStyleProps>
              </a:ext>
            </a:extLst>
          </a:ln>
        </p:spPr>
        <p:txBody>
          <a:bodyPr wrap="square" rtlCol="0">
            <a:spAutoFit/>
          </a:bodyPr>
          <a:lstStyle/>
          <a:p>
            <a:r>
              <a:rPr lang="en-GB" dirty="0">
                <a:solidFill>
                  <a:srgbClr val="FF0000"/>
                </a:solidFill>
              </a:rPr>
              <a:t>Unclear as to what could be interacted within certain areas.</a:t>
            </a:r>
          </a:p>
        </p:txBody>
      </p:sp>
      <p:sp>
        <p:nvSpPr>
          <p:cNvPr id="4" name="TextBox 3">
            <a:extLst>
              <a:ext uri="{FF2B5EF4-FFF2-40B4-BE49-F238E27FC236}">
                <a16:creationId xmlns:a16="http://schemas.microsoft.com/office/drawing/2014/main" id="{D47ECBA0-2A01-2B01-93B7-A94EA51FDCC0}"/>
              </a:ext>
            </a:extLst>
          </p:cNvPr>
          <p:cNvSpPr txBox="1"/>
          <p:nvPr/>
        </p:nvSpPr>
        <p:spPr>
          <a:xfrm>
            <a:off x="7474588" y="5416976"/>
            <a:ext cx="3338820" cy="369332"/>
          </a:xfrm>
          <a:custGeom>
            <a:avLst/>
            <a:gdLst>
              <a:gd name="connsiteX0" fmla="*/ 0 w 3338820"/>
              <a:gd name="connsiteY0" fmla="*/ 0 h 369332"/>
              <a:gd name="connsiteX1" fmla="*/ 567599 w 3338820"/>
              <a:gd name="connsiteY1" fmla="*/ 0 h 369332"/>
              <a:gd name="connsiteX2" fmla="*/ 1268752 w 3338820"/>
              <a:gd name="connsiteY2" fmla="*/ 0 h 369332"/>
              <a:gd name="connsiteX3" fmla="*/ 1903127 w 3338820"/>
              <a:gd name="connsiteY3" fmla="*/ 0 h 369332"/>
              <a:gd name="connsiteX4" fmla="*/ 2470727 w 3338820"/>
              <a:gd name="connsiteY4" fmla="*/ 0 h 369332"/>
              <a:gd name="connsiteX5" fmla="*/ 3338820 w 3338820"/>
              <a:gd name="connsiteY5" fmla="*/ 0 h 369332"/>
              <a:gd name="connsiteX6" fmla="*/ 3338820 w 3338820"/>
              <a:gd name="connsiteY6" fmla="*/ 369332 h 369332"/>
              <a:gd name="connsiteX7" fmla="*/ 2637668 w 3338820"/>
              <a:gd name="connsiteY7" fmla="*/ 369332 h 369332"/>
              <a:gd name="connsiteX8" fmla="*/ 1936516 w 3338820"/>
              <a:gd name="connsiteY8" fmla="*/ 369332 h 369332"/>
              <a:gd name="connsiteX9" fmla="*/ 1302140 w 3338820"/>
              <a:gd name="connsiteY9" fmla="*/ 369332 h 369332"/>
              <a:gd name="connsiteX10" fmla="*/ 600988 w 3338820"/>
              <a:gd name="connsiteY10" fmla="*/ 369332 h 369332"/>
              <a:gd name="connsiteX11" fmla="*/ 0 w 3338820"/>
              <a:gd name="connsiteY11" fmla="*/ 369332 h 369332"/>
              <a:gd name="connsiteX12" fmla="*/ 0 w 3338820"/>
              <a:gd name="connsiteY1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369332" extrusionOk="0">
                <a:moveTo>
                  <a:pt x="0" y="0"/>
                </a:moveTo>
                <a:cubicBezTo>
                  <a:pt x="198488" y="-27233"/>
                  <a:pt x="428017" y="3957"/>
                  <a:pt x="567599" y="0"/>
                </a:cubicBezTo>
                <a:cubicBezTo>
                  <a:pt x="707181" y="-3957"/>
                  <a:pt x="1026371" y="-14973"/>
                  <a:pt x="1268752" y="0"/>
                </a:cubicBezTo>
                <a:cubicBezTo>
                  <a:pt x="1511133" y="14973"/>
                  <a:pt x="1698802" y="8038"/>
                  <a:pt x="1903127" y="0"/>
                </a:cubicBezTo>
                <a:cubicBezTo>
                  <a:pt x="2107452" y="-8038"/>
                  <a:pt x="2275908" y="-562"/>
                  <a:pt x="2470727" y="0"/>
                </a:cubicBezTo>
                <a:cubicBezTo>
                  <a:pt x="2665546" y="562"/>
                  <a:pt x="3073643" y="-647"/>
                  <a:pt x="3338820" y="0"/>
                </a:cubicBezTo>
                <a:cubicBezTo>
                  <a:pt x="3339408" y="106051"/>
                  <a:pt x="3348258" y="267812"/>
                  <a:pt x="3338820" y="369332"/>
                </a:cubicBezTo>
                <a:cubicBezTo>
                  <a:pt x="3125119" y="396654"/>
                  <a:pt x="2971101" y="338044"/>
                  <a:pt x="2637668" y="369332"/>
                </a:cubicBezTo>
                <a:cubicBezTo>
                  <a:pt x="2304235" y="400620"/>
                  <a:pt x="2246308" y="381385"/>
                  <a:pt x="1936516" y="369332"/>
                </a:cubicBezTo>
                <a:cubicBezTo>
                  <a:pt x="1626724" y="357279"/>
                  <a:pt x="1617257" y="389827"/>
                  <a:pt x="1302140" y="369332"/>
                </a:cubicBezTo>
                <a:cubicBezTo>
                  <a:pt x="987023" y="348837"/>
                  <a:pt x="757936" y="385088"/>
                  <a:pt x="600988" y="369332"/>
                </a:cubicBezTo>
                <a:cubicBezTo>
                  <a:pt x="444040" y="353576"/>
                  <a:pt x="252860" y="342615"/>
                  <a:pt x="0" y="369332"/>
                </a:cubicBezTo>
                <a:cubicBezTo>
                  <a:pt x="18011" y="193145"/>
                  <a:pt x="14620" y="156401"/>
                  <a:pt x="0" y="0"/>
                </a:cubicBezTo>
                <a:close/>
              </a:path>
            </a:pathLst>
          </a:custGeom>
          <a:noFill/>
          <a:ln>
            <a:solidFill>
              <a:srgbClr val="FF0000"/>
            </a:solidFill>
            <a:extLst>
              <a:ext uri="{C807C97D-BFC1-408E-A445-0C87EB9F89A2}">
                <ask:lineSketchStyleProps xmlns:ask="http://schemas.microsoft.com/office/drawing/2018/sketchyshapes" sd="520347510">
                  <a:prstGeom prst="rect">
                    <a:avLst/>
                  </a:prstGeom>
                  <ask:type>
                    <ask:lineSketchFreehand/>
                  </ask:type>
                </ask:lineSketchStyleProps>
              </a:ext>
            </a:extLst>
          </a:ln>
        </p:spPr>
        <p:txBody>
          <a:bodyPr wrap="square" rtlCol="0">
            <a:spAutoFit/>
          </a:bodyPr>
          <a:lstStyle/>
          <a:p>
            <a:r>
              <a:rPr lang="en-GB" dirty="0">
                <a:solidFill>
                  <a:srgbClr val="FF0000"/>
                </a:solidFill>
              </a:rPr>
              <a:t>Lack of elevation, very flat.</a:t>
            </a:r>
          </a:p>
        </p:txBody>
      </p:sp>
      <p:sp>
        <p:nvSpPr>
          <p:cNvPr id="5" name="TextBox 4">
            <a:extLst>
              <a:ext uri="{FF2B5EF4-FFF2-40B4-BE49-F238E27FC236}">
                <a16:creationId xmlns:a16="http://schemas.microsoft.com/office/drawing/2014/main" id="{ADDF8ED9-5AA3-726B-8269-EF797BDB5E14}"/>
              </a:ext>
            </a:extLst>
          </p:cNvPr>
          <p:cNvSpPr txBox="1"/>
          <p:nvPr/>
        </p:nvSpPr>
        <p:spPr>
          <a:xfrm>
            <a:off x="796952" y="1808031"/>
            <a:ext cx="3338820" cy="646331"/>
          </a:xfrm>
          <a:custGeom>
            <a:avLst/>
            <a:gdLst>
              <a:gd name="connsiteX0" fmla="*/ 0 w 3338820"/>
              <a:gd name="connsiteY0" fmla="*/ 0 h 646331"/>
              <a:gd name="connsiteX1" fmla="*/ 567599 w 3338820"/>
              <a:gd name="connsiteY1" fmla="*/ 0 h 646331"/>
              <a:gd name="connsiteX2" fmla="*/ 1268752 w 3338820"/>
              <a:gd name="connsiteY2" fmla="*/ 0 h 646331"/>
              <a:gd name="connsiteX3" fmla="*/ 1936516 w 3338820"/>
              <a:gd name="connsiteY3" fmla="*/ 0 h 646331"/>
              <a:gd name="connsiteX4" fmla="*/ 2671056 w 3338820"/>
              <a:gd name="connsiteY4" fmla="*/ 0 h 646331"/>
              <a:gd name="connsiteX5" fmla="*/ 3338820 w 3338820"/>
              <a:gd name="connsiteY5" fmla="*/ 0 h 646331"/>
              <a:gd name="connsiteX6" fmla="*/ 3338820 w 3338820"/>
              <a:gd name="connsiteY6" fmla="*/ 646331 h 646331"/>
              <a:gd name="connsiteX7" fmla="*/ 2671056 w 3338820"/>
              <a:gd name="connsiteY7" fmla="*/ 646331 h 646331"/>
              <a:gd name="connsiteX8" fmla="*/ 2103457 w 3338820"/>
              <a:gd name="connsiteY8" fmla="*/ 646331 h 646331"/>
              <a:gd name="connsiteX9" fmla="*/ 1469081 w 3338820"/>
              <a:gd name="connsiteY9" fmla="*/ 646331 h 646331"/>
              <a:gd name="connsiteX10" fmla="*/ 834705 w 3338820"/>
              <a:gd name="connsiteY10" fmla="*/ 646331 h 646331"/>
              <a:gd name="connsiteX11" fmla="*/ 0 w 3338820"/>
              <a:gd name="connsiteY11" fmla="*/ 646331 h 646331"/>
              <a:gd name="connsiteX12" fmla="*/ 0 w 3338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646331" extrusionOk="0">
                <a:moveTo>
                  <a:pt x="0" y="0"/>
                </a:moveTo>
                <a:cubicBezTo>
                  <a:pt x="188795" y="5834"/>
                  <a:pt x="347970" y="-8444"/>
                  <a:pt x="567599" y="0"/>
                </a:cubicBezTo>
                <a:cubicBezTo>
                  <a:pt x="787228" y="8444"/>
                  <a:pt x="968250" y="11214"/>
                  <a:pt x="1268752" y="0"/>
                </a:cubicBezTo>
                <a:cubicBezTo>
                  <a:pt x="1569254" y="-11214"/>
                  <a:pt x="1734185" y="15722"/>
                  <a:pt x="1936516" y="0"/>
                </a:cubicBezTo>
                <a:cubicBezTo>
                  <a:pt x="2138847" y="-15722"/>
                  <a:pt x="2335163" y="28862"/>
                  <a:pt x="2671056" y="0"/>
                </a:cubicBezTo>
                <a:cubicBezTo>
                  <a:pt x="3006949" y="-28862"/>
                  <a:pt x="3034639" y="-30406"/>
                  <a:pt x="3338820" y="0"/>
                </a:cubicBezTo>
                <a:cubicBezTo>
                  <a:pt x="3346140" y="254091"/>
                  <a:pt x="3338175" y="360947"/>
                  <a:pt x="3338820" y="646331"/>
                </a:cubicBezTo>
                <a:cubicBezTo>
                  <a:pt x="3116379" y="613884"/>
                  <a:pt x="2877756" y="639755"/>
                  <a:pt x="2671056" y="646331"/>
                </a:cubicBezTo>
                <a:cubicBezTo>
                  <a:pt x="2464356" y="652907"/>
                  <a:pt x="2243148" y="651597"/>
                  <a:pt x="2103457" y="646331"/>
                </a:cubicBezTo>
                <a:cubicBezTo>
                  <a:pt x="1963766" y="641065"/>
                  <a:pt x="1607514" y="674559"/>
                  <a:pt x="1469081" y="646331"/>
                </a:cubicBezTo>
                <a:cubicBezTo>
                  <a:pt x="1330648" y="618103"/>
                  <a:pt x="990241" y="632101"/>
                  <a:pt x="834705" y="646331"/>
                </a:cubicBezTo>
                <a:cubicBezTo>
                  <a:pt x="679169" y="660561"/>
                  <a:pt x="401596" y="643673"/>
                  <a:pt x="0" y="646331"/>
                </a:cubicBezTo>
                <a:cubicBezTo>
                  <a:pt x="1708" y="455459"/>
                  <a:pt x="-324" y="288891"/>
                  <a:pt x="0" y="0"/>
                </a:cubicBezTo>
                <a:close/>
              </a:path>
            </a:pathLst>
          </a:custGeom>
          <a:noFill/>
          <a:ln>
            <a:solidFill>
              <a:srgbClr val="FFC000"/>
            </a:solidFill>
            <a:extLst>
              <a:ext uri="{C807C97D-BFC1-408E-A445-0C87EB9F89A2}">
                <ask:lineSketchStyleProps xmlns:ask="http://schemas.microsoft.com/office/drawing/2018/sketchyshapes" sd="2839339852">
                  <a:prstGeom prst="rect">
                    <a:avLst/>
                  </a:prstGeom>
                  <ask:type>
                    <ask:lineSketchFreehand/>
                  </ask:type>
                </ask:lineSketchStyleProps>
              </a:ext>
            </a:extLst>
          </a:ln>
        </p:spPr>
        <p:txBody>
          <a:bodyPr wrap="square" rtlCol="0">
            <a:spAutoFit/>
          </a:bodyPr>
          <a:lstStyle/>
          <a:p>
            <a:r>
              <a:rPr lang="en-GB" dirty="0">
                <a:solidFill>
                  <a:srgbClr val="FFC000"/>
                </a:solidFill>
              </a:rPr>
              <a:t>Clear atmospheric language and effect.</a:t>
            </a:r>
          </a:p>
        </p:txBody>
      </p:sp>
      <p:sp>
        <p:nvSpPr>
          <p:cNvPr id="9" name="TextBox 8">
            <a:extLst>
              <a:ext uri="{FF2B5EF4-FFF2-40B4-BE49-F238E27FC236}">
                <a16:creationId xmlns:a16="http://schemas.microsoft.com/office/drawing/2014/main" id="{7DC70120-22FB-A653-0E81-37D814AE72C2}"/>
              </a:ext>
            </a:extLst>
          </p:cNvPr>
          <p:cNvSpPr txBox="1"/>
          <p:nvPr/>
        </p:nvSpPr>
        <p:spPr>
          <a:xfrm>
            <a:off x="784367" y="2674824"/>
            <a:ext cx="3338820" cy="646331"/>
          </a:xfrm>
          <a:custGeom>
            <a:avLst/>
            <a:gdLst>
              <a:gd name="connsiteX0" fmla="*/ 0 w 3338820"/>
              <a:gd name="connsiteY0" fmla="*/ 0 h 646331"/>
              <a:gd name="connsiteX1" fmla="*/ 734540 w 3338820"/>
              <a:gd name="connsiteY1" fmla="*/ 0 h 646331"/>
              <a:gd name="connsiteX2" fmla="*/ 1469081 w 3338820"/>
              <a:gd name="connsiteY2" fmla="*/ 0 h 646331"/>
              <a:gd name="connsiteX3" fmla="*/ 2103457 w 3338820"/>
              <a:gd name="connsiteY3" fmla="*/ 0 h 646331"/>
              <a:gd name="connsiteX4" fmla="*/ 3338820 w 3338820"/>
              <a:gd name="connsiteY4" fmla="*/ 0 h 646331"/>
              <a:gd name="connsiteX5" fmla="*/ 3338820 w 3338820"/>
              <a:gd name="connsiteY5" fmla="*/ 646331 h 646331"/>
              <a:gd name="connsiteX6" fmla="*/ 2671056 w 3338820"/>
              <a:gd name="connsiteY6" fmla="*/ 646331 h 646331"/>
              <a:gd name="connsiteX7" fmla="*/ 2070068 w 3338820"/>
              <a:gd name="connsiteY7" fmla="*/ 646331 h 646331"/>
              <a:gd name="connsiteX8" fmla="*/ 1435693 w 3338820"/>
              <a:gd name="connsiteY8" fmla="*/ 646331 h 646331"/>
              <a:gd name="connsiteX9" fmla="*/ 868093 w 3338820"/>
              <a:gd name="connsiteY9" fmla="*/ 646331 h 646331"/>
              <a:gd name="connsiteX10" fmla="*/ 0 w 3338820"/>
              <a:gd name="connsiteY10" fmla="*/ 646331 h 646331"/>
              <a:gd name="connsiteX11" fmla="*/ 0 w 3338820"/>
              <a:gd name="connsiteY1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8820" h="646331" extrusionOk="0">
                <a:moveTo>
                  <a:pt x="0" y="0"/>
                </a:moveTo>
                <a:cubicBezTo>
                  <a:pt x="349933" y="9061"/>
                  <a:pt x="421214" y="25137"/>
                  <a:pt x="734540" y="0"/>
                </a:cubicBezTo>
                <a:cubicBezTo>
                  <a:pt x="1047866" y="-25137"/>
                  <a:pt x="1311625" y="5262"/>
                  <a:pt x="1469081" y="0"/>
                </a:cubicBezTo>
                <a:cubicBezTo>
                  <a:pt x="1626537" y="-5262"/>
                  <a:pt x="1929776" y="1075"/>
                  <a:pt x="2103457" y="0"/>
                </a:cubicBezTo>
                <a:cubicBezTo>
                  <a:pt x="2277138" y="-1075"/>
                  <a:pt x="2734029" y="51182"/>
                  <a:pt x="3338820" y="0"/>
                </a:cubicBezTo>
                <a:cubicBezTo>
                  <a:pt x="3369777" y="186652"/>
                  <a:pt x="3331644" y="457634"/>
                  <a:pt x="3338820" y="646331"/>
                </a:cubicBezTo>
                <a:cubicBezTo>
                  <a:pt x="3063798" y="640302"/>
                  <a:pt x="2998256" y="672127"/>
                  <a:pt x="2671056" y="646331"/>
                </a:cubicBezTo>
                <a:cubicBezTo>
                  <a:pt x="2343856" y="620535"/>
                  <a:pt x="2210065" y="632909"/>
                  <a:pt x="2070068" y="646331"/>
                </a:cubicBezTo>
                <a:cubicBezTo>
                  <a:pt x="1930071" y="659753"/>
                  <a:pt x="1737523" y="674898"/>
                  <a:pt x="1435693" y="646331"/>
                </a:cubicBezTo>
                <a:cubicBezTo>
                  <a:pt x="1133864" y="617764"/>
                  <a:pt x="1073455" y="654714"/>
                  <a:pt x="868093" y="646331"/>
                </a:cubicBezTo>
                <a:cubicBezTo>
                  <a:pt x="662731" y="637948"/>
                  <a:pt x="264736" y="685621"/>
                  <a:pt x="0" y="646331"/>
                </a:cubicBezTo>
                <a:cubicBezTo>
                  <a:pt x="-29991" y="332646"/>
                  <a:pt x="-11520" y="288759"/>
                  <a:pt x="0" y="0"/>
                </a:cubicBezTo>
                <a:close/>
              </a:path>
            </a:pathLst>
          </a:custGeom>
          <a:noFill/>
          <a:ln>
            <a:solidFill>
              <a:srgbClr val="FFC000"/>
            </a:solidFill>
            <a:extLst>
              <a:ext uri="{C807C97D-BFC1-408E-A445-0C87EB9F89A2}">
                <ask:lineSketchStyleProps xmlns:ask="http://schemas.microsoft.com/office/drawing/2018/sketchyshapes" sd="3783489337">
                  <a:prstGeom prst="rect">
                    <a:avLst/>
                  </a:prstGeom>
                  <ask:type>
                    <ask:lineSketchFreehand/>
                  </ask:type>
                </ask:lineSketchStyleProps>
              </a:ext>
            </a:extLst>
          </a:ln>
        </p:spPr>
        <p:txBody>
          <a:bodyPr wrap="square" rtlCol="0">
            <a:spAutoFit/>
          </a:bodyPr>
          <a:lstStyle/>
          <a:p>
            <a:r>
              <a:rPr lang="en-GB" dirty="0">
                <a:solidFill>
                  <a:srgbClr val="FFC000"/>
                </a:solidFill>
              </a:rPr>
              <a:t>Context taught early on for items and elements within the level.</a:t>
            </a:r>
          </a:p>
        </p:txBody>
      </p:sp>
      <p:sp>
        <p:nvSpPr>
          <p:cNvPr id="10" name="TextBox 9">
            <a:extLst>
              <a:ext uri="{FF2B5EF4-FFF2-40B4-BE49-F238E27FC236}">
                <a16:creationId xmlns:a16="http://schemas.microsoft.com/office/drawing/2014/main" id="{9079B8BE-3961-C40C-A665-CD0FEE678468}"/>
              </a:ext>
            </a:extLst>
          </p:cNvPr>
          <p:cNvSpPr txBox="1"/>
          <p:nvPr/>
        </p:nvSpPr>
        <p:spPr>
          <a:xfrm>
            <a:off x="7449421" y="4038781"/>
            <a:ext cx="3338820" cy="1200329"/>
          </a:xfrm>
          <a:custGeom>
            <a:avLst/>
            <a:gdLst>
              <a:gd name="connsiteX0" fmla="*/ 0 w 3338820"/>
              <a:gd name="connsiteY0" fmla="*/ 0 h 1200329"/>
              <a:gd name="connsiteX1" fmla="*/ 567599 w 3338820"/>
              <a:gd name="connsiteY1" fmla="*/ 0 h 1200329"/>
              <a:gd name="connsiteX2" fmla="*/ 1235363 w 3338820"/>
              <a:gd name="connsiteY2" fmla="*/ 0 h 1200329"/>
              <a:gd name="connsiteX3" fmla="*/ 1802963 w 3338820"/>
              <a:gd name="connsiteY3" fmla="*/ 0 h 1200329"/>
              <a:gd name="connsiteX4" fmla="*/ 2504115 w 3338820"/>
              <a:gd name="connsiteY4" fmla="*/ 0 h 1200329"/>
              <a:gd name="connsiteX5" fmla="*/ 3338820 w 3338820"/>
              <a:gd name="connsiteY5" fmla="*/ 0 h 1200329"/>
              <a:gd name="connsiteX6" fmla="*/ 3338820 w 3338820"/>
              <a:gd name="connsiteY6" fmla="*/ 600165 h 1200329"/>
              <a:gd name="connsiteX7" fmla="*/ 3338820 w 3338820"/>
              <a:gd name="connsiteY7" fmla="*/ 1200329 h 1200329"/>
              <a:gd name="connsiteX8" fmla="*/ 2604280 w 3338820"/>
              <a:gd name="connsiteY8" fmla="*/ 1200329 h 1200329"/>
              <a:gd name="connsiteX9" fmla="*/ 1936516 w 3338820"/>
              <a:gd name="connsiteY9" fmla="*/ 1200329 h 1200329"/>
              <a:gd name="connsiteX10" fmla="*/ 1368916 w 3338820"/>
              <a:gd name="connsiteY10" fmla="*/ 1200329 h 1200329"/>
              <a:gd name="connsiteX11" fmla="*/ 667764 w 3338820"/>
              <a:gd name="connsiteY11" fmla="*/ 1200329 h 1200329"/>
              <a:gd name="connsiteX12" fmla="*/ 0 w 3338820"/>
              <a:gd name="connsiteY12" fmla="*/ 1200329 h 1200329"/>
              <a:gd name="connsiteX13" fmla="*/ 0 w 3338820"/>
              <a:gd name="connsiteY13" fmla="*/ 576158 h 1200329"/>
              <a:gd name="connsiteX14" fmla="*/ 0 w 3338820"/>
              <a:gd name="connsiteY1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8820" h="1200329" extrusionOk="0">
                <a:moveTo>
                  <a:pt x="0" y="0"/>
                </a:moveTo>
                <a:cubicBezTo>
                  <a:pt x="140137" y="-2536"/>
                  <a:pt x="292852" y="-11258"/>
                  <a:pt x="567599" y="0"/>
                </a:cubicBezTo>
                <a:cubicBezTo>
                  <a:pt x="842346" y="11258"/>
                  <a:pt x="1029874" y="-2096"/>
                  <a:pt x="1235363" y="0"/>
                </a:cubicBezTo>
                <a:cubicBezTo>
                  <a:pt x="1440852" y="2096"/>
                  <a:pt x="1679859" y="23395"/>
                  <a:pt x="1802963" y="0"/>
                </a:cubicBezTo>
                <a:cubicBezTo>
                  <a:pt x="1926067" y="-23395"/>
                  <a:pt x="2230896" y="25361"/>
                  <a:pt x="2504115" y="0"/>
                </a:cubicBezTo>
                <a:cubicBezTo>
                  <a:pt x="2777334" y="-25361"/>
                  <a:pt x="3032808" y="40747"/>
                  <a:pt x="3338820" y="0"/>
                </a:cubicBezTo>
                <a:cubicBezTo>
                  <a:pt x="3339579" y="127366"/>
                  <a:pt x="3359788" y="460239"/>
                  <a:pt x="3338820" y="600165"/>
                </a:cubicBezTo>
                <a:cubicBezTo>
                  <a:pt x="3317852" y="740092"/>
                  <a:pt x="3317262" y="995145"/>
                  <a:pt x="3338820" y="1200329"/>
                </a:cubicBezTo>
                <a:cubicBezTo>
                  <a:pt x="3106745" y="1197375"/>
                  <a:pt x="2846688" y="1182055"/>
                  <a:pt x="2604280" y="1200329"/>
                </a:cubicBezTo>
                <a:cubicBezTo>
                  <a:pt x="2361872" y="1218603"/>
                  <a:pt x="2204363" y="1174086"/>
                  <a:pt x="1936516" y="1200329"/>
                </a:cubicBezTo>
                <a:cubicBezTo>
                  <a:pt x="1668669" y="1226572"/>
                  <a:pt x="1616920" y="1208005"/>
                  <a:pt x="1368916" y="1200329"/>
                </a:cubicBezTo>
                <a:cubicBezTo>
                  <a:pt x="1120912" y="1192653"/>
                  <a:pt x="1009165" y="1203488"/>
                  <a:pt x="667764" y="1200329"/>
                </a:cubicBezTo>
                <a:cubicBezTo>
                  <a:pt x="326363" y="1197170"/>
                  <a:pt x="286744" y="1208086"/>
                  <a:pt x="0" y="1200329"/>
                </a:cubicBezTo>
                <a:cubicBezTo>
                  <a:pt x="-22755" y="972928"/>
                  <a:pt x="16505" y="759359"/>
                  <a:pt x="0" y="576158"/>
                </a:cubicBezTo>
                <a:cubicBezTo>
                  <a:pt x="-16505" y="392957"/>
                  <a:pt x="-20407" y="259099"/>
                  <a:pt x="0" y="0"/>
                </a:cubicBezTo>
                <a:close/>
              </a:path>
            </a:pathLst>
          </a:custGeom>
          <a:noFill/>
          <a:ln>
            <a:solidFill>
              <a:srgbClr val="FF0000"/>
            </a:solidFill>
            <a:extLst>
              <a:ext uri="{C807C97D-BFC1-408E-A445-0C87EB9F89A2}">
                <ask:lineSketchStyleProps xmlns:ask="http://schemas.microsoft.com/office/drawing/2018/sketchyshapes" sd="2182194465">
                  <a:prstGeom prst="rect">
                    <a:avLst/>
                  </a:prstGeom>
                  <ask:type>
                    <ask:lineSketchFreehand/>
                  </ask:type>
                </ask:lineSketchStyleProps>
              </a:ext>
            </a:extLst>
          </a:ln>
        </p:spPr>
        <p:txBody>
          <a:bodyPr wrap="square" rtlCol="0">
            <a:spAutoFit/>
          </a:bodyPr>
          <a:lstStyle/>
          <a:p>
            <a:r>
              <a:rPr lang="en-GB" dirty="0">
                <a:solidFill>
                  <a:srgbClr val="FF0000"/>
                </a:solidFill>
              </a:rPr>
              <a:t>The observatory section lacked direction for the player to understand the changes they made.</a:t>
            </a:r>
          </a:p>
        </p:txBody>
      </p:sp>
      <p:sp>
        <p:nvSpPr>
          <p:cNvPr id="11" name="TextBox 10">
            <a:extLst>
              <a:ext uri="{FF2B5EF4-FFF2-40B4-BE49-F238E27FC236}">
                <a16:creationId xmlns:a16="http://schemas.microsoft.com/office/drawing/2014/main" id="{5DCF4E23-1B1E-DE9C-B5DD-357D14A5D711}"/>
              </a:ext>
            </a:extLst>
          </p:cNvPr>
          <p:cNvSpPr txBox="1"/>
          <p:nvPr/>
        </p:nvSpPr>
        <p:spPr>
          <a:xfrm>
            <a:off x="796952" y="3715615"/>
            <a:ext cx="3338820" cy="923330"/>
          </a:xfrm>
          <a:custGeom>
            <a:avLst/>
            <a:gdLst>
              <a:gd name="connsiteX0" fmla="*/ 0 w 3338820"/>
              <a:gd name="connsiteY0" fmla="*/ 0 h 923330"/>
              <a:gd name="connsiteX1" fmla="*/ 567599 w 3338820"/>
              <a:gd name="connsiteY1" fmla="*/ 0 h 923330"/>
              <a:gd name="connsiteX2" fmla="*/ 1168587 w 3338820"/>
              <a:gd name="connsiteY2" fmla="*/ 0 h 923330"/>
              <a:gd name="connsiteX3" fmla="*/ 1869739 w 3338820"/>
              <a:gd name="connsiteY3" fmla="*/ 0 h 923330"/>
              <a:gd name="connsiteX4" fmla="*/ 2504115 w 3338820"/>
              <a:gd name="connsiteY4" fmla="*/ 0 h 923330"/>
              <a:gd name="connsiteX5" fmla="*/ 3338820 w 3338820"/>
              <a:gd name="connsiteY5" fmla="*/ 0 h 923330"/>
              <a:gd name="connsiteX6" fmla="*/ 3338820 w 3338820"/>
              <a:gd name="connsiteY6" fmla="*/ 452432 h 923330"/>
              <a:gd name="connsiteX7" fmla="*/ 3338820 w 3338820"/>
              <a:gd name="connsiteY7" fmla="*/ 923330 h 923330"/>
              <a:gd name="connsiteX8" fmla="*/ 2671056 w 3338820"/>
              <a:gd name="connsiteY8" fmla="*/ 923330 h 923330"/>
              <a:gd name="connsiteX9" fmla="*/ 2036680 w 3338820"/>
              <a:gd name="connsiteY9" fmla="*/ 923330 h 923330"/>
              <a:gd name="connsiteX10" fmla="*/ 1469081 w 3338820"/>
              <a:gd name="connsiteY10" fmla="*/ 923330 h 923330"/>
              <a:gd name="connsiteX11" fmla="*/ 767929 w 3338820"/>
              <a:gd name="connsiteY11" fmla="*/ 923330 h 923330"/>
              <a:gd name="connsiteX12" fmla="*/ 0 w 3338820"/>
              <a:gd name="connsiteY12" fmla="*/ 923330 h 923330"/>
              <a:gd name="connsiteX13" fmla="*/ 0 w 3338820"/>
              <a:gd name="connsiteY13" fmla="*/ 489365 h 923330"/>
              <a:gd name="connsiteX14" fmla="*/ 0 w 3338820"/>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8820" h="923330" extrusionOk="0">
                <a:moveTo>
                  <a:pt x="0" y="0"/>
                </a:moveTo>
                <a:cubicBezTo>
                  <a:pt x="150076" y="-2034"/>
                  <a:pt x="294876" y="5145"/>
                  <a:pt x="567599" y="0"/>
                </a:cubicBezTo>
                <a:cubicBezTo>
                  <a:pt x="840322" y="-5145"/>
                  <a:pt x="899898" y="15090"/>
                  <a:pt x="1168587" y="0"/>
                </a:cubicBezTo>
                <a:cubicBezTo>
                  <a:pt x="1437276" y="-15090"/>
                  <a:pt x="1565510" y="-8939"/>
                  <a:pt x="1869739" y="0"/>
                </a:cubicBezTo>
                <a:cubicBezTo>
                  <a:pt x="2173968" y="8939"/>
                  <a:pt x="2253894" y="22195"/>
                  <a:pt x="2504115" y="0"/>
                </a:cubicBezTo>
                <a:cubicBezTo>
                  <a:pt x="2754336" y="-22195"/>
                  <a:pt x="3063210" y="40693"/>
                  <a:pt x="3338820" y="0"/>
                </a:cubicBezTo>
                <a:cubicBezTo>
                  <a:pt x="3346719" y="211716"/>
                  <a:pt x="3347710" y="288707"/>
                  <a:pt x="3338820" y="452432"/>
                </a:cubicBezTo>
                <a:cubicBezTo>
                  <a:pt x="3329930" y="616157"/>
                  <a:pt x="3323631" y="696223"/>
                  <a:pt x="3338820" y="923330"/>
                </a:cubicBezTo>
                <a:cubicBezTo>
                  <a:pt x="3196680" y="941884"/>
                  <a:pt x="2912192" y="949212"/>
                  <a:pt x="2671056" y="923330"/>
                </a:cubicBezTo>
                <a:cubicBezTo>
                  <a:pt x="2429920" y="897448"/>
                  <a:pt x="2339271" y="933038"/>
                  <a:pt x="2036680" y="923330"/>
                </a:cubicBezTo>
                <a:cubicBezTo>
                  <a:pt x="1734089" y="913622"/>
                  <a:pt x="1697705" y="928232"/>
                  <a:pt x="1469081" y="923330"/>
                </a:cubicBezTo>
                <a:cubicBezTo>
                  <a:pt x="1240457" y="918428"/>
                  <a:pt x="941272" y="956167"/>
                  <a:pt x="767929" y="923330"/>
                </a:cubicBezTo>
                <a:cubicBezTo>
                  <a:pt x="594586" y="890493"/>
                  <a:pt x="278678" y="907850"/>
                  <a:pt x="0" y="923330"/>
                </a:cubicBezTo>
                <a:cubicBezTo>
                  <a:pt x="-4694" y="766501"/>
                  <a:pt x="-15553" y="591641"/>
                  <a:pt x="0" y="489365"/>
                </a:cubicBezTo>
                <a:cubicBezTo>
                  <a:pt x="15553" y="387089"/>
                  <a:pt x="19977" y="200925"/>
                  <a:pt x="0" y="0"/>
                </a:cubicBezTo>
                <a:close/>
              </a:path>
            </a:pathLst>
          </a:custGeom>
          <a:noFill/>
          <a:ln>
            <a:solidFill>
              <a:srgbClr val="FFC000"/>
            </a:solidFill>
            <a:extLst>
              <a:ext uri="{C807C97D-BFC1-408E-A445-0C87EB9F89A2}">
                <ask:lineSketchStyleProps xmlns:ask="http://schemas.microsoft.com/office/drawing/2018/sketchyshapes" sd="3969216584">
                  <a:prstGeom prst="rect">
                    <a:avLst/>
                  </a:prstGeom>
                  <ask:type>
                    <ask:lineSketchFreehand/>
                  </ask:type>
                </ask:lineSketchStyleProps>
              </a:ext>
            </a:extLst>
          </a:ln>
        </p:spPr>
        <p:txBody>
          <a:bodyPr wrap="square" rtlCol="0">
            <a:spAutoFit/>
          </a:bodyPr>
          <a:lstStyle/>
          <a:p>
            <a:r>
              <a:rPr lang="en-GB" dirty="0">
                <a:solidFill>
                  <a:srgbClr val="FFC000"/>
                </a:solidFill>
              </a:rPr>
              <a:t>The player seeing the goal in the final section, the perspective was affective.</a:t>
            </a:r>
          </a:p>
        </p:txBody>
      </p:sp>
      <p:sp>
        <p:nvSpPr>
          <p:cNvPr id="12" name="TextBox 11">
            <a:extLst>
              <a:ext uri="{FF2B5EF4-FFF2-40B4-BE49-F238E27FC236}">
                <a16:creationId xmlns:a16="http://schemas.microsoft.com/office/drawing/2014/main" id="{52F00639-F6FE-CB21-3F1B-83AF7865B01F}"/>
              </a:ext>
            </a:extLst>
          </p:cNvPr>
          <p:cNvSpPr txBox="1"/>
          <p:nvPr/>
        </p:nvSpPr>
        <p:spPr>
          <a:xfrm>
            <a:off x="784367" y="5052162"/>
            <a:ext cx="3338820" cy="923330"/>
          </a:xfrm>
          <a:custGeom>
            <a:avLst/>
            <a:gdLst>
              <a:gd name="connsiteX0" fmla="*/ 0 w 3338820"/>
              <a:gd name="connsiteY0" fmla="*/ 0 h 923330"/>
              <a:gd name="connsiteX1" fmla="*/ 701152 w 3338820"/>
              <a:gd name="connsiteY1" fmla="*/ 0 h 923330"/>
              <a:gd name="connsiteX2" fmla="*/ 1268752 w 3338820"/>
              <a:gd name="connsiteY2" fmla="*/ 0 h 923330"/>
              <a:gd name="connsiteX3" fmla="*/ 1836351 w 3338820"/>
              <a:gd name="connsiteY3" fmla="*/ 0 h 923330"/>
              <a:gd name="connsiteX4" fmla="*/ 2504115 w 3338820"/>
              <a:gd name="connsiteY4" fmla="*/ 0 h 923330"/>
              <a:gd name="connsiteX5" fmla="*/ 3338820 w 3338820"/>
              <a:gd name="connsiteY5" fmla="*/ 0 h 923330"/>
              <a:gd name="connsiteX6" fmla="*/ 3338820 w 3338820"/>
              <a:gd name="connsiteY6" fmla="*/ 480132 h 923330"/>
              <a:gd name="connsiteX7" fmla="*/ 3338820 w 3338820"/>
              <a:gd name="connsiteY7" fmla="*/ 923330 h 923330"/>
              <a:gd name="connsiteX8" fmla="*/ 2604280 w 3338820"/>
              <a:gd name="connsiteY8" fmla="*/ 923330 h 923330"/>
              <a:gd name="connsiteX9" fmla="*/ 1936516 w 3338820"/>
              <a:gd name="connsiteY9" fmla="*/ 923330 h 923330"/>
              <a:gd name="connsiteX10" fmla="*/ 1368916 w 3338820"/>
              <a:gd name="connsiteY10" fmla="*/ 923330 h 923330"/>
              <a:gd name="connsiteX11" fmla="*/ 701152 w 3338820"/>
              <a:gd name="connsiteY11" fmla="*/ 923330 h 923330"/>
              <a:gd name="connsiteX12" fmla="*/ 0 w 3338820"/>
              <a:gd name="connsiteY12" fmla="*/ 923330 h 923330"/>
              <a:gd name="connsiteX13" fmla="*/ 0 w 3338820"/>
              <a:gd name="connsiteY13" fmla="*/ 489365 h 923330"/>
              <a:gd name="connsiteX14" fmla="*/ 0 w 3338820"/>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8820" h="923330" extrusionOk="0">
                <a:moveTo>
                  <a:pt x="0" y="0"/>
                </a:moveTo>
                <a:cubicBezTo>
                  <a:pt x="228087" y="-15075"/>
                  <a:pt x="516538" y="-34826"/>
                  <a:pt x="701152" y="0"/>
                </a:cubicBezTo>
                <a:cubicBezTo>
                  <a:pt x="885766" y="34826"/>
                  <a:pt x="1146417" y="17032"/>
                  <a:pt x="1268752" y="0"/>
                </a:cubicBezTo>
                <a:cubicBezTo>
                  <a:pt x="1391087" y="-17032"/>
                  <a:pt x="1561570" y="22379"/>
                  <a:pt x="1836351" y="0"/>
                </a:cubicBezTo>
                <a:cubicBezTo>
                  <a:pt x="2111132" y="-22379"/>
                  <a:pt x="2240345" y="29641"/>
                  <a:pt x="2504115" y="0"/>
                </a:cubicBezTo>
                <a:cubicBezTo>
                  <a:pt x="2767885" y="-29641"/>
                  <a:pt x="3020079" y="14261"/>
                  <a:pt x="3338820" y="0"/>
                </a:cubicBezTo>
                <a:cubicBezTo>
                  <a:pt x="3352932" y="158436"/>
                  <a:pt x="3325892" y="342884"/>
                  <a:pt x="3338820" y="480132"/>
                </a:cubicBezTo>
                <a:cubicBezTo>
                  <a:pt x="3351748" y="617380"/>
                  <a:pt x="3323508" y="709264"/>
                  <a:pt x="3338820" y="923330"/>
                </a:cubicBezTo>
                <a:cubicBezTo>
                  <a:pt x="3106899" y="944769"/>
                  <a:pt x="2820460" y="900084"/>
                  <a:pt x="2604280" y="923330"/>
                </a:cubicBezTo>
                <a:cubicBezTo>
                  <a:pt x="2388100" y="946576"/>
                  <a:pt x="2186345" y="921966"/>
                  <a:pt x="1936516" y="923330"/>
                </a:cubicBezTo>
                <a:cubicBezTo>
                  <a:pt x="1686687" y="924694"/>
                  <a:pt x="1646221" y="913549"/>
                  <a:pt x="1368916" y="923330"/>
                </a:cubicBezTo>
                <a:cubicBezTo>
                  <a:pt x="1091611" y="933111"/>
                  <a:pt x="961865" y="897637"/>
                  <a:pt x="701152" y="923330"/>
                </a:cubicBezTo>
                <a:cubicBezTo>
                  <a:pt x="440439" y="949023"/>
                  <a:pt x="183692" y="950706"/>
                  <a:pt x="0" y="923330"/>
                </a:cubicBezTo>
                <a:cubicBezTo>
                  <a:pt x="13933" y="811110"/>
                  <a:pt x="-20166" y="662472"/>
                  <a:pt x="0" y="489365"/>
                </a:cubicBezTo>
                <a:cubicBezTo>
                  <a:pt x="20166" y="316259"/>
                  <a:pt x="-4889" y="126450"/>
                  <a:pt x="0" y="0"/>
                </a:cubicBezTo>
                <a:close/>
              </a:path>
            </a:pathLst>
          </a:custGeom>
          <a:noFill/>
          <a:ln>
            <a:solidFill>
              <a:srgbClr val="FFC000"/>
            </a:solidFill>
            <a:extLst>
              <a:ext uri="{C807C97D-BFC1-408E-A445-0C87EB9F89A2}">
                <ask:lineSketchStyleProps xmlns:ask="http://schemas.microsoft.com/office/drawing/2018/sketchyshapes" sd="2920939638">
                  <a:prstGeom prst="rect">
                    <a:avLst/>
                  </a:prstGeom>
                  <ask:type>
                    <ask:lineSketchFreehand/>
                  </ask:type>
                </ask:lineSketchStyleProps>
              </a:ext>
            </a:extLst>
          </a:ln>
        </p:spPr>
        <p:txBody>
          <a:bodyPr wrap="square" rtlCol="0">
            <a:spAutoFit/>
          </a:bodyPr>
          <a:lstStyle/>
          <a:p>
            <a:r>
              <a:rPr lang="en-GB" dirty="0">
                <a:solidFill>
                  <a:srgbClr val="FFC000"/>
                </a:solidFill>
              </a:rPr>
              <a:t>Helped with player autonomy and agency to find the solution to the puzzle.</a:t>
            </a:r>
          </a:p>
        </p:txBody>
      </p:sp>
    </p:spTree>
    <p:extLst>
      <p:ext uri="{BB962C8B-B14F-4D97-AF65-F5344CB8AC3E}">
        <p14:creationId xmlns:p14="http://schemas.microsoft.com/office/powerpoint/2010/main" val="3935791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id of paper with red lines&#10;&#10;Description automatically generated">
            <a:extLst>
              <a:ext uri="{FF2B5EF4-FFF2-40B4-BE49-F238E27FC236}">
                <a16:creationId xmlns:a16="http://schemas.microsoft.com/office/drawing/2014/main" id="{B8EA49E8-F332-0BD4-24F8-8E76A5EABE73}"/>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53032" y="-624892"/>
            <a:ext cx="15127510" cy="8107783"/>
          </a:xfrm>
          <a:prstGeom prst="rect">
            <a:avLst/>
          </a:prstGeom>
        </p:spPr>
      </p:pic>
      <p:sp>
        <p:nvSpPr>
          <p:cNvPr id="8" name="TextBox 7">
            <a:extLst>
              <a:ext uri="{FF2B5EF4-FFF2-40B4-BE49-F238E27FC236}">
                <a16:creationId xmlns:a16="http://schemas.microsoft.com/office/drawing/2014/main" id="{63333E0B-2A78-C0DD-994F-CD2585DAB198}"/>
              </a:ext>
            </a:extLst>
          </p:cNvPr>
          <p:cNvSpPr txBox="1"/>
          <p:nvPr/>
        </p:nvSpPr>
        <p:spPr>
          <a:xfrm>
            <a:off x="343948" y="377504"/>
            <a:ext cx="8347046" cy="584775"/>
          </a:xfrm>
          <a:prstGeom prst="rect">
            <a:avLst/>
          </a:prstGeom>
          <a:noFill/>
        </p:spPr>
        <p:txBody>
          <a:bodyPr wrap="square" rtlCol="0">
            <a:spAutoFit/>
          </a:bodyPr>
          <a:lstStyle/>
          <a:p>
            <a:r>
              <a:rPr lang="en-GB" sz="3200" dirty="0">
                <a:solidFill>
                  <a:srgbClr val="00B050"/>
                </a:solidFill>
                <a:highlight>
                  <a:srgbClr val="808080"/>
                </a:highlight>
              </a:rPr>
              <a:t>Playtest 2 (Unsupervised)(Anonymous Results)</a:t>
            </a:r>
          </a:p>
        </p:txBody>
      </p:sp>
      <p:sp>
        <p:nvSpPr>
          <p:cNvPr id="6" name="TextBox 5">
            <a:extLst>
              <a:ext uri="{FF2B5EF4-FFF2-40B4-BE49-F238E27FC236}">
                <a16:creationId xmlns:a16="http://schemas.microsoft.com/office/drawing/2014/main" id="{B5DE03DF-38E0-037B-3071-5FF2D6005BF9}"/>
              </a:ext>
            </a:extLst>
          </p:cNvPr>
          <p:cNvSpPr txBox="1"/>
          <p:nvPr/>
        </p:nvSpPr>
        <p:spPr>
          <a:xfrm>
            <a:off x="4312298" y="1492626"/>
            <a:ext cx="3254930" cy="461665"/>
          </a:xfrm>
          <a:prstGeom prst="rect">
            <a:avLst/>
          </a:prstGeom>
          <a:noFill/>
        </p:spPr>
        <p:txBody>
          <a:bodyPr wrap="square" rtlCol="0">
            <a:spAutoFit/>
          </a:bodyPr>
          <a:lstStyle/>
          <a:p>
            <a:r>
              <a:rPr lang="en-GB" sz="2400" u="sng" dirty="0">
                <a:solidFill>
                  <a:srgbClr val="FFC000"/>
                </a:solidFill>
              </a:rPr>
              <a:t>Plan for next Iteration</a:t>
            </a:r>
          </a:p>
        </p:txBody>
      </p:sp>
      <p:sp>
        <p:nvSpPr>
          <p:cNvPr id="2" name="TextBox 1">
            <a:extLst>
              <a:ext uri="{FF2B5EF4-FFF2-40B4-BE49-F238E27FC236}">
                <a16:creationId xmlns:a16="http://schemas.microsoft.com/office/drawing/2014/main" id="{BD60233B-B0F5-8B0C-D9B9-2690DBDC725A}"/>
              </a:ext>
            </a:extLst>
          </p:cNvPr>
          <p:cNvSpPr txBox="1"/>
          <p:nvPr/>
        </p:nvSpPr>
        <p:spPr>
          <a:xfrm>
            <a:off x="780173" y="1954291"/>
            <a:ext cx="3338820" cy="646331"/>
          </a:xfrm>
          <a:custGeom>
            <a:avLst/>
            <a:gdLst>
              <a:gd name="connsiteX0" fmla="*/ 0 w 3338820"/>
              <a:gd name="connsiteY0" fmla="*/ 0 h 646331"/>
              <a:gd name="connsiteX1" fmla="*/ 701152 w 3338820"/>
              <a:gd name="connsiteY1" fmla="*/ 0 h 646331"/>
              <a:gd name="connsiteX2" fmla="*/ 1302140 w 3338820"/>
              <a:gd name="connsiteY2" fmla="*/ 0 h 646331"/>
              <a:gd name="connsiteX3" fmla="*/ 1903127 w 3338820"/>
              <a:gd name="connsiteY3" fmla="*/ 0 h 646331"/>
              <a:gd name="connsiteX4" fmla="*/ 2637668 w 3338820"/>
              <a:gd name="connsiteY4" fmla="*/ 0 h 646331"/>
              <a:gd name="connsiteX5" fmla="*/ 3338820 w 3338820"/>
              <a:gd name="connsiteY5" fmla="*/ 0 h 646331"/>
              <a:gd name="connsiteX6" fmla="*/ 3338820 w 3338820"/>
              <a:gd name="connsiteY6" fmla="*/ 646331 h 646331"/>
              <a:gd name="connsiteX7" fmla="*/ 2671056 w 3338820"/>
              <a:gd name="connsiteY7" fmla="*/ 646331 h 646331"/>
              <a:gd name="connsiteX8" fmla="*/ 2036680 w 3338820"/>
              <a:gd name="connsiteY8" fmla="*/ 646331 h 646331"/>
              <a:gd name="connsiteX9" fmla="*/ 1368916 w 3338820"/>
              <a:gd name="connsiteY9" fmla="*/ 646331 h 646331"/>
              <a:gd name="connsiteX10" fmla="*/ 767929 w 3338820"/>
              <a:gd name="connsiteY10" fmla="*/ 646331 h 646331"/>
              <a:gd name="connsiteX11" fmla="*/ 0 w 3338820"/>
              <a:gd name="connsiteY11" fmla="*/ 646331 h 646331"/>
              <a:gd name="connsiteX12" fmla="*/ 0 w 3338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646331" extrusionOk="0">
                <a:moveTo>
                  <a:pt x="0" y="0"/>
                </a:moveTo>
                <a:cubicBezTo>
                  <a:pt x="191092" y="34692"/>
                  <a:pt x="450600" y="12274"/>
                  <a:pt x="701152" y="0"/>
                </a:cubicBezTo>
                <a:cubicBezTo>
                  <a:pt x="951704" y="-12274"/>
                  <a:pt x="1166718" y="-11131"/>
                  <a:pt x="1302140" y="0"/>
                </a:cubicBezTo>
                <a:cubicBezTo>
                  <a:pt x="1437562" y="11131"/>
                  <a:pt x="1670774" y="-25723"/>
                  <a:pt x="1903127" y="0"/>
                </a:cubicBezTo>
                <a:cubicBezTo>
                  <a:pt x="2135480" y="25723"/>
                  <a:pt x="2400190" y="30124"/>
                  <a:pt x="2637668" y="0"/>
                </a:cubicBezTo>
                <a:cubicBezTo>
                  <a:pt x="2875146" y="-30124"/>
                  <a:pt x="3015225" y="-32300"/>
                  <a:pt x="3338820" y="0"/>
                </a:cubicBezTo>
                <a:cubicBezTo>
                  <a:pt x="3356132" y="178086"/>
                  <a:pt x="3350581" y="451889"/>
                  <a:pt x="3338820" y="646331"/>
                </a:cubicBezTo>
                <a:cubicBezTo>
                  <a:pt x="3015043" y="629390"/>
                  <a:pt x="2959793" y="629561"/>
                  <a:pt x="2671056" y="646331"/>
                </a:cubicBezTo>
                <a:cubicBezTo>
                  <a:pt x="2382319" y="663101"/>
                  <a:pt x="2166947" y="647735"/>
                  <a:pt x="2036680" y="646331"/>
                </a:cubicBezTo>
                <a:cubicBezTo>
                  <a:pt x="1906413" y="644927"/>
                  <a:pt x="1655222" y="662761"/>
                  <a:pt x="1368916" y="646331"/>
                </a:cubicBezTo>
                <a:cubicBezTo>
                  <a:pt x="1082610" y="629901"/>
                  <a:pt x="1028682" y="649647"/>
                  <a:pt x="767929" y="646331"/>
                </a:cubicBezTo>
                <a:cubicBezTo>
                  <a:pt x="507176" y="643015"/>
                  <a:pt x="346051" y="679363"/>
                  <a:pt x="0" y="646331"/>
                </a:cubicBezTo>
                <a:cubicBezTo>
                  <a:pt x="-10392" y="390033"/>
                  <a:pt x="17968" y="266107"/>
                  <a:pt x="0" y="0"/>
                </a:cubicBezTo>
                <a:close/>
              </a:path>
            </a:pathLst>
          </a:custGeom>
          <a:noFill/>
          <a:ln>
            <a:solidFill>
              <a:srgbClr val="FFC000"/>
            </a:solidFill>
            <a:extLst>
              <a:ext uri="{C807C97D-BFC1-408E-A445-0C87EB9F89A2}">
                <ask:lineSketchStyleProps xmlns:ask="http://schemas.microsoft.com/office/drawing/2018/sketchyshapes" sd="553830159">
                  <a:prstGeom prst="rect">
                    <a:avLst/>
                  </a:prstGeom>
                  <ask:type>
                    <ask:lineSketchFreehand/>
                  </ask:type>
                </ask:lineSketchStyleProps>
              </a:ext>
            </a:extLst>
          </a:ln>
        </p:spPr>
        <p:txBody>
          <a:bodyPr wrap="square" rtlCol="0">
            <a:spAutoFit/>
          </a:bodyPr>
          <a:lstStyle/>
          <a:p>
            <a:r>
              <a:rPr lang="en-GB" dirty="0">
                <a:solidFill>
                  <a:srgbClr val="FFC000"/>
                </a:solidFill>
              </a:rPr>
              <a:t>Add elevation to some of the areas.</a:t>
            </a:r>
          </a:p>
        </p:txBody>
      </p:sp>
      <p:sp>
        <p:nvSpPr>
          <p:cNvPr id="3" name="TextBox 2">
            <a:extLst>
              <a:ext uri="{FF2B5EF4-FFF2-40B4-BE49-F238E27FC236}">
                <a16:creationId xmlns:a16="http://schemas.microsoft.com/office/drawing/2014/main" id="{9445B298-218C-B4BC-983E-88766B80AAE8}"/>
              </a:ext>
            </a:extLst>
          </p:cNvPr>
          <p:cNvSpPr txBox="1"/>
          <p:nvPr/>
        </p:nvSpPr>
        <p:spPr>
          <a:xfrm>
            <a:off x="4426590" y="4024619"/>
            <a:ext cx="3338820" cy="646331"/>
          </a:xfrm>
          <a:custGeom>
            <a:avLst/>
            <a:gdLst>
              <a:gd name="connsiteX0" fmla="*/ 0 w 3338820"/>
              <a:gd name="connsiteY0" fmla="*/ 0 h 646331"/>
              <a:gd name="connsiteX1" fmla="*/ 600988 w 3338820"/>
              <a:gd name="connsiteY1" fmla="*/ 0 h 646331"/>
              <a:gd name="connsiteX2" fmla="*/ 1268752 w 3338820"/>
              <a:gd name="connsiteY2" fmla="*/ 0 h 646331"/>
              <a:gd name="connsiteX3" fmla="*/ 1903127 w 3338820"/>
              <a:gd name="connsiteY3" fmla="*/ 0 h 646331"/>
              <a:gd name="connsiteX4" fmla="*/ 2637668 w 3338820"/>
              <a:gd name="connsiteY4" fmla="*/ 0 h 646331"/>
              <a:gd name="connsiteX5" fmla="*/ 3338820 w 3338820"/>
              <a:gd name="connsiteY5" fmla="*/ 0 h 646331"/>
              <a:gd name="connsiteX6" fmla="*/ 3338820 w 3338820"/>
              <a:gd name="connsiteY6" fmla="*/ 646331 h 646331"/>
              <a:gd name="connsiteX7" fmla="*/ 2671056 w 3338820"/>
              <a:gd name="connsiteY7" fmla="*/ 646331 h 646331"/>
              <a:gd name="connsiteX8" fmla="*/ 2070068 w 3338820"/>
              <a:gd name="connsiteY8" fmla="*/ 646331 h 646331"/>
              <a:gd name="connsiteX9" fmla="*/ 1502469 w 3338820"/>
              <a:gd name="connsiteY9" fmla="*/ 646331 h 646331"/>
              <a:gd name="connsiteX10" fmla="*/ 901481 w 3338820"/>
              <a:gd name="connsiteY10" fmla="*/ 646331 h 646331"/>
              <a:gd name="connsiteX11" fmla="*/ 0 w 3338820"/>
              <a:gd name="connsiteY11" fmla="*/ 646331 h 646331"/>
              <a:gd name="connsiteX12" fmla="*/ 0 w 3338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646331" extrusionOk="0">
                <a:moveTo>
                  <a:pt x="0" y="0"/>
                </a:moveTo>
                <a:cubicBezTo>
                  <a:pt x="221322" y="6270"/>
                  <a:pt x="405258" y="-1761"/>
                  <a:pt x="600988" y="0"/>
                </a:cubicBezTo>
                <a:cubicBezTo>
                  <a:pt x="796718" y="1761"/>
                  <a:pt x="975561" y="6050"/>
                  <a:pt x="1268752" y="0"/>
                </a:cubicBezTo>
                <a:cubicBezTo>
                  <a:pt x="1561943" y="-6050"/>
                  <a:pt x="1629589" y="-16754"/>
                  <a:pt x="1903127" y="0"/>
                </a:cubicBezTo>
                <a:cubicBezTo>
                  <a:pt x="2176665" y="16754"/>
                  <a:pt x="2291725" y="-10785"/>
                  <a:pt x="2637668" y="0"/>
                </a:cubicBezTo>
                <a:cubicBezTo>
                  <a:pt x="2983611" y="10785"/>
                  <a:pt x="3047707" y="-2948"/>
                  <a:pt x="3338820" y="0"/>
                </a:cubicBezTo>
                <a:cubicBezTo>
                  <a:pt x="3348440" y="149267"/>
                  <a:pt x="3344769" y="489012"/>
                  <a:pt x="3338820" y="646331"/>
                </a:cubicBezTo>
                <a:cubicBezTo>
                  <a:pt x="3165950" y="643759"/>
                  <a:pt x="2819500" y="624897"/>
                  <a:pt x="2671056" y="646331"/>
                </a:cubicBezTo>
                <a:cubicBezTo>
                  <a:pt x="2522612" y="667765"/>
                  <a:pt x="2366832" y="665527"/>
                  <a:pt x="2070068" y="646331"/>
                </a:cubicBezTo>
                <a:cubicBezTo>
                  <a:pt x="1773304" y="627135"/>
                  <a:pt x="1743552" y="663504"/>
                  <a:pt x="1502469" y="646331"/>
                </a:cubicBezTo>
                <a:cubicBezTo>
                  <a:pt x="1261386" y="629158"/>
                  <a:pt x="1119519" y="620752"/>
                  <a:pt x="901481" y="646331"/>
                </a:cubicBezTo>
                <a:cubicBezTo>
                  <a:pt x="683443" y="671910"/>
                  <a:pt x="320808" y="656386"/>
                  <a:pt x="0" y="646331"/>
                </a:cubicBezTo>
                <a:cubicBezTo>
                  <a:pt x="-31878" y="466117"/>
                  <a:pt x="-15877" y="265712"/>
                  <a:pt x="0" y="0"/>
                </a:cubicBezTo>
                <a:close/>
              </a:path>
            </a:pathLst>
          </a:custGeom>
          <a:noFill/>
          <a:ln>
            <a:solidFill>
              <a:srgbClr val="FFC000"/>
            </a:solidFill>
            <a:extLst>
              <a:ext uri="{C807C97D-BFC1-408E-A445-0C87EB9F89A2}">
                <ask:lineSketchStyleProps xmlns:ask="http://schemas.microsoft.com/office/drawing/2018/sketchyshapes" sd="3330056976">
                  <a:prstGeom prst="rect">
                    <a:avLst/>
                  </a:prstGeom>
                  <ask:type>
                    <ask:lineSketchFreehand/>
                  </ask:type>
                </ask:lineSketchStyleProps>
              </a:ext>
            </a:extLst>
          </a:ln>
        </p:spPr>
        <p:txBody>
          <a:bodyPr wrap="square" rtlCol="0">
            <a:spAutoFit/>
          </a:bodyPr>
          <a:lstStyle/>
          <a:p>
            <a:r>
              <a:rPr lang="en-GB" dirty="0">
                <a:solidFill>
                  <a:srgbClr val="FFC000"/>
                </a:solidFill>
              </a:rPr>
              <a:t>Try and make it clearer what can and cannot be interacted with.</a:t>
            </a:r>
          </a:p>
        </p:txBody>
      </p:sp>
      <p:sp>
        <p:nvSpPr>
          <p:cNvPr id="4" name="TextBox 3">
            <a:extLst>
              <a:ext uri="{FF2B5EF4-FFF2-40B4-BE49-F238E27FC236}">
                <a16:creationId xmlns:a16="http://schemas.microsoft.com/office/drawing/2014/main" id="{D1DD9DE4-1006-02C6-5A87-70CAF23C676D}"/>
              </a:ext>
            </a:extLst>
          </p:cNvPr>
          <p:cNvSpPr txBox="1"/>
          <p:nvPr/>
        </p:nvSpPr>
        <p:spPr>
          <a:xfrm>
            <a:off x="7826926" y="2020711"/>
            <a:ext cx="3338820" cy="923330"/>
          </a:xfrm>
          <a:custGeom>
            <a:avLst/>
            <a:gdLst>
              <a:gd name="connsiteX0" fmla="*/ 0 w 3338820"/>
              <a:gd name="connsiteY0" fmla="*/ 0 h 923330"/>
              <a:gd name="connsiteX1" fmla="*/ 667764 w 3338820"/>
              <a:gd name="connsiteY1" fmla="*/ 0 h 923330"/>
              <a:gd name="connsiteX2" fmla="*/ 1335528 w 3338820"/>
              <a:gd name="connsiteY2" fmla="*/ 0 h 923330"/>
              <a:gd name="connsiteX3" fmla="*/ 2070068 w 3338820"/>
              <a:gd name="connsiteY3" fmla="*/ 0 h 923330"/>
              <a:gd name="connsiteX4" fmla="*/ 2637668 w 3338820"/>
              <a:gd name="connsiteY4" fmla="*/ 0 h 923330"/>
              <a:gd name="connsiteX5" fmla="*/ 3338820 w 3338820"/>
              <a:gd name="connsiteY5" fmla="*/ 0 h 923330"/>
              <a:gd name="connsiteX6" fmla="*/ 3338820 w 3338820"/>
              <a:gd name="connsiteY6" fmla="*/ 470898 h 923330"/>
              <a:gd name="connsiteX7" fmla="*/ 3338820 w 3338820"/>
              <a:gd name="connsiteY7" fmla="*/ 923330 h 923330"/>
              <a:gd name="connsiteX8" fmla="*/ 2604280 w 3338820"/>
              <a:gd name="connsiteY8" fmla="*/ 923330 h 923330"/>
              <a:gd name="connsiteX9" fmla="*/ 2003292 w 3338820"/>
              <a:gd name="connsiteY9" fmla="*/ 923330 h 923330"/>
              <a:gd name="connsiteX10" fmla="*/ 1335528 w 3338820"/>
              <a:gd name="connsiteY10" fmla="*/ 923330 h 923330"/>
              <a:gd name="connsiteX11" fmla="*/ 701152 w 3338820"/>
              <a:gd name="connsiteY11" fmla="*/ 923330 h 923330"/>
              <a:gd name="connsiteX12" fmla="*/ 0 w 3338820"/>
              <a:gd name="connsiteY12" fmla="*/ 923330 h 923330"/>
              <a:gd name="connsiteX13" fmla="*/ 0 w 3338820"/>
              <a:gd name="connsiteY13" fmla="*/ 480132 h 923330"/>
              <a:gd name="connsiteX14" fmla="*/ 0 w 3338820"/>
              <a:gd name="connsiteY14"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8820" h="923330" extrusionOk="0">
                <a:moveTo>
                  <a:pt x="0" y="0"/>
                </a:moveTo>
                <a:cubicBezTo>
                  <a:pt x="182596" y="-30258"/>
                  <a:pt x="469373" y="29854"/>
                  <a:pt x="667764" y="0"/>
                </a:cubicBezTo>
                <a:cubicBezTo>
                  <a:pt x="866155" y="-29854"/>
                  <a:pt x="1146353" y="24635"/>
                  <a:pt x="1335528" y="0"/>
                </a:cubicBezTo>
                <a:cubicBezTo>
                  <a:pt x="1524703" y="-24635"/>
                  <a:pt x="1851419" y="23907"/>
                  <a:pt x="2070068" y="0"/>
                </a:cubicBezTo>
                <a:cubicBezTo>
                  <a:pt x="2288717" y="-23907"/>
                  <a:pt x="2359526" y="2226"/>
                  <a:pt x="2637668" y="0"/>
                </a:cubicBezTo>
                <a:cubicBezTo>
                  <a:pt x="2915810" y="-2226"/>
                  <a:pt x="3097596" y="25004"/>
                  <a:pt x="3338820" y="0"/>
                </a:cubicBezTo>
                <a:cubicBezTo>
                  <a:pt x="3322597" y="100688"/>
                  <a:pt x="3357880" y="291837"/>
                  <a:pt x="3338820" y="470898"/>
                </a:cubicBezTo>
                <a:cubicBezTo>
                  <a:pt x="3319760" y="649959"/>
                  <a:pt x="3341527" y="711421"/>
                  <a:pt x="3338820" y="923330"/>
                </a:cubicBezTo>
                <a:cubicBezTo>
                  <a:pt x="3140868" y="949142"/>
                  <a:pt x="2942158" y="944850"/>
                  <a:pt x="2604280" y="923330"/>
                </a:cubicBezTo>
                <a:cubicBezTo>
                  <a:pt x="2266402" y="901810"/>
                  <a:pt x="2142471" y="943063"/>
                  <a:pt x="2003292" y="923330"/>
                </a:cubicBezTo>
                <a:cubicBezTo>
                  <a:pt x="1864113" y="903597"/>
                  <a:pt x="1603798" y="890301"/>
                  <a:pt x="1335528" y="923330"/>
                </a:cubicBezTo>
                <a:cubicBezTo>
                  <a:pt x="1067258" y="956359"/>
                  <a:pt x="874739" y="946303"/>
                  <a:pt x="701152" y="923330"/>
                </a:cubicBezTo>
                <a:cubicBezTo>
                  <a:pt x="527565" y="900357"/>
                  <a:pt x="244814" y="916242"/>
                  <a:pt x="0" y="923330"/>
                </a:cubicBezTo>
                <a:cubicBezTo>
                  <a:pt x="14647" y="788244"/>
                  <a:pt x="18493" y="652204"/>
                  <a:pt x="0" y="480132"/>
                </a:cubicBezTo>
                <a:cubicBezTo>
                  <a:pt x="-18493" y="308060"/>
                  <a:pt x="14989" y="97419"/>
                  <a:pt x="0" y="0"/>
                </a:cubicBezTo>
                <a:close/>
              </a:path>
            </a:pathLst>
          </a:custGeom>
          <a:noFill/>
          <a:ln>
            <a:solidFill>
              <a:srgbClr val="FFC000"/>
            </a:solidFill>
            <a:extLst>
              <a:ext uri="{C807C97D-BFC1-408E-A445-0C87EB9F89A2}">
                <ask:lineSketchStyleProps xmlns:ask="http://schemas.microsoft.com/office/drawing/2018/sketchyshapes" sd="3240643573">
                  <a:prstGeom prst="rect">
                    <a:avLst/>
                  </a:prstGeom>
                  <ask:type>
                    <ask:lineSketchFreehand/>
                  </ask:type>
                </ask:lineSketchStyleProps>
              </a:ext>
            </a:extLst>
          </a:ln>
        </p:spPr>
        <p:txBody>
          <a:bodyPr wrap="square" rtlCol="0">
            <a:spAutoFit/>
          </a:bodyPr>
          <a:lstStyle/>
          <a:p>
            <a:r>
              <a:rPr lang="en-GB" dirty="0">
                <a:solidFill>
                  <a:srgbClr val="FFC000"/>
                </a:solidFill>
              </a:rPr>
              <a:t>Using some more obvious light to help show the player the importance of an item or event.</a:t>
            </a:r>
          </a:p>
        </p:txBody>
      </p:sp>
    </p:spTree>
    <p:extLst>
      <p:ext uri="{BB962C8B-B14F-4D97-AF65-F5344CB8AC3E}">
        <p14:creationId xmlns:p14="http://schemas.microsoft.com/office/powerpoint/2010/main" val="1362260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duct tape&#10;&#10;Description automatically generated">
            <a:extLst>
              <a:ext uri="{FF2B5EF4-FFF2-40B4-BE49-F238E27FC236}">
                <a16:creationId xmlns:a16="http://schemas.microsoft.com/office/drawing/2014/main" id="{823748EA-31B7-DA83-38C0-0C2B37B47481}"/>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6718041" y="-878395"/>
            <a:ext cx="2848995" cy="2917371"/>
          </a:xfrm>
          <a:prstGeom prst="rect">
            <a:avLst/>
          </a:prstGeom>
        </p:spPr>
      </p:pic>
      <p:pic>
        <p:nvPicPr>
          <p:cNvPr id="7" name="Picture 6" descr="A piece of duct tape&#10;&#10;Description automatically generated">
            <a:extLst>
              <a:ext uri="{FF2B5EF4-FFF2-40B4-BE49-F238E27FC236}">
                <a16:creationId xmlns:a16="http://schemas.microsoft.com/office/drawing/2014/main" id="{39005584-B78C-BBA5-577F-AC1D87AF8D7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1837111">
            <a:off x="1060424" y="620485"/>
            <a:ext cx="4035918" cy="2634878"/>
          </a:xfrm>
          <a:prstGeom prst="rect">
            <a:avLst/>
          </a:prstGeom>
        </p:spPr>
      </p:pic>
      <p:sp>
        <p:nvSpPr>
          <p:cNvPr id="2" name="Title 1"/>
          <p:cNvSpPr>
            <a:spLocks noGrp="1"/>
          </p:cNvSpPr>
          <p:nvPr>
            <p:ph type="title"/>
          </p:nvPr>
        </p:nvSpPr>
        <p:spPr>
          <a:xfrm>
            <a:off x="831850" y="1716506"/>
            <a:ext cx="10515600" cy="953001"/>
          </a:xfrm>
        </p:spPr>
        <p:txBody>
          <a:bodyPr/>
          <a:lstStyle/>
          <a:p>
            <a:pPr algn="ctr"/>
            <a:r>
              <a:rPr lang="en-GB" b="1">
                <a:solidFill>
                  <a:srgbClr val="FFC000"/>
                </a:solidFill>
              </a:rPr>
              <a:t>Application (Iteration 3)</a:t>
            </a:r>
          </a:p>
        </p:txBody>
      </p:sp>
      <p:sp>
        <p:nvSpPr>
          <p:cNvPr id="3" name="Text Placeholder 2"/>
          <p:cNvSpPr>
            <a:spLocks noGrp="1"/>
          </p:cNvSpPr>
          <p:nvPr>
            <p:ph type="body" idx="1"/>
          </p:nvPr>
        </p:nvSpPr>
        <p:spPr>
          <a:xfrm>
            <a:off x="831850" y="3723189"/>
            <a:ext cx="10515600" cy="816727"/>
          </a:xfrm>
        </p:spPr>
        <p:txBody>
          <a:bodyPr>
            <a:normAutofit/>
          </a:bodyPr>
          <a:lstStyle/>
          <a:p>
            <a:pPr algn="ctr"/>
            <a:r>
              <a:rPr lang="en-GB" sz="3600">
                <a:solidFill>
                  <a:srgbClr val="00B050"/>
                </a:solidFill>
              </a:rPr>
              <a:t>Production			Analysis		</a:t>
            </a:r>
          </a:p>
        </p:txBody>
      </p:sp>
      <p:pic>
        <p:nvPicPr>
          <p:cNvPr id="4" name="Picture 3" descr="A piece of duct tape&#10;&#10;Description automatically generated">
            <a:extLst>
              <a:ext uri="{FF2B5EF4-FFF2-40B4-BE49-F238E27FC236}">
                <a16:creationId xmlns:a16="http://schemas.microsoft.com/office/drawing/2014/main" id="{47E837C8-1127-28EF-1164-2E67B64C0B13}"/>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7538455">
            <a:off x="9155662" y="4293636"/>
            <a:ext cx="4035918" cy="2634878"/>
          </a:xfrm>
          <a:prstGeom prst="rect">
            <a:avLst/>
          </a:prstGeom>
        </p:spPr>
      </p:pic>
      <p:pic>
        <p:nvPicPr>
          <p:cNvPr id="6" name="Picture 5" descr="A piece of duct tape&#10;&#10;Description automatically generated">
            <a:extLst>
              <a:ext uri="{FF2B5EF4-FFF2-40B4-BE49-F238E27FC236}">
                <a16:creationId xmlns:a16="http://schemas.microsoft.com/office/drawing/2014/main" id="{95BFD999-A588-70AC-4756-B92E6F027811}"/>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rot="15414271">
            <a:off x="618931" y="5237722"/>
            <a:ext cx="2848995" cy="2917371"/>
          </a:xfrm>
          <a:prstGeom prst="rect">
            <a:avLst/>
          </a:prstGeom>
        </p:spPr>
      </p:pic>
    </p:spTree>
    <p:extLst>
      <p:ext uri="{BB962C8B-B14F-4D97-AF65-F5344CB8AC3E}">
        <p14:creationId xmlns:p14="http://schemas.microsoft.com/office/powerpoint/2010/main" val="1555769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333E0B-2A78-C0DD-994F-CD2585DAB198}"/>
              </a:ext>
            </a:extLst>
          </p:cNvPr>
          <p:cNvSpPr txBox="1"/>
          <p:nvPr/>
        </p:nvSpPr>
        <p:spPr>
          <a:xfrm>
            <a:off x="343948" y="153841"/>
            <a:ext cx="6182687" cy="584775"/>
          </a:xfrm>
          <a:prstGeom prst="rect">
            <a:avLst/>
          </a:prstGeom>
          <a:noFill/>
        </p:spPr>
        <p:txBody>
          <a:bodyPr wrap="square" rtlCol="0">
            <a:spAutoFit/>
          </a:bodyPr>
          <a:lstStyle/>
          <a:p>
            <a:r>
              <a:rPr lang="en-GB" sz="3200" dirty="0">
                <a:solidFill>
                  <a:srgbClr val="00B050"/>
                </a:solidFill>
              </a:rPr>
              <a:t>Production</a:t>
            </a:r>
          </a:p>
        </p:txBody>
      </p:sp>
      <p:pic>
        <p:nvPicPr>
          <p:cNvPr id="10" name="Picture 9" descr="A video game of a room with a large object&#10;&#10;Description automatically generated with medium confidence">
            <a:extLst>
              <a:ext uri="{FF2B5EF4-FFF2-40B4-BE49-F238E27FC236}">
                <a16:creationId xmlns:a16="http://schemas.microsoft.com/office/drawing/2014/main" id="{CC0EF606-EBB5-300C-0C7B-F8C20979B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93" y="3557160"/>
            <a:ext cx="4762500" cy="2562225"/>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descr="A video game of a room with a purple square and square tiles&#10;&#10;Description automatically generated">
            <a:extLst>
              <a:ext uri="{FF2B5EF4-FFF2-40B4-BE49-F238E27FC236}">
                <a16:creationId xmlns:a16="http://schemas.microsoft.com/office/drawing/2014/main" id="{0574BA08-FE1B-53A8-E74C-73EFDA1D7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93" y="738616"/>
            <a:ext cx="4762500" cy="2562225"/>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descr="A video game of a room with a round object&#10;&#10;Description automatically generated">
            <a:extLst>
              <a:ext uri="{FF2B5EF4-FFF2-40B4-BE49-F238E27FC236}">
                <a16:creationId xmlns:a16="http://schemas.microsoft.com/office/drawing/2014/main" id="{9D7CF708-3C3B-A6E1-FB35-FF9323204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572" y="717108"/>
            <a:ext cx="4762500" cy="2562225"/>
          </a:xfrm>
          <a:prstGeom prst="rect">
            <a:avLst/>
          </a:prstGeom>
          <a:ln w="88900" cap="sq" cmpd="thickThin">
            <a:solidFill>
              <a:srgbClr val="000000"/>
            </a:solidFill>
            <a:prstDash val="solid"/>
            <a:miter lim="800000"/>
          </a:ln>
          <a:effectLst>
            <a:innerShdw blurRad="76200">
              <a:srgbClr val="000000"/>
            </a:innerShdw>
          </a:effectLst>
        </p:spPr>
      </p:pic>
      <p:sp>
        <p:nvSpPr>
          <p:cNvPr id="16" name="TextBox 15">
            <a:extLst>
              <a:ext uri="{FF2B5EF4-FFF2-40B4-BE49-F238E27FC236}">
                <a16:creationId xmlns:a16="http://schemas.microsoft.com/office/drawing/2014/main" id="{2950C0AC-A8BC-40AD-21C2-3AADD9DE26DE}"/>
              </a:ext>
            </a:extLst>
          </p:cNvPr>
          <p:cNvSpPr txBox="1"/>
          <p:nvPr/>
        </p:nvSpPr>
        <p:spPr>
          <a:xfrm>
            <a:off x="5545123" y="3557160"/>
            <a:ext cx="5956183" cy="646331"/>
          </a:xfrm>
          <a:prstGeom prst="rect">
            <a:avLst/>
          </a:prstGeom>
          <a:noFill/>
        </p:spPr>
        <p:txBody>
          <a:bodyPr wrap="square" rtlCol="0">
            <a:spAutoFit/>
          </a:bodyPr>
          <a:lstStyle/>
          <a:p>
            <a:r>
              <a:rPr lang="en-GB"/>
              <a:t>The next version provided the variation in elevation in some of the rooms to keep it interesting.</a:t>
            </a:r>
          </a:p>
        </p:txBody>
      </p:sp>
      <p:sp>
        <p:nvSpPr>
          <p:cNvPr id="17" name="TextBox 16">
            <a:extLst>
              <a:ext uri="{FF2B5EF4-FFF2-40B4-BE49-F238E27FC236}">
                <a16:creationId xmlns:a16="http://schemas.microsoft.com/office/drawing/2014/main" id="{AFF8EB9B-B63A-0A52-0CB7-481D0603AB0C}"/>
              </a:ext>
            </a:extLst>
          </p:cNvPr>
          <p:cNvSpPr txBox="1"/>
          <p:nvPr/>
        </p:nvSpPr>
        <p:spPr>
          <a:xfrm>
            <a:off x="5545123" y="4376607"/>
            <a:ext cx="5956183" cy="923330"/>
          </a:xfrm>
          <a:prstGeom prst="rect">
            <a:avLst/>
          </a:prstGeom>
          <a:noFill/>
        </p:spPr>
        <p:txBody>
          <a:bodyPr wrap="square" rtlCol="0">
            <a:spAutoFit/>
          </a:bodyPr>
          <a:lstStyle/>
          <a:p>
            <a:r>
              <a:rPr lang="en-GB"/>
              <a:t>The elevation also allows the player to be guided naturally and some space for the to view the changes they make from completing the puzzles.</a:t>
            </a:r>
          </a:p>
        </p:txBody>
      </p:sp>
      <p:sp>
        <p:nvSpPr>
          <p:cNvPr id="18" name="TextBox 17">
            <a:extLst>
              <a:ext uri="{FF2B5EF4-FFF2-40B4-BE49-F238E27FC236}">
                <a16:creationId xmlns:a16="http://schemas.microsoft.com/office/drawing/2014/main" id="{455090C9-B48A-EED0-96F9-01C5A2F50490}"/>
              </a:ext>
            </a:extLst>
          </p:cNvPr>
          <p:cNvSpPr txBox="1"/>
          <p:nvPr/>
        </p:nvSpPr>
        <p:spPr>
          <a:xfrm>
            <a:off x="5545122" y="5359517"/>
            <a:ext cx="5956183" cy="923330"/>
          </a:xfrm>
          <a:prstGeom prst="rect">
            <a:avLst/>
          </a:prstGeom>
          <a:noFill/>
        </p:spPr>
        <p:txBody>
          <a:bodyPr wrap="square" rtlCol="0">
            <a:spAutoFit/>
          </a:bodyPr>
          <a:lstStyle/>
          <a:p>
            <a:r>
              <a:rPr lang="en-GB"/>
              <a:t>The use of elevation drastically changes the players perception of a room, the feeling and how they choose to progress.</a:t>
            </a:r>
          </a:p>
        </p:txBody>
      </p:sp>
    </p:spTree>
    <p:extLst>
      <p:ext uri="{BB962C8B-B14F-4D97-AF65-F5344CB8AC3E}">
        <p14:creationId xmlns:p14="http://schemas.microsoft.com/office/powerpoint/2010/main" val="1042348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id of paper with red lines&#10;&#10;Description automatically generated">
            <a:extLst>
              <a:ext uri="{FF2B5EF4-FFF2-40B4-BE49-F238E27FC236}">
                <a16:creationId xmlns:a16="http://schemas.microsoft.com/office/drawing/2014/main" id="{25D155DE-B711-5253-F0D5-621A059F192B}"/>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53032" y="-624892"/>
            <a:ext cx="15127510" cy="8107783"/>
          </a:xfrm>
          <a:prstGeom prst="rect">
            <a:avLst/>
          </a:prstGeom>
        </p:spPr>
      </p:pic>
      <p:sp>
        <p:nvSpPr>
          <p:cNvPr id="8" name="TextBox 7">
            <a:extLst>
              <a:ext uri="{FF2B5EF4-FFF2-40B4-BE49-F238E27FC236}">
                <a16:creationId xmlns:a16="http://schemas.microsoft.com/office/drawing/2014/main" id="{63333E0B-2A78-C0DD-994F-CD2585DAB198}"/>
              </a:ext>
            </a:extLst>
          </p:cNvPr>
          <p:cNvSpPr txBox="1"/>
          <p:nvPr/>
        </p:nvSpPr>
        <p:spPr>
          <a:xfrm>
            <a:off x="343948" y="377504"/>
            <a:ext cx="8925887" cy="584775"/>
          </a:xfrm>
          <a:prstGeom prst="rect">
            <a:avLst/>
          </a:prstGeom>
          <a:noFill/>
        </p:spPr>
        <p:txBody>
          <a:bodyPr wrap="square" rtlCol="0">
            <a:spAutoFit/>
          </a:bodyPr>
          <a:lstStyle/>
          <a:p>
            <a:r>
              <a:rPr lang="en-GB" sz="3200" dirty="0">
                <a:solidFill>
                  <a:srgbClr val="00B050"/>
                </a:solidFill>
                <a:highlight>
                  <a:srgbClr val="808080"/>
                </a:highlight>
              </a:rPr>
              <a:t>Playtest 3 (Unsupervised)(Anonymous Results)</a:t>
            </a:r>
          </a:p>
        </p:txBody>
      </p:sp>
      <p:sp>
        <p:nvSpPr>
          <p:cNvPr id="2" name="TextBox 1">
            <a:extLst>
              <a:ext uri="{FF2B5EF4-FFF2-40B4-BE49-F238E27FC236}">
                <a16:creationId xmlns:a16="http://schemas.microsoft.com/office/drawing/2014/main" id="{7FA27E74-ACF1-C9B6-8B8E-425E6BE6BD36}"/>
              </a:ext>
            </a:extLst>
          </p:cNvPr>
          <p:cNvSpPr txBox="1"/>
          <p:nvPr/>
        </p:nvSpPr>
        <p:spPr>
          <a:xfrm>
            <a:off x="545283" y="1125904"/>
            <a:ext cx="3590489" cy="461665"/>
          </a:xfrm>
          <a:prstGeom prst="rect">
            <a:avLst/>
          </a:prstGeom>
          <a:noFill/>
        </p:spPr>
        <p:txBody>
          <a:bodyPr wrap="square" rtlCol="0">
            <a:spAutoFit/>
          </a:bodyPr>
          <a:lstStyle/>
          <a:p>
            <a:r>
              <a:rPr lang="en-GB" sz="2400">
                <a:solidFill>
                  <a:srgbClr val="FFC000"/>
                </a:solidFill>
              </a:rPr>
              <a:t>Positives: From the Results</a:t>
            </a:r>
          </a:p>
        </p:txBody>
      </p:sp>
      <p:sp>
        <p:nvSpPr>
          <p:cNvPr id="3" name="TextBox 2">
            <a:extLst>
              <a:ext uri="{FF2B5EF4-FFF2-40B4-BE49-F238E27FC236}">
                <a16:creationId xmlns:a16="http://schemas.microsoft.com/office/drawing/2014/main" id="{C7C9D0F9-B112-CB49-5FD5-A610F7F56420}"/>
              </a:ext>
            </a:extLst>
          </p:cNvPr>
          <p:cNvSpPr txBox="1"/>
          <p:nvPr/>
        </p:nvSpPr>
        <p:spPr>
          <a:xfrm>
            <a:off x="7324986" y="1125905"/>
            <a:ext cx="3832372" cy="461665"/>
          </a:xfrm>
          <a:prstGeom prst="rect">
            <a:avLst/>
          </a:prstGeom>
          <a:noFill/>
        </p:spPr>
        <p:txBody>
          <a:bodyPr wrap="square" rtlCol="0">
            <a:spAutoFit/>
          </a:bodyPr>
          <a:lstStyle/>
          <a:p>
            <a:r>
              <a:rPr lang="en-GB" sz="2400">
                <a:solidFill>
                  <a:srgbClr val="FF0000"/>
                </a:solidFill>
              </a:rPr>
              <a:t>Negatives: From the Results</a:t>
            </a:r>
          </a:p>
        </p:txBody>
      </p:sp>
      <p:sp>
        <p:nvSpPr>
          <p:cNvPr id="4" name="TextBox 3">
            <a:extLst>
              <a:ext uri="{FF2B5EF4-FFF2-40B4-BE49-F238E27FC236}">
                <a16:creationId xmlns:a16="http://schemas.microsoft.com/office/drawing/2014/main" id="{E0A411F2-7276-5E51-E0C2-642B8D9BB586}"/>
              </a:ext>
            </a:extLst>
          </p:cNvPr>
          <p:cNvSpPr txBox="1"/>
          <p:nvPr/>
        </p:nvSpPr>
        <p:spPr>
          <a:xfrm>
            <a:off x="7424254" y="1824809"/>
            <a:ext cx="3338820" cy="646331"/>
          </a:xfrm>
          <a:custGeom>
            <a:avLst/>
            <a:gdLst>
              <a:gd name="connsiteX0" fmla="*/ 0 w 3338820"/>
              <a:gd name="connsiteY0" fmla="*/ 0 h 646331"/>
              <a:gd name="connsiteX1" fmla="*/ 667764 w 3338820"/>
              <a:gd name="connsiteY1" fmla="*/ 0 h 646331"/>
              <a:gd name="connsiteX2" fmla="*/ 1402304 w 3338820"/>
              <a:gd name="connsiteY2" fmla="*/ 0 h 646331"/>
              <a:gd name="connsiteX3" fmla="*/ 2103457 w 3338820"/>
              <a:gd name="connsiteY3" fmla="*/ 0 h 646331"/>
              <a:gd name="connsiteX4" fmla="*/ 3338820 w 3338820"/>
              <a:gd name="connsiteY4" fmla="*/ 0 h 646331"/>
              <a:gd name="connsiteX5" fmla="*/ 3338820 w 3338820"/>
              <a:gd name="connsiteY5" fmla="*/ 646331 h 646331"/>
              <a:gd name="connsiteX6" fmla="*/ 2704444 w 3338820"/>
              <a:gd name="connsiteY6" fmla="*/ 646331 h 646331"/>
              <a:gd name="connsiteX7" fmla="*/ 1969904 w 3338820"/>
              <a:gd name="connsiteY7" fmla="*/ 646331 h 646331"/>
              <a:gd name="connsiteX8" fmla="*/ 1235363 w 3338820"/>
              <a:gd name="connsiteY8" fmla="*/ 646331 h 646331"/>
              <a:gd name="connsiteX9" fmla="*/ 0 w 3338820"/>
              <a:gd name="connsiteY9" fmla="*/ 646331 h 646331"/>
              <a:gd name="connsiteX10" fmla="*/ 0 w 3338820"/>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8820" h="646331" extrusionOk="0">
                <a:moveTo>
                  <a:pt x="0" y="0"/>
                </a:moveTo>
                <a:cubicBezTo>
                  <a:pt x="255600" y="5565"/>
                  <a:pt x="398145" y="-27008"/>
                  <a:pt x="667764" y="0"/>
                </a:cubicBezTo>
                <a:cubicBezTo>
                  <a:pt x="937383" y="27008"/>
                  <a:pt x="1060119" y="-7714"/>
                  <a:pt x="1402304" y="0"/>
                </a:cubicBezTo>
                <a:cubicBezTo>
                  <a:pt x="1744489" y="7714"/>
                  <a:pt x="1842250" y="-16374"/>
                  <a:pt x="2103457" y="0"/>
                </a:cubicBezTo>
                <a:cubicBezTo>
                  <a:pt x="2364664" y="16374"/>
                  <a:pt x="2975995" y="37010"/>
                  <a:pt x="3338820" y="0"/>
                </a:cubicBezTo>
                <a:cubicBezTo>
                  <a:pt x="3334447" y="215837"/>
                  <a:pt x="3366758" y="330711"/>
                  <a:pt x="3338820" y="646331"/>
                </a:cubicBezTo>
                <a:cubicBezTo>
                  <a:pt x="3148985" y="666681"/>
                  <a:pt x="2856181" y="651258"/>
                  <a:pt x="2704444" y="646331"/>
                </a:cubicBezTo>
                <a:cubicBezTo>
                  <a:pt x="2552707" y="641404"/>
                  <a:pt x="2275748" y="631722"/>
                  <a:pt x="1969904" y="646331"/>
                </a:cubicBezTo>
                <a:cubicBezTo>
                  <a:pt x="1664060" y="660940"/>
                  <a:pt x="1435309" y="621671"/>
                  <a:pt x="1235363" y="646331"/>
                </a:cubicBezTo>
                <a:cubicBezTo>
                  <a:pt x="1035417" y="670991"/>
                  <a:pt x="580011" y="653997"/>
                  <a:pt x="0" y="646331"/>
                </a:cubicBezTo>
                <a:cubicBezTo>
                  <a:pt x="-10593" y="375523"/>
                  <a:pt x="-22536" y="140520"/>
                  <a:pt x="0" y="0"/>
                </a:cubicBezTo>
                <a:close/>
              </a:path>
            </a:pathLst>
          </a:custGeom>
          <a:noFill/>
          <a:ln>
            <a:solidFill>
              <a:srgbClr val="FF0000"/>
            </a:solidFill>
            <a:extLst>
              <a:ext uri="{C807C97D-BFC1-408E-A445-0C87EB9F89A2}">
                <ask:lineSketchStyleProps xmlns:ask="http://schemas.microsoft.com/office/drawing/2018/sketchyshapes" sd="1214132666">
                  <a:prstGeom prst="rect">
                    <a:avLst/>
                  </a:prstGeom>
                  <ask:type>
                    <ask:lineSketchFreehand/>
                  </ask:type>
                </ask:lineSketchStyleProps>
              </a:ext>
            </a:extLst>
          </a:ln>
        </p:spPr>
        <p:txBody>
          <a:bodyPr wrap="square" rtlCol="0">
            <a:spAutoFit/>
          </a:bodyPr>
          <a:lstStyle/>
          <a:p>
            <a:r>
              <a:rPr lang="en-GB" dirty="0">
                <a:solidFill>
                  <a:srgbClr val="FF0000"/>
                </a:solidFill>
              </a:rPr>
              <a:t>Accidental Misleading, incorrectly timed event.</a:t>
            </a:r>
          </a:p>
        </p:txBody>
      </p:sp>
      <p:sp>
        <p:nvSpPr>
          <p:cNvPr id="5" name="TextBox 4">
            <a:extLst>
              <a:ext uri="{FF2B5EF4-FFF2-40B4-BE49-F238E27FC236}">
                <a16:creationId xmlns:a16="http://schemas.microsoft.com/office/drawing/2014/main" id="{73DCA121-FF2B-8428-AB47-1DBF89BCEC82}"/>
              </a:ext>
            </a:extLst>
          </p:cNvPr>
          <p:cNvSpPr txBox="1"/>
          <p:nvPr/>
        </p:nvSpPr>
        <p:spPr>
          <a:xfrm>
            <a:off x="7424254" y="2840127"/>
            <a:ext cx="3338820" cy="1200329"/>
          </a:xfrm>
          <a:custGeom>
            <a:avLst/>
            <a:gdLst>
              <a:gd name="connsiteX0" fmla="*/ 0 w 3338820"/>
              <a:gd name="connsiteY0" fmla="*/ 0 h 1200329"/>
              <a:gd name="connsiteX1" fmla="*/ 667764 w 3338820"/>
              <a:gd name="connsiteY1" fmla="*/ 0 h 1200329"/>
              <a:gd name="connsiteX2" fmla="*/ 1268752 w 3338820"/>
              <a:gd name="connsiteY2" fmla="*/ 0 h 1200329"/>
              <a:gd name="connsiteX3" fmla="*/ 1936516 w 3338820"/>
              <a:gd name="connsiteY3" fmla="*/ 0 h 1200329"/>
              <a:gd name="connsiteX4" fmla="*/ 2671056 w 3338820"/>
              <a:gd name="connsiteY4" fmla="*/ 0 h 1200329"/>
              <a:gd name="connsiteX5" fmla="*/ 3338820 w 3338820"/>
              <a:gd name="connsiteY5" fmla="*/ 0 h 1200329"/>
              <a:gd name="connsiteX6" fmla="*/ 3338820 w 3338820"/>
              <a:gd name="connsiteY6" fmla="*/ 588161 h 1200329"/>
              <a:gd name="connsiteX7" fmla="*/ 3338820 w 3338820"/>
              <a:gd name="connsiteY7" fmla="*/ 1200329 h 1200329"/>
              <a:gd name="connsiteX8" fmla="*/ 2637668 w 3338820"/>
              <a:gd name="connsiteY8" fmla="*/ 1200329 h 1200329"/>
              <a:gd name="connsiteX9" fmla="*/ 1969904 w 3338820"/>
              <a:gd name="connsiteY9" fmla="*/ 1200329 h 1200329"/>
              <a:gd name="connsiteX10" fmla="*/ 1402304 w 3338820"/>
              <a:gd name="connsiteY10" fmla="*/ 1200329 h 1200329"/>
              <a:gd name="connsiteX11" fmla="*/ 834705 w 3338820"/>
              <a:gd name="connsiteY11" fmla="*/ 1200329 h 1200329"/>
              <a:gd name="connsiteX12" fmla="*/ 0 w 3338820"/>
              <a:gd name="connsiteY12" fmla="*/ 1200329 h 1200329"/>
              <a:gd name="connsiteX13" fmla="*/ 0 w 3338820"/>
              <a:gd name="connsiteY13" fmla="*/ 624171 h 1200329"/>
              <a:gd name="connsiteX14" fmla="*/ 0 w 3338820"/>
              <a:gd name="connsiteY1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8820" h="1200329" extrusionOk="0">
                <a:moveTo>
                  <a:pt x="0" y="0"/>
                </a:moveTo>
                <a:cubicBezTo>
                  <a:pt x="313060" y="4856"/>
                  <a:pt x="499774" y="13345"/>
                  <a:pt x="667764" y="0"/>
                </a:cubicBezTo>
                <a:cubicBezTo>
                  <a:pt x="835754" y="-13345"/>
                  <a:pt x="1067522" y="14837"/>
                  <a:pt x="1268752" y="0"/>
                </a:cubicBezTo>
                <a:cubicBezTo>
                  <a:pt x="1469982" y="-14837"/>
                  <a:pt x="1681496" y="-3586"/>
                  <a:pt x="1936516" y="0"/>
                </a:cubicBezTo>
                <a:cubicBezTo>
                  <a:pt x="2191536" y="3586"/>
                  <a:pt x="2478172" y="5536"/>
                  <a:pt x="2671056" y="0"/>
                </a:cubicBezTo>
                <a:cubicBezTo>
                  <a:pt x="2863940" y="-5536"/>
                  <a:pt x="3075639" y="33386"/>
                  <a:pt x="3338820" y="0"/>
                </a:cubicBezTo>
                <a:cubicBezTo>
                  <a:pt x="3333422" y="219907"/>
                  <a:pt x="3312611" y="377450"/>
                  <a:pt x="3338820" y="588161"/>
                </a:cubicBezTo>
                <a:cubicBezTo>
                  <a:pt x="3365029" y="798872"/>
                  <a:pt x="3343323" y="1047181"/>
                  <a:pt x="3338820" y="1200329"/>
                </a:cubicBezTo>
                <a:cubicBezTo>
                  <a:pt x="3016083" y="1213019"/>
                  <a:pt x="2947692" y="1193128"/>
                  <a:pt x="2637668" y="1200329"/>
                </a:cubicBezTo>
                <a:cubicBezTo>
                  <a:pt x="2327644" y="1207530"/>
                  <a:pt x="2289987" y="1184660"/>
                  <a:pt x="1969904" y="1200329"/>
                </a:cubicBezTo>
                <a:cubicBezTo>
                  <a:pt x="1649821" y="1215998"/>
                  <a:pt x="1584902" y="1221532"/>
                  <a:pt x="1402304" y="1200329"/>
                </a:cubicBezTo>
                <a:cubicBezTo>
                  <a:pt x="1219706" y="1179126"/>
                  <a:pt x="1011225" y="1210576"/>
                  <a:pt x="834705" y="1200329"/>
                </a:cubicBezTo>
                <a:cubicBezTo>
                  <a:pt x="658185" y="1190082"/>
                  <a:pt x="218719" y="1188198"/>
                  <a:pt x="0" y="1200329"/>
                </a:cubicBezTo>
                <a:cubicBezTo>
                  <a:pt x="19220" y="916239"/>
                  <a:pt x="18983" y="862631"/>
                  <a:pt x="0" y="624171"/>
                </a:cubicBezTo>
                <a:cubicBezTo>
                  <a:pt x="-18983" y="385711"/>
                  <a:pt x="-29561" y="210628"/>
                  <a:pt x="0" y="0"/>
                </a:cubicBezTo>
                <a:close/>
              </a:path>
            </a:pathLst>
          </a:custGeom>
          <a:noFill/>
          <a:ln>
            <a:solidFill>
              <a:srgbClr val="FF0000"/>
            </a:solidFill>
            <a:extLst>
              <a:ext uri="{C807C97D-BFC1-408E-A445-0C87EB9F89A2}">
                <ask:lineSketchStyleProps xmlns:ask="http://schemas.microsoft.com/office/drawing/2018/sketchyshapes" sd="1674819228">
                  <a:prstGeom prst="rect">
                    <a:avLst/>
                  </a:prstGeom>
                  <ask:type>
                    <ask:lineSketchFreehand/>
                  </ask:type>
                </ask:lineSketchStyleProps>
              </a:ext>
            </a:extLst>
          </a:ln>
        </p:spPr>
        <p:txBody>
          <a:bodyPr wrap="square" rtlCol="0">
            <a:spAutoFit/>
          </a:bodyPr>
          <a:lstStyle/>
          <a:p>
            <a:r>
              <a:rPr lang="en-GB" dirty="0">
                <a:solidFill>
                  <a:srgbClr val="FF0000"/>
                </a:solidFill>
              </a:rPr>
              <a:t>A major part of the puzzle was accessible, but players didn’t realise it was due to it being behind a panel.</a:t>
            </a:r>
          </a:p>
        </p:txBody>
      </p:sp>
      <p:sp>
        <p:nvSpPr>
          <p:cNvPr id="10" name="TextBox 9">
            <a:extLst>
              <a:ext uri="{FF2B5EF4-FFF2-40B4-BE49-F238E27FC236}">
                <a16:creationId xmlns:a16="http://schemas.microsoft.com/office/drawing/2014/main" id="{D407E882-8B04-C1E2-75F6-391DEC4617D0}"/>
              </a:ext>
            </a:extLst>
          </p:cNvPr>
          <p:cNvSpPr txBox="1"/>
          <p:nvPr/>
        </p:nvSpPr>
        <p:spPr>
          <a:xfrm>
            <a:off x="671117" y="1824808"/>
            <a:ext cx="3338820" cy="923330"/>
          </a:xfrm>
          <a:custGeom>
            <a:avLst/>
            <a:gdLst>
              <a:gd name="connsiteX0" fmla="*/ 0 w 3338820"/>
              <a:gd name="connsiteY0" fmla="*/ 0 h 923330"/>
              <a:gd name="connsiteX1" fmla="*/ 701152 w 3338820"/>
              <a:gd name="connsiteY1" fmla="*/ 0 h 923330"/>
              <a:gd name="connsiteX2" fmla="*/ 1335528 w 3338820"/>
              <a:gd name="connsiteY2" fmla="*/ 0 h 923330"/>
              <a:gd name="connsiteX3" fmla="*/ 2070068 w 3338820"/>
              <a:gd name="connsiteY3" fmla="*/ 0 h 923330"/>
              <a:gd name="connsiteX4" fmla="*/ 3338820 w 3338820"/>
              <a:gd name="connsiteY4" fmla="*/ 0 h 923330"/>
              <a:gd name="connsiteX5" fmla="*/ 3338820 w 3338820"/>
              <a:gd name="connsiteY5" fmla="*/ 480132 h 923330"/>
              <a:gd name="connsiteX6" fmla="*/ 3338820 w 3338820"/>
              <a:gd name="connsiteY6" fmla="*/ 923330 h 923330"/>
              <a:gd name="connsiteX7" fmla="*/ 2671056 w 3338820"/>
              <a:gd name="connsiteY7" fmla="*/ 923330 h 923330"/>
              <a:gd name="connsiteX8" fmla="*/ 2070068 w 3338820"/>
              <a:gd name="connsiteY8" fmla="*/ 923330 h 923330"/>
              <a:gd name="connsiteX9" fmla="*/ 1368916 w 3338820"/>
              <a:gd name="connsiteY9" fmla="*/ 923330 h 923330"/>
              <a:gd name="connsiteX10" fmla="*/ 801317 w 3338820"/>
              <a:gd name="connsiteY10" fmla="*/ 923330 h 923330"/>
              <a:gd name="connsiteX11" fmla="*/ 0 w 3338820"/>
              <a:gd name="connsiteY11" fmla="*/ 923330 h 923330"/>
              <a:gd name="connsiteX12" fmla="*/ 0 w 3338820"/>
              <a:gd name="connsiteY12" fmla="*/ 452432 h 923330"/>
              <a:gd name="connsiteX13" fmla="*/ 0 w 3338820"/>
              <a:gd name="connsiteY13"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8820" h="923330" extrusionOk="0">
                <a:moveTo>
                  <a:pt x="0" y="0"/>
                </a:moveTo>
                <a:cubicBezTo>
                  <a:pt x="216167" y="-6508"/>
                  <a:pt x="547502" y="-20370"/>
                  <a:pt x="701152" y="0"/>
                </a:cubicBezTo>
                <a:cubicBezTo>
                  <a:pt x="854802" y="20370"/>
                  <a:pt x="1197203" y="-28046"/>
                  <a:pt x="1335528" y="0"/>
                </a:cubicBezTo>
                <a:cubicBezTo>
                  <a:pt x="1473853" y="28046"/>
                  <a:pt x="1842115" y="-22230"/>
                  <a:pt x="2070068" y="0"/>
                </a:cubicBezTo>
                <a:cubicBezTo>
                  <a:pt x="2298021" y="22230"/>
                  <a:pt x="2757100" y="45317"/>
                  <a:pt x="3338820" y="0"/>
                </a:cubicBezTo>
                <a:cubicBezTo>
                  <a:pt x="3314971" y="135758"/>
                  <a:pt x="3356639" y="249484"/>
                  <a:pt x="3338820" y="480132"/>
                </a:cubicBezTo>
                <a:cubicBezTo>
                  <a:pt x="3321001" y="710780"/>
                  <a:pt x="3317504" y="753237"/>
                  <a:pt x="3338820" y="923330"/>
                </a:cubicBezTo>
                <a:cubicBezTo>
                  <a:pt x="3155497" y="904506"/>
                  <a:pt x="2882291" y="936853"/>
                  <a:pt x="2671056" y="923330"/>
                </a:cubicBezTo>
                <a:cubicBezTo>
                  <a:pt x="2459821" y="909807"/>
                  <a:pt x="2346766" y="916870"/>
                  <a:pt x="2070068" y="923330"/>
                </a:cubicBezTo>
                <a:cubicBezTo>
                  <a:pt x="1793370" y="929790"/>
                  <a:pt x="1644835" y="914003"/>
                  <a:pt x="1368916" y="923330"/>
                </a:cubicBezTo>
                <a:cubicBezTo>
                  <a:pt x="1092997" y="932657"/>
                  <a:pt x="917776" y="946569"/>
                  <a:pt x="801317" y="923330"/>
                </a:cubicBezTo>
                <a:cubicBezTo>
                  <a:pt x="684858" y="900091"/>
                  <a:pt x="320851" y="937302"/>
                  <a:pt x="0" y="923330"/>
                </a:cubicBezTo>
                <a:cubicBezTo>
                  <a:pt x="462" y="808191"/>
                  <a:pt x="-2071" y="649454"/>
                  <a:pt x="0" y="452432"/>
                </a:cubicBezTo>
                <a:cubicBezTo>
                  <a:pt x="2071" y="255410"/>
                  <a:pt x="-7320" y="182131"/>
                  <a:pt x="0" y="0"/>
                </a:cubicBezTo>
                <a:close/>
              </a:path>
            </a:pathLst>
          </a:custGeom>
          <a:noFill/>
          <a:ln>
            <a:solidFill>
              <a:srgbClr val="FFC000"/>
            </a:solidFill>
            <a:extLst>
              <a:ext uri="{C807C97D-BFC1-408E-A445-0C87EB9F89A2}">
                <ask:lineSketchStyleProps xmlns:ask="http://schemas.microsoft.com/office/drawing/2018/sketchyshapes" sd="2121267239">
                  <a:prstGeom prst="rect">
                    <a:avLst/>
                  </a:prstGeom>
                  <ask:type>
                    <ask:lineSketchFreehand/>
                  </ask:type>
                </ask:lineSketchStyleProps>
              </a:ext>
            </a:extLst>
          </a:ln>
        </p:spPr>
        <p:txBody>
          <a:bodyPr wrap="square" rtlCol="0">
            <a:spAutoFit/>
          </a:bodyPr>
          <a:lstStyle/>
          <a:p>
            <a:r>
              <a:rPr lang="en-GB" dirty="0">
                <a:solidFill>
                  <a:srgbClr val="FFC000"/>
                </a:solidFill>
              </a:rPr>
              <a:t>The context through the levels design and environment is still on the correct path for each section.</a:t>
            </a:r>
          </a:p>
        </p:txBody>
      </p:sp>
      <p:sp>
        <p:nvSpPr>
          <p:cNvPr id="11" name="TextBox 10">
            <a:extLst>
              <a:ext uri="{FF2B5EF4-FFF2-40B4-BE49-F238E27FC236}">
                <a16:creationId xmlns:a16="http://schemas.microsoft.com/office/drawing/2014/main" id="{BF492028-9671-9ACD-6025-AC451FF4CE9C}"/>
              </a:ext>
            </a:extLst>
          </p:cNvPr>
          <p:cNvSpPr txBox="1"/>
          <p:nvPr/>
        </p:nvSpPr>
        <p:spPr>
          <a:xfrm>
            <a:off x="671117" y="2967335"/>
            <a:ext cx="3338820" cy="2031325"/>
          </a:xfrm>
          <a:custGeom>
            <a:avLst/>
            <a:gdLst>
              <a:gd name="connsiteX0" fmla="*/ 0 w 3338820"/>
              <a:gd name="connsiteY0" fmla="*/ 0 h 2031325"/>
              <a:gd name="connsiteX1" fmla="*/ 701152 w 3338820"/>
              <a:gd name="connsiteY1" fmla="*/ 0 h 2031325"/>
              <a:gd name="connsiteX2" fmla="*/ 1302140 w 3338820"/>
              <a:gd name="connsiteY2" fmla="*/ 0 h 2031325"/>
              <a:gd name="connsiteX3" fmla="*/ 1869739 w 3338820"/>
              <a:gd name="connsiteY3" fmla="*/ 0 h 2031325"/>
              <a:gd name="connsiteX4" fmla="*/ 2604280 w 3338820"/>
              <a:gd name="connsiteY4" fmla="*/ 0 h 2031325"/>
              <a:gd name="connsiteX5" fmla="*/ 3338820 w 3338820"/>
              <a:gd name="connsiteY5" fmla="*/ 0 h 2031325"/>
              <a:gd name="connsiteX6" fmla="*/ 3338820 w 3338820"/>
              <a:gd name="connsiteY6" fmla="*/ 616169 h 2031325"/>
              <a:gd name="connsiteX7" fmla="*/ 3338820 w 3338820"/>
              <a:gd name="connsiteY7" fmla="*/ 1313590 h 2031325"/>
              <a:gd name="connsiteX8" fmla="*/ 3338820 w 3338820"/>
              <a:gd name="connsiteY8" fmla="*/ 2031325 h 2031325"/>
              <a:gd name="connsiteX9" fmla="*/ 2737832 w 3338820"/>
              <a:gd name="connsiteY9" fmla="*/ 2031325 h 2031325"/>
              <a:gd name="connsiteX10" fmla="*/ 2103457 w 3338820"/>
              <a:gd name="connsiteY10" fmla="*/ 2031325 h 2031325"/>
              <a:gd name="connsiteX11" fmla="*/ 1402304 w 3338820"/>
              <a:gd name="connsiteY11" fmla="*/ 2031325 h 2031325"/>
              <a:gd name="connsiteX12" fmla="*/ 834705 w 3338820"/>
              <a:gd name="connsiteY12" fmla="*/ 2031325 h 2031325"/>
              <a:gd name="connsiteX13" fmla="*/ 0 w 3338820"/>
              <a:gd name="connsiteY13" fmla="*/ 2031325 h 2031325"/>
              <a:gd name="connsiteX14" fmla="*/ 0 w 3338820"/>
              <a:gd name="connsiteY14" fmla="*/ 1394843 h 2031325"/>
              <a:gd name="connsiteX15" fmla="*/ 0 w 3338820"/>
              <a:gd name="connsiteY15" fmla="*/ 758361 h 2031325"/>
              <a:gd name="connsiteX16" fmla="*/ 0 w 3338820"/>
              <a:gd name="connsiteY16"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8820" h="2031325" extrusionOk="0">
                <a:moveTo>
                  <a:pt x="0" y="0"/>
                </a:moveTo>
                <a:cubicBezTo>
                  <a:pt x="306567" y="13451"/>
                  <a:pt x="471763" y="3997"/>
                  <a:pt x="701152" y="0"/>
                </a:cubicBezTo>
                <a:cubicBezTo>
                  <a:pt x="930541" y="-3997"/>
                  <a:pt x="1131705" y="6671"/>
                  <a:pt x="1302140" y="0"/>
                </a:cubicBezTo>
                <a:cubicBezTo>
                  <a:pt x="1472575" y="-6671"/>
                  <a:pt x="1698778" y="-14310"/>
                  <a:pt x="1869739" y="0"/>
                </a:cubicBezTo>
                <a:cubicBezTo>
                  <a:pt x="2040700" y="14310"/>
                  <a:pt x="2329510" y="13422"/>
                  <a:pt x="2604280" y="0"/>
                </a:cubicBezTo>
                <a:cubicBezTo>
                  <a:pt x="2879050" y="-13422"/>
                  <a:pt x="3150604" y="-184"/>
                  <a:pt x="3338820" y="0"/>
                </a:cubicBezTo>
                <a:cubicBezTo>
                  <a:pt x="3350657" y="157556"/>
                  <a:pt x="3356705" y="480748"/>
                  <a:pt x="3338820" y="616169"/>
                </a:cubicBezTo>
                <a:cubicBezTo>
                  <a:pt x="3320935" y="751590"/>
                  <a:pt x="3366564" y="1170016"/>
                  <a:pt x="3338820" y="1313590"/>
                </a:cubicBezTo>
                <a:cubicBezTo>
                  <a:pt x="3311076" y="1457164"/>
                  <a:pt x="3352245" y="1832271"/>
                  <a:pt x="3338820" y="2031325"/>
                </a:cubicBezTo>
                <a:cubicBezTo>
                  <a:pt x="3212140" y="2037200"/>
                  <a:pt x="2896703" y="2001276"/>
                  <a:pt x="2737832" y="2031325"/>
                </a:cubicBezTo>
                <a:cubicBezTo>
                  <a:pt x="2578961" y="2061374"/>
                  <a:pt x="2305626" y="2040091"/>
                  <a:pt x="2103457" y="2031325"/>
                </a:cubicBezTo>
                <a:cubicBezTo>
                  <a:pt x="1901288" y="2022559"/>
                  <a:pt x="1602562" y="2033772"/>
                  <a:pt x="1402304" y="2031325"/>
                </a:cubicBezTo>
                <a:cubicBezTo>
                  <a:pt x="1202046" y="2028878"/>
                  <a:pt x="1085982" y="2029452"/>
                  <a:pt x="834705" y="2031325"/>
                </a:cubicBezTo>
                <a:cubicBezTo>
                  <a:pt x="583428" y="2033198"/>
                  <a:pt x="283703" y="2035634"/>
                  <a:pt x="0" y="2031325"/>
                </a:cubicBezTo>
                <a:cubicBezTo>
                  <a:pt x="29662" y="1901982"/>
                  <a:pt x="931" y="1584599"/>
                  <a:pt x="0" y="1394843"/>
                </a:cubicBezTo>
                <a:cubicBezTo>
                  <a:pt x="-931" y="1205087"/>
                  <a:pt x="25908" y="949967"/>
                  <a:pt x="0" y="758361"/>
                </a:cubicBezTo>
                <a:cubicBezTo>
                  <a:pt x="-25908" y="566755"/>
                  <a:pt x="-5213" y="362175"/>
                  <a:pt x="0" y="0"/>
                </a:cubicBezTo>
                <a:close/>
              </a:path>
            </a:pathLst>
          </a:custGeom>
          <a:noFill/>
          <a:ln>
            <a:solidFill>
              <a:srgbClr val="FFC000"/>
            </a:solidFill>
            <a:extLst>
              <a:ext uri="{C807C97D-BFC1-408E-A445-0C87EB9F89A2}">
                <ask:lineSketchStyleProps xmlns:ask="http://schemas.microsoft.com/office/drawing/2018/sketchyshapes" sd="353729484">
                  <a:prstGeom prst="rect">
                    <a:avLst/>
                  </a:prstGeom>
                  <ask:type>
                    <ask:lineSketchFreehand/>
                  </ask:type>
                </ask:lineSketchStyleProps>
              </a:ext>
            </a:extLst>
          </a:ln>
        </p:spPr>
        <p:txBody>
          <a:bodyPr wrap="square" rtlCol="0">
            <a:spAutoFit/>
          </a:bodyPr>
          <a:lstStyle/>
          <a:p>
            <a:r>
              <a:rPr lang="en-GB" dirty="0">
                <a:solidFill>
                  <a:srgbClr val="FFC000"/>
                </a:solidFill>
              </a:rPr>
              <a:t>The Blue and Red Cystal's are both taught in their respective sections and can be understood, making it plausible for further puzzle development if this were to be a full game with multiple levels.</a:t>
            </a:r>
          </a:p>
        </p:txBody>
      </p:sp>
      <p:sp>
        <p:nvSpPr>
          <p:cNvPr id="12" name="TextBox 11">
            <a:extLst>
              <a:ext uri="{FF2B5EF4-FFF2-40B4-BE49-F238E27FC236}">
                <a16:creationId xmlns:a16="http://schemas.microsoft.com/office/drawing/2014/main" id="{66721B3D-78B8-40E7-8B46-AA2CA4A8745A}"/>
              </a:ext>
            </a:extLst>
          </p:cNvPr>
          <p:cNvSpPr txBox="1"/>
          <p:nvPr/>
        </p:nvSpPr>
        <p:spPr>
          <a:xfrm>
            <a:off x="671117" y="5382548"/>
            <a:ext cx="3338820" cy="369332"/>
          </a:xfrm>
          <a:custGeom>
            <a:avLst/>
            <a:gdLst>
              <a:gd name="connsiteX0" fmla="*/ 0 w 3338820"/>
              <a:gd name="connsiteY0" fmla="*/ 0 h 369332"/>
              <a:gd name="connsiteX1" fmla="*/ 600988 w 3338820"/>
              <a:gd name="connsiteY1" fmla="*/ 0 h 369332"/>
              <a:gd name="connsiteX2" fmla="*/ 1168587 w 3338820"/>
              <a:gd name="connsiteY2" fmla="*/ 0 h 369332"/>
              <a:gd name="connsiteX3" fmla="*/ 1802963 w 3338820"/>
              <a:gd name="connsiteY3" fmla="*/ 0 h 369332"/>
              <a:gd name="connsiteX4" fmla="*/ 2370562 w 3338820"/>
              <a:gd name="connsiteY4" fmla="*/ 0 h 369332"/>
              <a:gd name="connsiteX5" fmla="*/ 3338820 w 3338820"/>
              <a:gd name="connsiteY5" fmla="*/ 0 h 369332"/>
              <a:gd name="connsiteX6" fmla="*/ 3338820 w 3338820"/>
              <a:gd name="connsiteY6" fmla="*/ 369332 h 369332"/>
              <a:gd name="connsiteX7" fmla="*/ 2604280 w 3338820"/>
              <a:gd name="connsiteY7" fmla="*/ 369332 h 369332"/>
              <a:gd name="connsiteX8" fmla="*/ 1903127 w 3338820"/>
              <a:gd name="connsiteY8" fmla="*/ 369332 h 369332"/>
              <a:gd name="connsiteX9" fmla="*/ 1302140 w 3338820"/>
              <a:gd name="connsiteY9" fmla="*/ 369332 h 369332"/>
              <a:gd name="connsiteX10" fmla="*/ 600988 w 3338820"/>
              <a:gd name="connsiteY10" fmla="*/ 369332 h 369332"/>
              <a:gd name="connsiteX11" fmla="*/ 0 w 3338820"/>
              <a:gd name="connsiteY11" fmla="*/ 369332 h 369332"/>
              <a:gd name="connsiteX12" fmla="*/ 0 w 3338820"/>
              <a:gd name="connsiteY1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369332" extrusionOk="0">
                <a:moveTo>
                  <a:pt x="0" y="0"/>
                </a:moveTo>
                <a:cubicBezTo>
                  <a:pt x="171816" y="1068"/>
                  <a:pt x="463440" y="2346"/>
                  <a:pt x="600988" y="0"/>
                </a:cubicBezTo>
                <a:cubicBezTo>
                  <a:pt x="738536" y="-2346"/>
                  <a:pt x="1027195" y="249"/>
                  <a:pt x="1168587" y="0"/>
                </a:cubicBezTo>
                <a:cubicBezTo>
                  <a:pt x="1309979" y="-249"/>
                  <a:pt x="1507808" y="13589"/>
                  <a:pt x="1802963" y="0"/>
                </a:cubicBezTo>
                <a:cubicBezTo>
                  <a:pt x="2098118" y="-13589"/>
                  <a:pt x="2104927" y="10517"/>
                  <a:pt x="2370562" y="0"/>
                </a:cubicBezTo>
                <a:cubicBezTo>
                  <a:pt x="2636197" y="-10517"/>
                  <a:pt x="3018366" y="31564"/>
                  <a:pt x="3338820" y="0"/>
                </a:cubicBezTo>
                <a:cubicBezTo>
                  <a:pt x="3337559" y="88425"/>
                  <a:pt x="3321001" y="207160"/>
                  <a:pt x="3338820" y="369332"/>
                </a:cubicBezTo>
                <a:cubicBezTo>
                  <a:pt x="3147110" y="362180"/>
                  <a:pt x="2788613" y="390354"/>
                  <a:pt x="2604280" y="369332"/>
                </a:cubicBezTo>
                <a:cubicBezTo>
                  <a:pt x="2419947" y="348310"/>
                  <a:pt x="2137213" y="402314"/>
                  <a:pt x="1903127" y="369332"/>
                </a:cubicBezTo>
                <a:cubicBezTo>
                  <a:pt x="1669041" y="336350"/>
                  <a:pt x="1494399" y="351199"/>
                  <a:pt x="1302140" y="369332"/>
                </a:cubicBezTo>
                <a:cubicBezTo>
                  <a:pt x="1109881" y="387465"/>
                  <a:pt x="878273" y="355397"/>
                  <a:pt x="600988" y="369332"/>
                </a:cubicBezTo>
                <a:cubicBezTo>
                  <a:pt x="323703" y="383267"/>
                  <a:pt x="284144" y="372651"/>
                  <a:pt x="0" y="369332"/>
                </a:cubicBezTo>
                <a:cubicBezTo>
                  <a:pt x="-11510" y="209554"/>
                  <a:pt x="2698" y="97637"/>
                  <a:pt x="0" y="0"/>
                </a:cubicBezTo>
                <a:close/>
              </a:path>
            </a:pathLst>
          </a:custGeom>
          <a:noFill/>
          <a:ln>
            <a:solidFill>
              <a:srgbClr val="FFC000"/>
            </a:solidFill>
            <a:extLst>
              <a:ext uri="{C807C97D-BFC1-408E-A445-0C87EB9F89A2}">
                <ask:lineSketchStyleProps xmlns:ask="http://schemas.microsoft.com/office/drawing/2018/sketchyshapes" sd="957277525">
                  <a:prstGeom prst="rect">
                    <a:avLst/>
                  </a:prstGeom>
                  <ask:type>
                    <ask:lineSketchFreehand/>
                  </ask:type>
                </ask:lineSketchStyleProps>
              </a:ext>
            </a:extLst>
          </a:ln>
        </p:spPr>
        <p:txBody>
          <a:bodyPr wrap="square" rtlCol="0">
            <a:spAutoFit/>
          </a:bodyPr>
          <a:lstStyle/>
          <a:p>
            <a:r>
              <a:rPr lang="en-GB" dirty="0">
                <a:solidFill>
                  <a:srgbClr val="FFC000"/>
                </a:solidFill>
              </a:rPr>
              <a:t>More natural backtracking</a:t>
            </a:r>
          </a:p>
        </p:txBody>
      </p:sp>
      <p:sp>
        <p:nvSpPr>
          <p:cNvPr id="13" name="TextBox 12">
            <a:extLst>
              <a:ext uri="{FF2B5EF4-FFF2-40B4-BE49-F238E27FC236}">
                <a16:creationId xmlns:a16="http://schemas.microsoft.com/office/drawing/2014/main" id="{8D8D5922-2495-D7C1-A9B4-C7311765635E}"/>
              </a:ext>
            </a:extLst>
          </p:cNvPr>
          <p:cNvSpPr txBox="1"/>
          <p:nvPr/>
        </p:nvSpPr>
        <p:spPr>
          <a:xfrm>
            <a:off x="7324986" y="4643884"/>
            <a:ext cx="3338820" cy="1477328"/>
          </a:xfrm>
          <a:custGeom>
            <a:avLst/>
            <a:gdLst>
              <a:gd name="connsiteX0" fmla="*/ 0 w 3338820"/>
              <a:gd name="connsiteY0" fmla="*/ 0 h 1477328"/>
              <a:gd name="connsiteX1" fmla="*/ 600988 w 3338820"/>
              <a:gd name="connsiteY1" fmla="*/ 0 h 1477328"/>
              <a:gd name="connsiteX2" fmla="*/ 1168587 w 3338820"/>
              <a:gd name="connsiteY2" fmla="*/ 0 h 1477328"/>
              <a:gd name="connsiteX3" fmla="*/ 1769575 w 3338820"/>
              <a:gd name="connsiteY3" fmla="*/ 0 h 1477328"/>
              <a:gd name="connsiteX4" fmla="*/ 2403950 w 3338820"/>
              <a:gd name="connsiteY4" fmla="*/ 0 h 1477328"/>
              <a:gd name="connsiteX5" fmla="*/ 3338820 w 3338820"/>
              <a:gd name="connsiteY5" fmla="*/ 0 h 1477328"/>
              <a:gd name="connsiteX6" fmla="*/ 3338820 w 3338820"/>
              <a:gd name="connsiteY6" fmla="*/ 448123 h 1477328"/>
              <a:gd name="connsiteX7" fmla="*/ 3338820 w 3338820"/>
              <a:gd name="connsiteY7" fmla="*/ 925792 h 1477328"/>
              <a:gd name="connsiteX8" fmla="*/ 3338820 w 3338820"/>
              <a:gd name="connsiteY8" fmla="*/ 1477328 h 1477328"/>
              <a:gd name="connsiteX9" fmla="*/ 2704444 w 3338820"/>
              <a:gd name="connsiteY9" fmla="*/ 1477328 h 1477328"/>
              <a:gd name="connsiteX10" fmla="*/ 2036680 w 3338820"/>
              <a:gd name="connsiteY10" fmla="*/ 1477328 h 1477328"/>
              <a:gd name="connsiteX11" fmla="*/ 1435693 w 3338820"/>
              <a:gd name="connsiteY11" fmla="*/ 1477328 h 1477328"/>
              <a:gd name="connsiteX12" fmla="*/ 701152 w 3338820"/>
              <a:gd name="connsiteY12" fmla="*/ 1477328 h 1477328"/>
              <a:gd name="connsiteX13" fmla="*/ 0 w 3338820"/>
              <a:gd name="connsiteY13" fmla="*/ 1477328 h 1477328"/>
              <a:gd name="connsiteX14" fmla="*/ 0 w 3338820"/>
              <a:gd name="connsiteY14" fmla="*/ 984885 h 1477328"/>
              <a:gd name="connsiteX15" fmla="*/ 0 w 3338820"/>
              <a:gd name="connsiteY15" fmla="*/ 507216 h 1477328"/>
              <a:gd name="connsiteX16" fmla="*/ 0 w 3338820"/>
              <a:gd name="connsiteY16"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8820" h="1477328" extrusionOk="0">
                <a:moveTo>
                  <a:pt x="0" y="0"/>
                </a:moveTo>
                <a:cubicBezTo>
                  <a:pt x="207851" y="-10605"/>
                  <a:pt x="338149" y="-12770"/>
                  <a:pt x="600988" y="0"/>
                </a:cubicBezTo>
                <a:cubicBezTo>
                  <a:pt x="863827" y="12770"/>
                  <a:pt x="1048555" y="-10080"/>
                  <a:pt x="1168587" y="0"/>
                </a:cubicBezTo>
                <a:cubicBezTo>
                  <a:pt x="1288619" y="10080"/>
                  <a:pt x="1601935" y="-18310"/>
                  <a:pt x="1769575" y="0"/>
                </a:cubicBezTo>
                <a:cubicBezTo>
                  <a:pt x="1937215" y="18310"/>
                  <a:pt x="2192820" y="1931"/>
                  <a:pt x="2403950" y="0"/>
                </a:cubicBezTo>
                <a:cubicBezTo>
                  <a:pt x="2615081" y="-1931"/>
                  <a:pt x="2893476" y="1958"/>
                  <a:pt x="3338820" y="0"/>
                </a:cubicBezTo>
                <a:cubicBezTo>
                  <a:pt x="3345471" y="139606"/>
                  <a:pt x="3334620" y="257203"/>
                  <a:pt x="3338820" y="448123"/>
                </a:cubicBezTo>
                <a:cubicBezTo>
                  <a:pt x="3343020" y="639043"/>
                  <a:pt x="3319458" y="774747"/>
                  <a:pt x="3338820" y="925792"/>
                </a:cubicBezTo>
                <a:cubicBezTo>
                  <a:pt x="3358182" y="1076837"/>
                  <a:pt x="3333613" y="1323672"/>
                  <a:pt x="3338820" y="1477328"/>
                </a:cubicBezTo>
                <a:cubicBezTo>
                  <a:pt x="3059109" y="1484847"/>
                  <a:pt x="3005613" y="1501138"/>
                  <a:pt x="2704444" y="1477328"/>
                </a:cubicBezTo>
                <a:cubicBezTo>
                  <a:pt x="2403275" y="1453518"/>
                  <a:pt x="2362725" y="1488491"/>
                  <a:pt x="2036680" y="1477328"/>
                </a:cubicBezTo>
                <a:cubicBezTo>
                  <a:pt x="1710635" y="1466165"/>
                  <a:pt x="1632563" y="1466174"/>
                  <a:pt x="1435693" y="1477328"/>
                </a:cubicBezTo>
                <a:cubicBezTo>
                  <a:pt x="1238823" y="1488482"/>
                  <a:pt x="868609" y="1444818"/>
                  <a:pt x="701152" y="1477328"/>
                </a:cubicBezTo>
                <a:cubicBezTo>
                  <a:pt x="533695" y="1509838"/>
                  <a:pt x="176204" y="1481249"/>
                  <a:pt x="0" y="1477328"/>
                </a:cubicBezTo>
                <a:cubicBezTo>
                  <a:pt x="17873" y="1347779"/>
                  <a:pt x="-23964" y="1135761"/>
                  <a:pt x="0" y="984885"/>
                </a:cubicBezTo>
                <a:cubicBezTo>
                  <a:pt x="23964" y="834009"/>
                  <a:pt x="-15790" y="670413"/>
                  <a:pt x="0" y="507216"/>
                </a:cubicBezTo>
                <a:cubicBezTo>
                  <a:pt x="15790" y="344019"/>
                  <a:pt x="16347" y="224594"/>
                  <a:pt x="0" y="0"/>
                </a:cubicBezTo>
                <a:close/>
              </a:path>
            </a:pathLst>
          </a:custGeom>
          <a:noFill/>
          <a:ln>
            <a:solidFill>
              <a:srgbClr val="FF0000"/>
            </a:solidFill>
            <a:extLst>
              <a:ext uri="{C807C97D-BFC1-408E-A445-0C87EB9F89A2}">
                <ask:lineSketchStyleProps xmlns:ask="http://schemas.microsoft.com/office/drawing/2018/sketchyshapes" sd="1188955860">
                  <a:prstGeom prst="rect">
                    <a:avLst/>
                  </a:prstGeom>
                  <ask:type>
                    <ask:lineSketchFreehand/>
                  </ask:type>
                </ask:lineSketchStyleProps>
              </a:ext>
            </a:extLst>
          </a:ln>
        </p:spPr>
        <p:txBody>
          <a:bodyPr wrap="square" rtlCol="0">
            <a:spAutoFit/>
          </a:bodyPr>
          <a:lstStyle/>
          <a:p>
            <a:r>
              <a:rPr lang="en-GB" dirty="0">
                <a:solidFill>
                  <a:srgbClr val="FF0000"/>
                </a:solidFill>
              </a:rPr>
              <a:t>The need to go back to the main Cauldron isn’t obvious enough and needs to be made clearer after the third section is completed</a:t>
            </a:r>
          </a:p>
        </p:txBody>
      </p:sp>
    </p:spTree>
    <p:extLst>
      <p:ext uri="{BB962C8B-B14F-4D97-AF65-F5344CB8AC3E}">
        <p14:creationId xmlns:p14="http://schemas.microsoft.com/office/powerpoint/2010/main" val="1782692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5598C-D9B0-F4D3-0248-1A5D102F630B}"/>
            </a:ext>
          </a:extLst>
        </p:cNvPr>
        <p:cNvGrpSpPr/>
        <p:nvPr/>
      </p:nvGrpSpPr>
      <p:grpSpPr>
        <a:xfrm>
          <a:off x="0" y="0"/>
          <a:ext cx="0" cy="0"/>
          <a:chOff x="0" y="0"/>
          <a:chExt cx="0" cy="0"/>
        </a:xfrm>
      </p:grpSpPr>
      <p:pic>
        <p:nvPicPr>
          <p:cNvPr id="12" name="Picture 11" descr="A person crossing a red ribbon&#10;&#10;Description automatically generated">
            <a:extLst>
              <a:ext uri="{FF2B5EF4-FFF2-40B4-BE49-F238E27FC236}">
                <a16:creationId xmlns:a16="http://schemas.microsoft.com/office/drawing/2014/main" id="{391BBA29-DD69-6F7C-9416-801D385EA5F0}"/>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266193" y="0"/>
            <a:ext cx="6703695" cy="6858000"/>
          </a:xfrm>
          <a:prstGeom prst="rect">
            <a:avLst/>
          </a:prstGeom>
        </p:spPr>
      </p:pic>
      <p:sp>
        <p:nvSpPr>
          <p:cNvPr id="8" name="TextBox 7">
            <a:extLst>
              <a:ext uri="{FF2B5EF4-FFF2-40B4-BE49-F238E27FC236}">
                <a16:creationId xmlns:a16="http://schemas.microsoft.com/office/drawing/2014/main" id="{876F9FD8-3DE3-15D8-9928-C106F9AED347}"/>
              </a:ext>
            </a:extLst>
          </p:cNvPr>
          <p:cNvSpPr txBox="1"/>
          <p:nvPr/>
        </p:nvSpPr>
        <p:spPr>
          <a:xfrm>
            <a:off x="612395" y="377502"/>
            <a:ext cx="4177718" cy="584775"/>
          </a:xfrm>
          <a:prstGeom prst="rect">
            <a:avLst/>
          </a:prstGeom>
          <a:noFill/>
        </p:spPr>
        <p:txBody>
          <a:bodyPr wrap="square" rtlCol="0">
            <a:spAutoFit/>
          </a:bodyPr>
          <a:lstStyle/>
          <a:p>
            <a:r>
              <a:rPr lang="en-GB" sz="3200">
                <a:solidFill>
                  <a:srgbClr val="00B050"/>
                </a:solidFill>
              </a:rPr>
              <a:t>Proposed: Final Stages</a:t>
            </a:r>
          </a:p>
        </p:txBody>
      </p:sp>
      <p:sp>
        <p:nvSpPr>
          <p:cNvPr id="2" name="TextBox 1">
            <a:extLst>
              <a:ext uri="{FF2B5EF4-FFF2-40B4-BE49-F238E27FC236}">
                <a16:creationId xmlns:a16="http://schemas.microsoft.com/office/drawing/2014/main" id="{E476E363-3BD7-5C1F-54E6-7B11498CB61C}"/>
              </a:ext>
            </a:extLst>
          </p:cNvPr>
          <p:cNvSpPr txBox="1"/>
          <p:nvPr/>
        </p:nvSpPr>
        <p:spPr>
          <a:xfrm>
            <a:off x="8172275" y="377503"/>
            <a:ext cx="2273417" cy="584775"/>
          </a:xfrm>
          <a:prstGeom prst="rect">
            <a:avLst/>
          </a:prstGeom>
          <a:noFill/>
        </p:spPr>
        <p:txBody>
          <a:bodyPr wrap="square" rtlCol="0">
            <a:spAutoFit/>
          </a:bodyPr>
          <a:lstStyle/>
          <a:p>
            <a:r>
              <a:rPr lang="en-GB" sz="3200">
                <a:solidFill>
                  <a:srgbClr val="00B050"/>
                </a:solidFill>
              </a:rPr>
              <a:t>Project Aim</a:t>
            </a:r>
          </a:p>
        </p:txBody>
      </p:sp>
      <p:sp>
        <p:nvSpPr>
          <p:cNvPr id="3" name="TextBox 2">
            <a:extLst>
              <a:ext uri="{FF2B5EF4-FFF2-40B4-BE49-F238E27FC236}">
                <a16:creationId xmlns:a16="http://schemas.microsoft.com/office/drawing/2014/main" id="{20A121F0-31ED-77C7-7321-76164EA01C30}"/>
              </a:ext>
            </a:extLst>
          </p:cNvPr>
          <p:cNvSpPr txBox="1"/>
          <p:nvPr/>
        </p:nvSpPr>
        <p:spPr>
          <a:xfrm>
            <a:off x="916982" y="1379824"/>
            <a:ext cx="3568543" cy="707886"/>
          </a:xfrm>
          <a:prstGeom prst="rect">
            <a:avLst/>
          </a:prstGeom>
          <a:noFill/>
        </p:spPr>
        <p:txBody>
          <a:bodyPr wrap="square" rtlCol="0">
            <a:spAutoFit/>
          </a:bodyPr>
          <a:lstStyle/>
          <a:p>
            <a:r>
              <a:rPr lang="en-GB" sz="2000" b="1" dirty="0"/>
              <a:t>A level focused on player perspective and discovery.</a:t>
            </a:r>
          </a:p>
        </p:txBody>
      </p:sp>
      <p:sp>
        <p:nvSpPr>
          <p:cNvPr id="4" name="TextBox 3">
            <a:extLst>
              <a:ext uri="{FF2B5EF4-FFF2-40B4-BE49-F238E27FC236}">
                <a16:creationId xmlns:a16="http://schemas.microsoft.com/office/drawing/2014/main" id="{D95BAB3C-B7AC-35E0-5113-D5A56109AD17}"/>
              </a:ext>
            </a:extLst>
          </p:cNvPr>
          <p:cNvSpPr txBox="1"/>
          <p:nvPr/>
        </p:nvSpPr>
        <p:spPr>
          <a:xfrm>
            <a:off x="985700" y="3121223"/>
            <a:ext cx="2390863" cy="707886"/>
          </a:xfrm>
          <a:prstGeom prst="rect">
            <a:avLst/>
          </a:prstGeom>
          <a:noFill/>
        </p:spPr>
        <p:txBody>
          <a:bodyPr wrap="square" rtlCol="0">
            <a:spAutoFit/>
          </a:bodyPr>
          <a:lstStyle/>
          <a:p>
            <a:r>
              <a:rPr lang="en-GB" sz="2000" b="1" dirty="0"/>
              <a:t>A theme of magic and fantasy.</a:t>
            </a:r>
          </a:p>
        </p:txBody>
      </p:sp>
      <p:sp>
        <p:nvSpPr>
          <p:cNvPr id="5" name="TextBox 4">
            <a:extLst>
              <a:ext uri="{FF2B5EF4-FFF2-40B4-BE49-F238E27FC236}">
                <a16:creationId xmlns:a16="http://schemas.microsoft.com/office/drawing/2014/main" id="{8D08E469-ED4D-1881-069E-85EE88B41D6F}"/>
              </a:ext>
            </a:extLst>
          </p:cNvPr>
          <p:cNvSpPr txBox="1"/>
          <p:nvPr/>
        </p:nvSpPr>
        <p:spPr>
          <a:xfrm>
            <a:off x="773472" y="5378999"/>
            <a:ext cx="4269881" cy="1323439"/>
          </a:xfrm>
          <a:prstGeom prst="rect">
            <a:avLst/>
          </a:prstGeom>
          <a:noFill/>
        </p:spPr>
        <p:txBody>
          <a:bodyPr wrap="square" rtlCol="0">
            <a:spAutoFit/>
          </a:bodyPr>
          <a:lstStyle/>
          <a:p>
            <a:r>
              <a:rPr lang="en-GB" sz="2000" b="1" dirty="0"/>
              <a:t>Hints and ideas that reveal the true nature of items throughout the level, providing the necessary context for puzzles.</a:t>
            </a:r>
          </a:p>
        </p:txBody>
      </p:sp>
      <p:sp>
        <p:nvSpPr>
          <p:cNvPr id="6" name="TextBox 5">
            <a:extLst>
              <a:ext uri="{FF2B5EF4-FFF2-40B4-BE49-F238E27FC236}">
                <a16:creationId xmlns:a16="http://schemas.microsoft.com/office/drawing/2014/main" id="{52188831-1B32-70A3-FAC4-9C02099438B9}"/>
              </a:ext>
            </a:extLst>
          </p:cNvPr>
          <p:cNvSpPr txBox="1"/>
          <p:nvPr/>
        </p:nvSpPr>
        <p:spPr>
          <a:xfrm>
            <a:off x="7729417" y="1256342"/>
            <a:ext cx="3214344" cy="1015663"/>
          </a:xfrm>
          <a:prstGeom prst="rect">
            <a:avLst/>
          </a:prstGeom>
          <a:noFill/>
        </p:spPr>
        <p:txBody>
          <a:bodyPr wrap="square" rtlCol="0">
            <a:spAutoFit/>
          </a:bodyPr>
          <a:lstStyle/>
          <a:p>
            <a:r>
              <a:rPr lang="en-GB" sz="2000" b="1" dirty="0"/>
              <a:t>Development of my current understanding Level Design principles and knowledge.</a:t>
            </a:r>
          </a:p>
        </p:txBody>
      </p:sp>
      <p:sp>
        <p:nvSpPr>
          <p:cNvPr id="7" name="TextBox 6">
            <a:extLst>
              <a:ext uri="{FF2B5EF4-FFF2-40B4-BE49-F238E27FC236}">
                <a16:creationId xmlns:a16="http://schemas.microsoft.com/office/drawing/2014/main" id="{641AB685-134C-86F4-05ED-8E4655E55692}"/>
              </a:ext>
            </a:extLst>
          </p:cNvPr>
          <p:cNvSpPr txBox="1"/>
          <p:nvPr/>
        </p:nvSpPr>
        <p:spPr>
          <a:xfrm>
            <a:off x="7818540" y="2520066"/>
            <a:ext cx="2390863" cy="1015663"/>
          </a:xfrm>
          <a:prstGeom prst="rect">
            <a:avLst/>
          </a:prstGeom>
          <a:noFill/>
        </p:spPr>
        <p:txBody>
          <a:bodyPr wrap="square" rtlCol="0">
            <a:spAutoFit/>
          </a:bodyPr>
          <a:lstStyle/>
          <a:p>
            <a:r>
              <a:rPr lang="en-GB" sz="2000" b="1" dirty="0"/>
              <a:t>Learning new techniques and applications.</a:t>
            </a:r>
          </a:p>
        </p:txBody>
      </p:sp>
      <p:sp>
        <p:nvSpPr>
          <p:cNvPr id="9" name="TextBox 8">
            <a:extLst>
              <a:ext uri="{FF2B5EF4-FFF2-40B4-BE49-F238E27FC236}">
                <a16:creationId xmlns:a16="http://schemas.microsoft.com/office/drawing/2014/main" id="{030496C4-7BFF-479C-2130-417314F53A1C}"/>
              </a:ext>
            </a:extLst>
          </p:cNvPr>
          <p:cNvSpPr txBox="1"/>
          <p:nvPr/>
        </p:nvSpPr>
        <p:spPr>
          <a:xfrm>
            <a:off x="7820315" y="3867215"/>
            <a:ext cx="2390863" cy="1015663"/>
          </a:xfrm>
          <a:prstGeom prst="rect">
            <a:avLst/>
          </a:prstGeom>
          <a:noFill/>
        </p:spPr>
        <p:txBody>
          <a:bodyPr wrap="square" rtlCol="0">
            <a:spAutoFit/>
          </a:bodyPr>
          <a:lstStyle/>
          <a:p>
            <a:r>
              <a:rPr lang="en-GB" sz="2000" b="1" dirty="0"/>
              <a:t>Utilising my current skills and developing them.</a:t>
            </a:r>
          </a:p>
        </p:txBody>
      </p:sp>
      <p:sp>
        <p:nvSpPr>
          <p:cNvPr id="10" name="TextBox 9">
            <a:extLst>
              <a:ext uri="{FF2B5EF4-FFF2-40B4-BE49-F238E27FC236}">
                <a16:creationId xmlns:a16="http://schemas.microsoft.com/office/drawing/2014/main" id="{05934FB6-1641-B658-BCB5-088F84344AAE}"/>
              </a:ext>
            </a:extLst>
          </p:cNvPr>
          <p:cNvSpPr txBox="1"/>
          <p:nvPr/>
        </p:nvSpPr>
        <p:spPr>
          <a:xfrm>
            <a:off x="7818540" y="5379000"/>
            <a:ext cx="3450633" cy="1323439"/>
          </a:xfrm>
          <a:prstGeom prst="rect">
            <a:avLst/>
          </a:prstGeom>
          <a:noFill/>
        </p:spPr>
        <p:txBody>
          <a:bodyPr wrap="square" rtlCol="0">
            <a:spAutoFit/>
          </a:bodyPr>
          <a:lstStyle/>
          <a:p>
            <a:r>
              <a:rPr lang="en-GB" sz="2000" b="1" dirty="0"/>
              <a:t>Learning new skills and methods of communication to the players through the level and developers through the.</a:t>
            </a:r>
          </a:p>
        </p:txBody>
      </p:sp>
    </p:spTree>
    <p:extLst>
      <p:ext uri="{BB962C8B-B14F-4D97-AF65-F5344CB8AC3E}">
        <p14:creationId xmlns:p14="http://schemas.microsoft.com/office/powerpoint/2010/main" val="2674876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id of paper with red lines&#10;&#10;Description automatically generated">
            <a:extLst>
              <a:ext uri="{FF2B5EF4-FFF2-40B4-BE49-F238E27FC236}">
                <a16:creationId xmlns:a16="http://schemas.microsoft.com/office/drawing/2014/main" id="{61AA1FC1-1824-D28E-7F04-B4C688B3884E}"/>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53032" y="-624892"/>
            <a:ext cx="15127510" cy="8107783"/>
          </a:xfrm>
          <a:prstGeom prst="rect">
            <a:avLst/>
          </a:prstGeom>
        </p:spPr>
      </p:pic>
      <p:sp>
        <p:nvSpPr>
          <p:cNvPr id="8" name="TextBox 7">
            <a:extLst>
              <a:ext uri="{FF2B5EF4-FFF2-40B4-BE49-F238E27FC236}">
                <a16:creationId xmlns:a16="http://schemas.microsoft.com/office/drawing/2014/main" id="{63333E0B-2A78-C0DD-994F-CD2585DAB198}"/>
              </a:ext>
            </a:extLst>
          </p:cNvPr>
          <p:cNvSpPr txBox="1"/>
          <p:nvPr/>
        </p:nvSpPr>
        <p:spPr>
          <a:xfrm>
            <a:off x="343948" y="377504"/>
            <a:ext cx="8464492" cy="584775"/>
          </a:xfrm>
          <a:prstGeom prst="rect">
            <a:avLst/>
          </a:prstGeom>
          <a:noFill/>
        </p:spPr>
        <p:txBody>
          <a:bodyPr wrap="square" rtlCol="0">
            <a:spAutoFit/>
          </a:bodyPr>
          <a:lstStyle/>
          <a:p>
            <a:r>
              <a:rPr lang="en-GB" sz="3200" dirty="0">
                <a:solidFill>
                  <a:srgbClr val="00B050"/>
                </a:solidFill>
                <a:highlight>
                  <a:srgbClr val="808080"/>
                </a:highlight>
              </a:rPr>
              <a:t>Playtest 3 (Unsupervised)(Anonymous Results)</a:t>
            </a:r>
          </a:p>
        </p:txBody>
      </p:sp>
      <p:sp>
        <p:nvSpPr>
          <p:cNvPr id="6" name="TextBox 5">
            <a:extLst>
              <a:ext uri="{FF2B5EF4-FFF2-40B4-BE49-F238E27FC236}">
                <a16:creationId xmlns:a16="http://schemas.microsoft.com/office/drawing/2014/main" id="{B5DE03DF-38E0-037B-3071-5FF2D6005BF9}"/>
              </a:ext>
            </a:extLst>
          </p:cNvPr>
          <p:cNvSpPr txBox="1"/>
          <p:nvPr/>
        </p:nvSpPr>
        <p:spPr>
          <a:xfrm>
            <a:off x="4118993" y="1494130"/>
            <a:ext cx="3254930" cy="461665"/>
          </a:xfrm>
          <a:prstGeom prst="rect">
            <a:avLst/>
          </a:prstGeom>
          <a:noFill/>
        </p:spPr>
        <p:txBody>
          <a:bodyPr wrap="square" rtlCol="0">
            <a:spAutoFit/>
          </a:bodyPr>
          <a:lstStyle/>
          <a:p>
            <a:r>
              <a:rPr lang="en-GB" sz="2400" u="sng" dirty="0">
                <a:solidFill>
                  <a:srgbClr val="FFC000"/>
                </a:solidFill>
              </a:rPr>
              <a:t>Plan for final Iteration</a:t>
            </a:r>
          </a:p>
        </p:txBody>
      </p:sp>
      <p:sp>
        <p:nvSpPr>
          <p:cNvPr id="2" name="TextBox 1">
            <a:extLst>
              <a:ext uri="{FF2B5EF4-FFF2-40B4-BE49-F238E27FC236}">
                <a16:creationId xmlns:a16="http://schemas.microsoft.com/office/drawing/2014/main" id="{18F78C13-705F-9C5B-B4CA-709A00985ADD}"/>
              </a:ext>
            </a:extLst>
          </p:cNvPr>
          <p:cNvSpPr txBox="1"/>
          <p:nvPr/>
        </p:nvSpPr>
        <p:spPr>
          <a:xfrm>
            <a:off x="545281" y="2143590"/>
            <a:ext cx="3338820" cy="646331"/>
          </a:xfrm>
          <a:custGeom>
            <a:avLst/>
            <a:gdLst>
              <a:gd name="connsiteX0" fmla="*/ 0 w 3338820"/>
              <a:gd name="connsiteY0" fmla="*/ 0 h 646331"/>
              <a:gd name="connsiteX1" fmla="*/ 634376 w 3338820"/>
              <a:gd name="connsiteY1" fmla="*/ 0 h 646331"/>
              <a:gd name="connsiteX2" fmla="*/ 1302140 w 3338820"/>
              <a:gd name="connsiteY2" fmla="*/ 0 h 646331"/>
              <a:gd name="connsiteX3" fmla="*/ 2036680 w 3338820"/>
              <a:gd name="connsiteY3" fmla="*/ 0 h 646331"/>
              <a:gd name="connsiteX4" fmla="*/ 2704444 w 3338820"/>
              <a:gd name="connsiteY4" fmla="*/ 0 h 646331"/>
              <a:gd name="connsiteX5" fmla="*/ 3338820 w 3338820"/>
              <a:gd name="connsiteY5" fmla="*/ 0 h 646331"/>
              <a:gd name="connsiteX6" fmla="*/ 3338820 w 3338820"/>
              <a:gd name="connsiteY6" fmla="*/ 646331 h 646331"/>
              <a:gd name="connsiteX7" fmla="*/ 2671056 w 3338820"/>
              <a:gd name="connsiteY7" fmla="*/ 646331 h 646331"/>
              <a:gd name="connsiteX8" fmla="*/ 1969904 w 3338820"/>
              <a:gd name="connsiteY8" fmla="*/ 646331 h 646331"/>
              <a:gd name="connsiteX9" fmla="*/ 1335528 w 3338820"/>
              <a:gd name="connsiteY9" fmla="*/ 646331 h 646331"/>
              <a:gd name="connsiteX10" fmla="*/ 767929 w 3338820"/>
              <a:gd name="connsiteY10" fmla="*/ 646331 h 646331"/>
              <a:gd name="connsiteX11" fmla="*/ 0 w 3338820"/>
              <a:gd name="connsiteY11" fmla="*/ 646331 h 646331"/>
              <a:gd name="connsiteX12" fmla="*/ 0 w 3338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646331" extrusionOk="0">
                <a:moveTo>
                  <a:pt x="0" y="0"/>
                </a:moveTo>
                <a:cubicBezTo>
                  <a:pt x="271162" y="1248"/>
                  <a:pt x="351503" y="28864"/>
                  <a:pt x="634376" y="0"/>
                </a:cubicBezTo>
                <a:cubicBezTo>
                  <a:pt x="917249" y="-28864"/>
                  <a:pt x="1068630" y="7225"/>
                  <a:pt x="1302140" y="0"/>
                </a:cubicBezTo>
                <a:cubicBezTo>
                  <a:pt x="1535650" y="-7225"/>
                  <a:pt x="1759344" y="32934"/>
                  <a:pt x="2036680" y="0"/>
                </a:cubicBezTo>
                <a:cubicBezTo>
                  <a:pt x="2314016" y="-32934"/>
                  <a:pt x="2442978" y="13946"/>
                  <a:pt x="2704444" y="0"/>
                </a:cubicBezTo>
                <a:cubicBezTo>
                  <a:pt x="2965910" y="-13946"/>
                  <a:pt x="3193287" y="18628"/>
                  <a:pt x="3338820" y="0"/>
                </a:cubicBezTo>
                <a:cubicBezTo>
                  <a:pt x="3315684" y="285953"/>
                  <a:pt x="3369511" y="346067"/>
                  <a:pt x="3338820" y="646331"/>
                </a:cubicBezTo>
                <a:cubicBezTo>
                  <a:pt x="3147554" y="652830"/>
                  <a:pt x="2886311" y="677847"/>
                  <a:pt x="2671056" y="646331"/>
                </a:cubicBezTo>
                <a:cubicBezTo>
                  <a:pt x="2455801" y="614815"/>
                  <a:pt x="2280055" y="651389"/>
                  <a:pt x="1969904" y="646331"/>
                </a:cubicBezTo>
                <a:cubicBezTo>
                  <a:pt x="1659753" y="641273"/>
                  <a:pt x="1474964" y="657372"/>
                  <a:pt x="1335528" y="646331"/>
                </a:cubicBezTo>
                <a:cubicBezTo>
                  <a:pt x="1196092" y="635290"/>
                  <a:pt x="939693" y="640061"/>
                  <a:pt x="767929" y="646331"/>
                </a:cubicBezTo>
                <a:cubicBezTo>
                  <a:pt x="596165" y="652601"/>
                  <a:pt x="310042" y="647805"/>
                  <a:pt x="0" y="646331"/>
                </a:cubicBezTo>
                <a:cubicBezTo>
                  <a:pt x="15691" y="370417"/>
                  <a:pt x="-19782" y="252215"/>
                  <a:pt x="0" y="0"/>
                </a:cubicBezTo>
                <a:close/>
              </a:path>
            </a:pathLst>
          </a:custGeom>
          <a:noFill/>
          <a:ln>
            <a:solidFill>
              <a:srgbClr val="FFC000"/>
            </a:solidFill>
            <a:extLst>
              <a:ext uri="{C807C97D-BFC1-408E-A445-0C87EB9F89A2}">
                <ask:lineSketchStyleProps xmlns:ask="http://schemas.microsoft.com/office/drawing/2018/sketchyshapes" sd="2887105558">
                  <a:prstGeom prst="rect">
                    <a:avLst/>
                  </a:prstGeom>
                  <ask:type>
                    <ask:lineSketchFreehand/>
                  </ask:type>
                </ask:lineSketchStyleProps>
              </a:ext>
            </a:extLst>
          </a:ln>
        </p:spPr>
        <p:txBody>
          <a:bodyPr wrap="square" rtlCol="0">
            <a:spAutoFit/>
          </a:bodyPr>
          <a:lstStyle/>
          <a:p>
            <a:r>
              <a:rPr lang="en-GB" dirty="0">
                <a:solidFill>
                  <a:srgbClr val="FFC000"/>
                </a:solidFill>
              </a:rPr>
              <a:t>Make the backtracking the Cauldron more obviously needed.</a:t>
            </a:r>
          </a:p>
        </p:txBody>
      </p:sp>
      <p:sp>
        <p:nvSpPr>
          <p:cNvPr id="3" name="TextBox 2">
            <a:extLst>
              <a:ext uri="{FF2B5EF4-FFF2-40B4-BE49-F238E27FC236}">
                <a16:creationId xmlns:a16="http://schemas.microsoft.com/office/drawing/2014/main" id="{85CCF70E-F0B1-0E8C-8B95-D0B1C1036BF4}"/>
              </a:ext>
            </a:extLst>
          </p:cNvPr>
          <p:cNvSpPr txBox="1"/>
          <p:nvPr/>
        </p:nvSpPr>
        <p:spPr>
          <a:xfrm>
            <a:off x="4077048" y="3701877"/>
            <a:ext cx="3338820" cy="1200329"/>
          </a:xfrm>
          <a:custGeom>
            <a:avLst/>
            <a:gdLst>
              <a:gd name="connsiteX0" fmla="*/ 0 w 3338820"/>
              <a:gd name="connsiteY0" fmla="*/ 0 h 1200329"/>
              <a:gd name="connsiteX1" fmla="*/ 667764 w 3338820"/>
              <a:gd name="connsiteY1" fmla="*/ 0 h 1200329"/>
              <a:gd name="connsiteX2" fmla="*/ 1302140 w 3338820"/>
              <a:gd name="connsiteY2" fmla="*/ 0 h 1200329"/>
              <a:gd name="connsiteX3" fmla="*/ 1936516 w 3338820"/>
              <a:gd name="connsiteY3" fmla="*/ 0 h 1200329"/>
              <a:gd name="connsiteX4" fmla="*/ 2570891 w 3338820"/>
              <a:gd name="connsiteY4" fmla="*/ 0 h 1200329"/>
              <a:gd name="connsiteX5" fmla="*/ 3338820 w 3338820"/>
              <a:gd name="connsiteY5" fmla="*/ 0 h 1200329"/>
              <a:gd name="connsiteX6" fmla="*/ 3338820 w 3338820"/>
              <a:gd name="connsiteY6" fmla="*/ 600165 h 1200329"/>
              <a:gd name="connsiteX7" fmla="*/ 3338820 w 3338820"/>
              <a:gd name="connsiteY7" fmla="*/ 1200329 h 1200329"/>
              <a:gd name="connsiteX8" fmla="*/ 2671056 w 3338820"/>
              <a:gd name="connsiteY8" fmla="*/ 1200329 h 1200329"/>
              <a:gd name="connsiteX9" fmla="*/ 2003292 w 3338820"/>
              <a:gd name="connsiteY9" fmla="*/ 1200329 h 1200329"/>
              <a:gd name="connsiteX10" fmla="*/ 1268752 w 3338820"/>
              <a:gd name="connsiteY10" fmla="*/ 1200329 h 1200329"/>
              <a:gd name="connsiteX11" fmla="*/ 667764 w 3338820"/>
              <a:gd name="connsiteY11" fmla="*/ 1200329 h 1200329"/>
              <a:gd name="connsiteX12" fmla="*/ 0 w 3338820"/>
              <a:gd name="connsiteY12" fmla="*/ 1200329 h 1200329"/>
              <a:gd name="connsiteX13" fmla="*/ 0 w 3338820"/>
              <a:gd name="connsiteY13" fmla="*/ 600165 h 1200329"/>
              <a:gd name="connsiteX14" fmla="*/ 0 w 3338820"/>
              <a:gd name="connsiteY1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8820" h="1200329" extrusionOk="0">
                <a:moveTo>
                  <a:pt x="0" y="0"/>
                </a:moveTo>
                <a:cubicBezTo>
                  <a:pt x="170241" y="18968"/>
                  <a:pt x="427741" y="11213"/>
                  <a:pt x="667764" y="0"/>
                </a:cubicBezTo>
                <a:cubicBezTo>
                  <a:pt x="907787" y="-11213"/>
                  <a:pt x="1172494" y="-21164"/>
                  <a:pt x="1302140" y="0"/>
                </a:cubicBezTo>
                <a:cubicBezTo>
                  <a:pt x="1431786" y="21164"/>
                  <a:pt x="1764022" y="-29788"/>
                  <a:pt x="1936516" y="0"/>
                </a:cubicBezTo>
                <a:cubicBezTo>
                  <a:pt x="2109010" y="29788"/>
                  <a:pt x="2395226" y="14357"/>
                  <a:pt x="2570891" y="0"/>
                </a:cubicBezTo>
                <a:cubicBezTo>
                  <a:pt x="2746557" y="-14357"/>
                  <a:pt x="3164204" y="28471"/>
                  <a:pt x="3338820" y="0"/>
                </a:cubicBezTo>
                <a:cubicBezTo>
                  <a:pt x="3339832" y="273289"/>
                  <a:pt x="3349501" y="312013"/>
                  <a:pt x="3338820" y="600165"/>
                </a:cubicBezTo>
                <a:cubicBezTo>
                  <a:pt x="3328139" y="888317"/>
                  <a:pt x="3313169" y="969526"/>
                  <a:pt x="3338820" y="1200329"/>
                </a:cubicBezTo>
                <a:cubicBezTo>
                  <a:pt x="3066047" y="1169233"/>
                  <a:pt x="2984708" y="1207347"/>
                  <a:pt x="2671056" y="1200329"/>
                </a:cubicBezTo>
                <a:cubicBezTo>
                  <a:pt x="2357404" y="1193311"/>
                  <a:pt x="2193551" y="1230297"/>
                  <a:pt x="2003292" y="1200329"/>
                </a:cubicBezTo>
                <a:cubicBezTo>
                  <a:pt x="1813033" y="1170361"/>
                  <a:pt x="1439824" y="1200559"/>
                  <a:pt x="1268752" y="1200329"/>
                </a:cubicBezTo>
                <a:cubicBezTo>
                  <a:pt x="1097680" y="1200099"/>
                  <a:pt x="834299" y="1217886"/>
                  <a:pt x="667764" y="1200329"/>
                </a:cubicBezTo>
                <a:cubicBezTo>
                  <a:pt x="501229" y="1182772"/>
                  <a:pt x="295045" y="1229668"/>
                  <a:pt x="0" y="1200329"/>
                </a:cubicBezTo>
                <a:cubicBezTo>
                  <a:pt x="-21032" y="1049976"/>
                  <a:pt x="-22780" y="800602"/>
                  <a:pt x="0" y="600165"/>
                </a:cubicBezTo>
                <a:cubicBezTo>
                  <a:pt x="22780" y="399728"/>
                  <a:pt x="-29169" y="158025"/>
                  <a:pt x="0" y="0"/>
                </a:cubicBezTo>
                <a:close/>
              </a:path>
            </a:pathLst>
          </a:custGeom>
          <a:noFill/>
          <a:ln>
            <a:solidFill>
              <a:srgbClr val="FFC000"/>
            </a:solidFill>
            <a:extLst>
              <a:ext uri="{C807C97D-BFC1-408E-A445-0C87EB9F89A2}">
                <ask:lineSketchStyleProps xmlns:ask="http://schemas.microsoft.com/office/drawing/2018/sketchyshapes" sd="1223985946">
                  <a:prstGeom prst="rect">
                    <a:avLst/>
                  </a:prstGeom>
                  <ask:type>
                    <ask:lineSketchFreehand/>
                  </ask:type>
                </ask:lineSketchStyleProps>
              </a:ext>
            </a:extLst>
          </a:ln>
        </p:spPr>
        <p:txBody>
          <a:bodyPr wrap="square" rtlCol="0">
            <a:spAutoFit/>
          </a:bodyPr>
          <a:lstStyle/>
          <a:p>
            <a:r>
              <a:rPr lang="en-GB" dirty="0">
                <a:solidFill>
                  <a:srgbClr val="FFC000"/>
                </a:solidFill>
              </a:rPr>
              <a:t>Add a more spectacular finish, to represent the major perspective shift outlined the beginning of the project.</a:t>
            </a:r>
          </a:p>
        </p:txBody>
      </p:sp>
      <p:sp>
        <p:nvSpPr>
          <p:cNvPr id="10" name="TextBox 9">
            <a:extLst>
              <a:ext uri="{FF2B5EF4-FFF2-40B4-BE49-F238E27FC236}">
                <a16:creationId xmlns:a16="http://schemas.microsoft.com/office/drawing/2014/main" id="{C7F15BF5-0405-8C54-ED9B-789C78B8D5AE}"/>
              </a:ext>
            </a:extLst>
          </p:cNvPr>
          <p:cNvSpPr txBox="1"/>
          <p:nvPr/>
        </p:nvSpPr>
        <p:spPr>
          <a:xfrm>
            <a:off x="7786380" y="2143590"/>
            <a:ext cx="3338820" cy="646331"/>
          </a:xfrm>
          <a:custGeom>
            <a:avLst/>
            <a:gdLst>
              <a:gd name="connsiteX0" fmla="*/ 0 w 3338820"/>
              <a:gd name="connsiteY0" fmla="*/ 0 h 646331"/>
              <a:gd name="connsiteX1" fmla="*/ 634376 w 3338820"/>
              <a:gd name="connsiteY1" fmla="*/ 0 h 646331"/>
              <a:gd name="connsiteX2" fmla="*/ 1335528 w 3338820"/>
              <a:gd name="connsiteY2" fmla="*/ 0 h 646331"/>
              <a:gd name="connsiteX3" fmla="*/ 1936516 w 3338820"/>
              <a:gd name="connsiteY3" fmla="*/ 0 h 646331"/>
              <a:gd name="connsiteX4" fmla="*/ 2671056 w 3338820"/>
              <a:gd name="connsiteY4" fmla="*/ 0 h 646331"/>
              <a:gd name="connsiteX5" fmla="*/ 3338820 w 3338820"/>
              <a:gd name="connsiteY5" fmla="*/ 0 h 646331"/>
              <a:gd name="connsiteX6" fmla="*/ 3338820 w 3338820"/>
              <a:gd name="connsiteY6" fmla="*/ 646331 h 646331"/>
              <a:gd name="connsiteX7" fmla="*/ 2737832 w 3338820"/>
              <a:gd name="connsiteY7" fmla="*/ 646331 h 646331"/>
              <a:gd name="connsiteX8" fmla="*/ 2103457 w 3338820"/>
              <a:gd name="connsiteY8" fmla="*/ 646331 h 646331"/>
              <a:gd name="connsiteX9" fmla="*/ 1535857 w 3338820"/>
              <a:gd name="connsiteY9" fmla="*/ 646331 h 646331"/>
              <a:gd name="connsiteX10" fmla="*/ 934870 w 3338820"/>
              <a:gd name="connsiteY10" fmla="*/ 646331 h 646331"/>
              <a:gd name="connsiteX11" fmla="*/ 0 w 3338820"/>
              <a:gd name="connsiteY11" fmla="*/ 646331 h 646331"/>
              <a:gd name="connsiteX12" fmla="*/ 0 w 333882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820" h="646331" extrusionOk="0">
                <a:moveTo>
                  <a:pt x="0" y="0"/>
                </a:moveTo>
                <a:cubicBezTo>
                  <a:pt x="307498" y="-28826"/>
                  <a:pt x="486361" y="-1208"/>
                  <a:pt x="634376" y="0"/>
                </a:cubicBezTo>
                <a:cubicBezTo>
                  <a:pt x="782391" y="1208"/>
                  <a:pt x="1174084" y="7736"/>
                  <a:pt x="1335528" y="0"/>
                </a:cubicBezTo>
                <a:cubicBezTo>
                  <a:pt x="1496972" y="-7736"/>
                  <a:pt x="1758380" y="18964"/>
                  <a:pt x="1936516" y="0"/>
                </a:cubicBezTo>
                <a:cubicBezTo>
                  <a:pt x="2114652" y="-18964"/>
                  <a:pt x="2495604" y="11587"/>
                  <a:pt x="2671056" y="0"/>
                </a:cubicBezTo>
                <a:cubicBezTo>
                  <a:pt x="2846508" y="-11587"/>
                  <a:pt x="3046023" y="24708"/>
                  <a:pt x="3338820" y="0"/>
                </a:cubicBezTo>
                <a:cubicBezTo>
                  <a:pt x="3324991" y="252429"/>
                  <a:pt x="3322028" y="476853"/>
                  <a:pt x="3338820" y="646331"/>
                </a:cubicBezTo>
                <a:cubicBezTo>
                  <a:pt x="3189448" y="641661"/>
                  <a:pt x="2864434" y="660002"/>
                  <a:pt x="2737832" y="646331"/>
                </a:cubicBezTo>
                <a:cubicBezTo>
                  <a:pt x="2611230" y="632660"/>
                  <a:pt x="2350104" y="664775"/>
                  <a:pt x="2103457" y="646331"/>
                </a:cubicBezTo>
                <a:cubicBezTo>
                  <a:pt x="1856811" y="627887"/>
                  <a:pt x="1726484" y="649741"/>
                  <a:pt x="1535857" y="646331"/>
                </a:cubicBezTo>
                <a:cubicBezTo>
                  <a:pt x="1345230" y="642921"/>
                  <a:pt x="1227156" y="635430"/>
                  <a:pt x="934870" y="646331"/>
                </a:cubicBezTo>
                <a:cubicBezTo>
                  <a:pt x="642584" y="657232"/>
                  <a:pt x="345358" y="633083"/>
                  <a:pt x="0" y="646331"/>
                </a:cubicBezTo>
                <a:cubicBezTo>
                  <a:pt x="-31779" y="407526"/>
                  <a:pt x="-13014" y="282117"/>
                  <a:pt x="0" y="0"/>
                </a:cubicBezTo>
                <a:close/>
              </a:path>
            </a:pathLst>
          </a:custGeom>
          <a:noFill/>
          <a:ln>
            <a:solidFill>
              <a:srgbClr val="FFC000"/>
            </a:solidFill>
            <a:extLst>
              <a:ext uri="{C807C97D-BFC1-408E-A445-0C87EB9F89A2}">
                <ask:lineSketchStyleProps xmlns:ask="http://schemas.microsoft.com/office/drawing/2018/sketchyshapes" sd="518917590">
                  <a:prstGeom prst="rect">
                    <a:avLst/>
                  </a:prstGeom>
                  <ask:type>
                    <ask:lineSketchFreehand/>
                  </ask:type>
                </ask:lineSketchStyleProps>
              </a:ext>
            </a:extLst>
          </a:ln>
        </p:spPr>
        <p:txBody>
          <a:bodyPr wrap="square" rtlCol="0">
            <a:spAutoFit/>
          </a:bodyPr>
          <a:lstStyle/>
          <a:p>
            <a:r>
              <a:rPr lang="en-GB" dirty="0">
                <a:solidFill>
                  <a:srgbClr val="FFC000"/>
                </a:solidFill>
              </a:rPr>
              <a:t>Fix minor issues present through the playtest results.</a:t>
            </a:r>
          </a:p>
        </p:txBody>
      </p:sp>
    </p:spTree>
    <p:extLst>
      <p:ext uri="{BB962C8B-B14F-4D97-AF65-F5344CB8AC3E}">
        <p14:creationId xmlns:p14="http://schemas.microsoft.com/office/powerpoint/2010/main" val="3327314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8B71F18F-E4F5-4D29-6484-F053B320B573}"/>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0307" y="444281"/>
            <a:ext cx="12262307" cy="5614330"/>
          </a:xfrm>
          <a:prstGeom prst="rect">
            <a:avLst/>
          </a:prstGeom>
        </p:spPr>
      </p:pic>
      <p:sp>
        <p:nvSpPr>
          <p:cNvPr id="2" name="Title 1"/>
          <p:cNvSpPr>
            <a:spLocks noGrp="1"/>
          </p:cNvSpPr>
          <p:nvPr>
            <p:ph type="title"/>
          </p:nvPr>
        </p:nvSpPr>
        <p:spPr>
          <a:xfrm>
            <a:off x="838200" y="2648662"/>
            <a:ext cx="10515600" cy="953001"/>
          </a:xfrm>
        </p:spPr>
        <p:txBody>
          <a:bodyPr/>
          <a:lstStyle/>
          <a:p>
            <a:pPr algn="ctr"/>
            <a:r>
              <a:rPr lang="en-GB" b="1" dirty="0">
                <a:solidFill>
                  <a:srgbClr val="FFC000"/>
                </a:solidFill>
              </a:rPr>
              <a:t>Final 2D map</a:t>
            </a:r>
          </a:p>
        </p:txBody>
      </p:sp>
    </p:spTree>
    <p:extLst>
      <p:ext uri="{BB962C8B-B14F-4D97-AF65-F5344CB8AC3E}">
        <p14:creationId xmlns:p14="http://schemas.microsoft.com/office/powerpoint/2010/main" val="1113994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omputer generated image of a space station&#10;&#10;Description automatically generated">
            <a:extLst>
              <a:ext uri="{FF2B5EF4-FFF2-40B4-BE49-F238E27FC236}">
                <a16:creationId xmlns:a16="http://schemas.microsoft.com/office/drawing/2014/main" id="{DD7BB78A-C3CB-E415-E47F-67B8C1B04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6" name="TextBox 5">
            <a:extLst>
              <a:ext uri="{FF2B5EF4-FFF2-40B4-BE49-F238E27FC236}">
                <a16:creationId xmlns:a16="http://schemas.microsoft.com/office/drawing/2014/main" id="{F070692D-9502-216C-5D8C-AD9782603098}"/>
              </a:ext>
            </a:extLst>
          </p:cNvPr>
          <p:cNvSpPr txBox="1"/>
          <p:nvPr/>
        </p:nvSpPr>
        <p:spPr>
          <a:xfrm>
            <a:off x="9898601" y="1855434"/>
            <a:ext cx="2539013" cy="646331"/>
          </a:xfrm>
          <a:prstGeom prst="rect">
            <a:avLst/>
          </a:prstGeom>
          <a:noFill/>
        </p:spPr>
        <p:txBody>
          <a:bodyPr wrap="square" rtlCol="0">
            <a:spAutoFit/>
          </a:bodyPr>
          <a:lstStyle/>
          <a:p>
            <a:r>
              <a:rPr lang="en-GB" sz="3600" b="1" dirty="0">
                <a:highlight>
                  <a:srgbClr val="808080"/>
                </a:highlight>
              </a:rPr>
              <a:t>Basic Grid</a:t>
            </a:r>
          </a:p>
        </p:txBody>
      </p:sp>
    </p:spTree>
    <p:extLst>
      <p:ext uri="{BB962C8B-B14F-4D97-AF65-F5344CB8AC3E}">
        <p14:creationId xmlns:p14="http://schemas.microsoft.com/office/powerpoint/2010/main" val="3889066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6AB17-64F9-5691-154C-71B4FDFF11D9}"/>
            </a:ext>
          </a:extLst>
        </p:cNvPr>
        <p:cNvGrpSpPr/>
        <p:nvPr/>
      </p:nvGrpSpPr>
      <p:grpSpPr>
        <a:xfrm>
          <a:off x="0" y="0"/>
          <a:ext cx="0" cy="0"/>
          <a:chOff x="0" y="0"/>
          <a:chExt cx="0" cy="0"/>
        </a:xfrm>
      </p:grpSpPr>
      <p:pic>
        <p:nvPicPr>
          <p:cNvPr id="3" name="Picture 2" descr="A brown and blue object with a black background&#10;&#10;Description automatically generated">
            <a:extLst>
              <a:ext uri="{FF2B5EF4-FFF2-40B4-BE49-F238E27FC236}">
                <a16:creationId xmlns:a16="http://schemas.microsoft.com/office/drawing/2014/main" id="{C4D4EEBC-CB66-3A3B-399B-594264D52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CAFA8E4A-8A3C-C62F-8F28-339D35D0C887}"/>
              </a:ext>
            </a:extLst>
          </p:cNvPr>
          <p:cNvSpPr txBox="1"/>
          <p:nvPr/>
        </p:nvSpPr>
        <p:spPr>
          <a:xfrm>
            <a:off x="10360240" y="1828801"/>
            <a:ext cx="1118587" cy="646331"/>
          </a:xfrm>
          <a:prstGeom prst="rect">
            <a:avLst/>
          </a:prstGeom>
          <a:noFill/>
        </p:spPr>
        <p:txBody>
          <a:bodyPr wrap="square" rtlCol="0">
            <a:spAutoFit/>
          </a:bodyPr>
          <a:lstStyle/>
          <a:p>
            <a:r>
              <a:rPr lang="en-GB" sz="3600" b="1" dirty="0">
                <a:highlight>
                  <a:srgbClr val="808080"/>
                </a:highlight>
              </a:rPr>
              <a:t>Roof</a:t>
            </a:r>
          </a:p>
        </p:txBody>
      </p:sp>
    </p:spTree>
    <p:extLst>
      <p:ext uri="{BB962C8B-B14F-4D97-AF65-F5344CB8AC3E}">
        <p14:creationId xmlns:p14="http://schemas.microsoft.com/office/powerpoint/2010/main" val="3168519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FD333-C55D-476A-97F8-DEE0E2541AAB}"/>
            </a:ext>
          </a:extLst>
        </p:cNvPr>
        <p:cNvGrpSpPr/>
        <p:nvPr/>
      </p:nvGrpSpPr>
      <p:grpSpPr>
        <a:xfrm>
          <a:off x="0" y="0"/>
          <a:ext cx="0" cy="0"/>
          <a:chOff x="0" y="0"/>
          <a:chExt cx="0" cy="0"/>
        </a:xfrm>
      </p:grpSpPr>
      <p:pic>
        <p:nvPicPr>
          <p:cNvPr id="3" name="Picture 2" descr="A map of a building&#10;&#10;Description automatically generated">
            <a:extLst>
              <a:ext uri="{FF2B5EF4-FFF2-40B4-BE49-F238E27FC236}">
                <a16:creationId xmlns:a16="http://schemas.microsoft.com/office/drawing/2014/main" id="{32314045-B28F-7BA8-8D05-63734FF33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9E1AE561-CBD1-5035-3B86-CFCB7ECBD2B0}"/>
              </a:ext>
            </a:extLst>
          </p:cNvPr>
          <p:cNvSpPr txBox="1"/>
          <p:nvPr/>
        </p:nvSpPr>
        <p:spPr>
          <a:xfrm>
            <a:off x="9383697" y="1331652"/>
            <a:ext cx="3160451" cy="1200329"/>
          </a:xfrm>
          <a:prstGeom prst="rect">
            <a:avLst/>
          </a:prstGeom>
          <a:noFill/>
        </p:spPr>
        <p:txBody>
          <a:bodyPr wrap="square" rtlCol="0">
            <a:spAutoFit/>
          </a:bodyPr>
          <a:lstStyle/>
          <a:p>
            <a:pPr algn="ctr"/>
            <a:r>
              <a:rPr lang="en-GB" sz="3600" b="1" dirty="0">
                <a:highlight>
                  <a:srgbClr val="808080"/>
                </a:highlight>
              </a:rPr>
              <a:t>Highest </a:t>
            </a:r>
          </a:p>
          <a:p>
            <a:pPr algn="ctr"/>
            <a:r>
              <a:rPr lang="en-GB" sz="3600" b="1" dirty="0">
                <a:highlight>
                  <a:srgbClr val="808080"/>
                </a:highlight>
              </a:rPr>
              <a:t>Ground</a:t>
            </a:r>
          </a:p>
        </p:txBody>
      </p:sp>
    </p:spTree>
    <p:extLst>
      <p:ext uri="{BB962C8B-B14F-4D97-AF65-F5344CB8AC3E}">
        <p14:creationId xmlns:p14="http://schemas.microsoft.com/office/powerpoint/2010/main" val="3202408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0B26B-703D-7684-2BEF-996B50EAB9A4}"/>
            </a:ext>
          </a:extLst>
        </p:cNvPr>
        <p:cNvGrpSpPr/>
        <p:nvPr/>
      </p:nvGrpSpPr>
      <p:grpSpPr>
        <a:xfrm>
          <a:off x="0" y="0"/>
          <a:ext cx="0" cy="0"/>
          <a:chOff x="0" y="0"/>
          <a:chExt cx="0" cy="0"/>
        </a:xfrm>
      </p:grpSpPr>
      <p:pic>
        <p:nvPicPr>
          <p:cNvPr id="3" name="Picture 2" descr="A video game map of a room&#10;&#10;Description automatically generated">
            <a:extLst>
              <a:ext uri="{FF2B5EF4-FFF2-40B4-BE49-F238E27FC236}">
                <a16:creationId xmlns:a16="http://schemas.microsoft.com/office/drawing/2014/main" id="{55AAD429-184B-063E-36F5-5A3F94AB8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FC145859-1DCB-7AF3-0771-4A8096CC14BA}"/>
              </a:ext>
            </a:extLst>
          </p:cNvPr>
          <p:cNvSpPr txBox="1"/>
          <p:nvPr/>
        </p:nvSpPr>
        <p:spPr>
          <a:xfrm>
            <a:off x="9652987" y="1278385"/>
            <a:ext cx="2539013" cy="1200329"/>
          </a:xfrm>
          <a:prstGeom prst="rect">
            <a:avLst/>
          </a:prstGeom>
          <a:noFill/>
        </p:spPr>
        <p:txBody>
          <a:bodyPr wrap="square" rtlCol="0">
            <a:spAutoFit/>
          </a:bodyPr>
          <a:lstStyle/>
          <a:p>
            <a:pPr algn="ctr"/>
            <a:r>
              <a:rPr lang="en-GB" sz="3600" b="1" dirty="0">
                <a:highlight>
                  <a:srgbClr val="808080"/>
                </a:highlight>
              </a:rPr>
              <a:t>Average Ground</a:t>
            </a:r>
          </a:p>
        </p:txBody>
      </p:sp>
    </p:spTree>
    <p:extLst>
      <p:ext uri="{BB962C8B-B14F-4D97-AF65-F5344CB8AC3E}">
        <p14:creationId xmlns:p14="http://schemas.microsoft.com/office/powerpoint/2010/main" val="2896986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8E97-2164-52E8-8EA0-5E4A08CF6CF8}"/>
            </a:ext>
          </a:extLst>
        </p:cNvPr>
        <p:cNvGrpSpPr/>
        <p:nvPr/>
      </p:nvGrpSpPr>
      <p:grpSpPr>
        <a:xfrm>
          <a:off x="0" y="0"/>
          <a:ext cx="0" cy="0"/>
          <a:chOff x="0" y="0"/>
          <a:chExt cx="0" cy="0"/>
        </a:xfrm>
      </p:grpSpPr>
      <p:pic>
        <p:nvPicPr>
          <p:cNvPr id="3" name="Picture 2" descr="A computer generated image of a machine&#10;&#10;Description automatically generated">
            <a:extLst>
              <a:ext uri="{FF2B5EF4-FFF2-40B4-BE49-F238E27FC236}">
                <a16:creationId xmlns:a16="http://schemas.microsoft.com/office/drawing/2014/main" id="{F5779A86-81FB-48F5-9264-795BC1E81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54B93065-355F-0C1F-5FC3-3F0A3784C37E}"/>
              </a:ext>
            </a:extLst>
          </p:cNvPr>
          <p:cNvSpPr txBox="1"/>
          <p:nvPr/>
        </p:nvSpPr>
        <p:spPr>
          <a:xfrm>
            <a:off x="9250531" y="1367162"/>
            <a:ext cx="3355760" cy="1200329"/>
          </a:xfrm>
          <a:prstGeom prst="rect">
            <a:avLst/>
          </a:prstGeom>
          <a:noFill/>
        </p:spPr>
        <p:txBody>
          <a:bodyPr wrap="square" rtlCol="0">
            <a:spAutoFit/>
          </a:bodyPr>
          <a:lstStyle/>
          <a:p>
            <a:pPr algn="ctr"/>
            <a:r>
              <a:rPr lang="en-GB" sz="3600" b="1" dirty="0">
                <a:highlight>
                  <a:srgbClr val="808080"/>
                </a:highlight>
              </a:rPr>
              <a:t>Lowest</a:t>
            </a:r>
          </a:p>
          <a:p>
            <a:pPr algn="ctr"/>
            <a:r>
              <a:rPr lang="en-GB" sz="3600" b="1" dirty="0">
                <a:highlight>
                  <a:srgbClr val="808080"/>
                </a:highlight>
              </a:rPr>
              <a:t> Ground</a:t>
            </a:r>
          </a:p>
        </p:txBody>
      </p:sp>
    </p:spTree>
    <p:extLst>
      <p:ext uri="{BB962C8B-B14F-4D97-AF65-F5344CB8AC3E}">
        <p14:creationId xmlns:p14="http://schemas.microsoft.com/office/powerpoint/2010/main" val="3123527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346B-E6C5-E141-7892-2F8848314564}"/>
            </a:ext>
          </a:extLst>
        </p:cNvPr>
        <p:cNvGrpSpPr/>
        <p:nvPr/>
      </p:nvGrpSpPr>
      <p:grpSpPr>
        <a:xfrm>
          <a:off x="0" y="0"/>
          <a:ext cx="0" cy="0"/>
          <a:chOff x="0" y="0"/>
          <a:chExt cx="0" cy="0"/>
        </a:xfrm>
      </p:grpSpPr>
      <p:pic>
        <p:nvPicPr>
          <p:cNvPr id="3" name="Picture 2" descr="A map of a building&#10;&#10;Description automatically generated">
            <a:extLst>
              <a:ext uri="{FF2B5EF4-FFF2-40B4-BE49-F238E27FC236}">
                <a16:creationId xmlns:a16="http://schemas.microsoft.com/office/drawing/2014/main" id="{179D5037-96E1-EF54-FA57-3505ADB2F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BA41C6D0-C25D-25F8-23BE-40680A251BF0}"/>
              </a:ext>
            </a:extLst>
          </p:cNvPr>
          <p:cNvSpPr txBox="1"/>
          <p:nvPr/>
        </p:nvSpPr>
        <p:spPr>
          <a:xfrm>
            <a:off x="9448799" y="1074199"/>
            <a:ext cx="2743201" cy="1200329"/>
          </a:xfrm>
          <a:prstGeom prst="rect">
            <a:avLst/>
          </a:prstGeom>
          <a:noFill/>
        </p:spPr>
        <p:txBody>
          <a:bodyPr wrap="square" rtlCol="0">
            <a:spAutoFit/>
          </a:bodyPr>
          <a:lstStyle/>
          <a:p>
            <a:pPr algn="ctr"/>
            <a:r>
              <a:rPr lang="en-GB" sz="3600" b="1" dirty="0">
                <a:highlight>
                  <a:srgbClr val="808080"/>
                </a:highlight>
              </a:rPr>
              <a:t>Puzzle Relationship</a:t>
            </a:r>
          </a:p>
        </p:txBody>
      </p:sp>
    </p:spTree>
    <p:extLst>
      <p:ext uri="{BB962C8B-B14F-4D97-AF65-F5344CB8AC3E}">
        <p14:creationId xmlns:p14="http://schemas.microsoft.com/office/powerpoint/2010/main" val="510077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robot&#10;&#10;Description automatically generated">
            <a:extLst>
              <a:ext uri="{FF2B5EF4-FFF2-40B4-BE49-F238E27FC236}">
                <a16:creationId xmlns:a16="http://schemas.microsoft.com/office/drawing/2014/main" id="{4403066E-B2CA-33DA-0B7B-D3FA0EA16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C9D75DD9-4D18-8225-CE06-B08F17D7B6B6}"/>
              </a:ext>
            </a:extLst>
          </p:cNvPr>
          <p:cNvSpPr txBox="1"/>
          <p:nvPr/>
        </p:nvSpPr>
        <p:spPr>
          <a:xfrm>
            <a:off x="9738803" y="1251753"/>
            <a:ext cx="2539013" cy="646331"/>
          </a:xfrm>
          <a:prstGeom prst="rect">
            <a:avLst/>
          </a:prstGeom>
          <a:noFill/>
        </p:spPr>
        <p:txBody>
          <a:bodyPr wrap="square" rtlCol="0">
            <a:spAutoFit/>
          </a:bodyPr>
          <a:lstStyle/>
          <a:p>
            <a:r>
              <a:rPr lang="en-GB" sz="3600" b="1" dirty="0">
                <a:highlight>
                  <a:srgbClr val="808080"/>
                </a:highlight>
              </a:rPr>
              <a:t>Puzzle Label</a:t>
            </a:r>
          </a:p>
        </p:txBody>
      </p:sp>
    </p:spTree>
    <p:extLst>
      <p:ext uri="{BB962C8B-B14F-4D97-AF65-F5344CB8AC3E}">
        <p14:creationId xmlns:p14="http://schemas.microsoft.com/office/powerpoint/2010/main" val="3279781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B9476-9453-FFB4-70A7-11CC8C686C8F}"/>
            </a:ext>
          </a:extLst>
        </p:cNvPr>
        <p:cNvGrpSpPr/>
        <p:nvPr/>
      </p:nvGrpSpPr>
      <p:grpSpPr>
        <a:xfrm>
          <a:off x="0" y="0"/>
          <a:ext cx="0" cy="0"/>
          <a:chOff x="0" y="0"/>
          <a:chExt cx="0" cy="0"/>
        </a:xfrm>
      </p:grpSpPr>
      <p:pic>
        <p:nvPicPr>
          <p:cNvPr id="3" name="Picture 2" descr="A video game map of a machine&#10;&#10;Description automatically generated with medium confidence">
            <a:extLst>
              <a:ext uri="{FF2B5EF4-FFF2-40B4-BE49-F238E27FC236}">
                <a16:creationId xmlns:a16="http://schemas.microsoft.com/office/drawing/2014/main" id="{2EC50262-3934-04A3-F289-ED53490EA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85C704F3-8484-8DD0-35E8-FE1CB3110208}"/>
              </a:ext>
            </a:extLst>
          </p:cNvPr>
          <p:cNvSpPr txBox="1"/>
          <p:nvPr/>
        </p:nvSpPr>
        <p:spPr>
          <a:xfrm>
            <a:off x="9579005" y="1340529"/>
            <a:ext cx="2539013" cy="1200329"/>
          </a:xfrm>
          <a:prstGeom prst="rect">
            <a:avLst/>
          </a:prstGeom>
          <a:noFill/>
        </p:spPr>
        <p:txBody>
          <a:bodyPr wrap="square" rtlCol="0">
            <a:spAutoFit/>
          </a:bodyPr>
          <a:lstStyle/>
          <a:p>
            <a:pPr algn="ctr"/>
            <a:r>
              <a:rPr lang="en-GB" sz="3600" b="1" dirty="0">
                <a:highlight>
                  <a:srgbClr val="808080"/>
                </a:highlight>
              </a:rPr>
              <a:t>Critical Path pt1</a:t>
            </a:r>
          </a:p>
        </p:txBody>
      </p:sp>
    </p:spTree>
    <p:extLst>
      <p:ext uri="{BB962C8B-B14F-4D97-AF65-F5344CB8AC3E}">
        <p14:creationId xmlns:p14="http://schemas.microsoft.com/office/powerpoint/2010/main" val="268720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DB0F4-C7DF-4873-FA71-ACC83B2DA40A}"/>
            </a:ext>
          </a:extLst>
        </p:cNvPr>
        <p:cNvGrpSpPr/>
        <p:nvPr/>
      </p:nvGrpSpPr>
      <p:grpSpPr>
        <a:xfrm>
          <a:off x="0" y="0"/>
          <a:ext cx="0" cy="0"/>
          <a:chOff x="0" y="0"/>
          <a:chExt cx="0" cy="0"/>
        </a:xfrm>
      </p:grpSpPr>
      <p:pic>
        <p:nvPicPr>
          <p:cNvPr id="5" name="Picture 4" descr="A person standing on an arrow with papers flying in the air&#10;&#10;Description automatically generated">
            <a:extLst>
              <a:ext uri="{FF2B5EF4-FFF2-40B4-BE49-F238E27FC236}">
                <a16:creationId xmlns:a16="http://schemas.microsoft.com/office/drawing/2014/main" id="{7E38DA43-F048-C466-C064-F05AD2FB1786}"/>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9722" r="-2" b="3099"/>
          <a:stretch/>
        </p:blipFill>
        <p:spPr>
          <a:xfrm flipH="1">
            <a:off x="6002694" y="2207263"/>
            <a:ext cx="5896955" cy="4665306"/>
          </a:xfrm>
          <a:prstGeom prst="rect">
            <a:avLst/>
          </a:prstGeom>
        </p:spPr>
      </p:pic>
      <p:pic>
        <p:nvPicPr>
          <p:cNvPr id="4" name="Picture 3" descr="A person standing on an arrow with papers flying in the air&#10;&#10;Description automatically generated">
            <a:extLst>
              <a:ext uri="{FF2B5EF4-FFF2-40B4-BE49-F238E27FC236}">
                <a16:creationId xmlns:a16="http://schemas.microsoft.com/office/drawing/2014/main" id="{71766A2C-0010-05D1-7F7F-9A4460112373}"/>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9722" r="-2" b="3099"/>
          <a:stretch/>
        </p:blipFill>
        <p:spPr>
          <a:xfrm>
            <a:off x="0" y="2192694"/>
            <a:ext cx="5896955" cy="4665306"/>
          </a:xfrm>
          <a:prstGeom prst="rect">
            <a:avLst/>
          </a:prstGeom>
        </p:spPr>
      </p:pic>
      <p:sp>
        <p:nvSpPr>
          <p:cNvPr id="2" name="Title 1">
            <a:extLst>
              <a:ext uri="{FF2B5EF4-FFF2-40B4-BE49-F238E27FC236}">
                <a16:creationId xmlns:a16="http://schemas.microsoft.com/office/drawing/2014/main" id="{52FAC83C-3F94-33A5-803E-FBEBC027DA74}"/>
              </a:ext>
            </a:extLst>
          </p:cNvPr>
          <p:cNvSpPr>
            <a:spLocks noGrp="1"/>
          </p:cNvSpPr>
          <p:nvPr>
            <p:ph type="title"/>
          </p:nvPr>
        </p:nvSpPr>
        <p:spPr>
          <a:xfrm>
            <a:off x="831850" y="496299"/>
            <a:ext cx="10515600" cy="953001"/>
          </a:xfrm>
        </p:spPr>
        <p:txBody>
          <a:bodyPr/>
          <a:lstStyle/>
          <a:p>
            <a:pPr algn="ctr"/>
            <a:r>
              <a:rPr lang="en-GB" b="1" dirty="0">
                <a:solidFill>
                  <a:srgbClr val="FFC000"/>
                </a:solidFill>
              </a:rPr>
              <a:t>Objectives</a:t>
            </a:r>
          </a:p>
        </p:txBody>
      </p:sp>
      <p:sp>
        <p:nvSpPr>
          <p:cNvPr id="3" name="Text Placeholder 2">
            <a:extLst>
              <a:ext uri="{FF2B5EF4-FFF2-40B4-BE49-F238E27FC236}">
                <a16:creationId xmlns:a16="http://schemas.microsoft.com/office/drawing/2014/main" id="{BE261813-E2CC-8B86-DBE9-43576EC324CB}"/>
              </a:ext>
            </a:extLst>
          </p:cNvPr>
          <p:cNvSpPr>
            <a:spLocks noGrp="1"/>
          </p:cNvSpPr>
          <p:nvPr>
            <p:ph type="body" idx="1"/>
          </p:nvPr>
        </p:nvSpPr>
        <p:spPr>
          <a:xfrm>
            <a:off x="838200" y="1628059"/>
            <a:ext cx="10515600" cy="816727"/>
          </a:xfrm>
        </p:spPr>
        <p:txBody>
          <a:bodyPr>
            <a:normAutofit/>
          </a:bodyPr>
          <a:lstStyle/>
          <a:p>
            <a:pPr algn="ctr"/>
            <a:r>
              <a:rPr lang="en-GB" sz="3600" dirty="0">
                <a:solidFill>
                  <a:srgbClr val="00B050"/>
                </a:solidFill>
              </a:rPr>
              <a:t>High Level	 Medium Level		  Low Level</a:t>
            </a:r>
          </a:p>
        </p:txBody>
      </p:sp>
    </p:spTree>
    <p:extLst>
      <p:ext uri="{BB962C8B-B14F-4D97-AF65-F5344CB8AC3E}">
        <p14:creationId xmlns:p14="http://schemas.microsoft.com/office/powerpoint/2010/main" val="2746458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0BF9-D6C8-5861-0F78-88FA40BFE4B3}"/>
            </a:ext>
          </a:extLst>
        </p:cNvPr>
        <p:cNvGrpSpPr/>
        <p:nvPr/>
      </p:nvGrpSpPr>
      <p:grpSpPr>
        <a:xfrm>
          <a:off x="0" y="0"/>
          <a:ext cx="0" cy="0"/>
          <a:chOff x="0" y="0"/>
          <a:chExt cx="0" cy="0"/>
        </a:xfrm>
      </p:grpSpPr>
      <p:pic>
        <p:nvPicPr>
          <p:cNvPr id="5" name="Picture 4" descr="A computer generated image of a machine&#10;&#10;Description automatically generated">
            <a:extLst>
              <a:ext uri="{FF2B5EF4-FFF2-40B4-BE49-F238E27FC236}">
                <a16:creationId xmlns:a16="http://schemas.microsoft.com/office/drawing/2014/main" id="{A39DBC57-B72F-27B2-3CAD-38FCEF415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TextBox 7">
            <a:extLst>
              <a:ext uri="{FF2B5EF4-FFF2-40B4-BE49-F238E27FC236}">
                <a16:creationId xmlns:a16="http://schemas.microsoft.com/office/drawing/2014/main" id="{E7C617A4-ECE6-C138-FAC0-2D016E7A79A4}"/>
              </a:ext>
            </a:extLst>
          </p:cNvPr>
          <p:cNvSpPr txBox="1"/>
          <p:nvPr/>
        </p:nvSpPr>
        <p:spPr>
          <a:xfrm>
            <a:off x="9579005" y="1340529"/>
            <a:ext cx="2539013" cy="1200329"/>
          </a:xfrm>
          <a:prstGeom prst="rect">
            <a:avLst/>
          </a:prstGeom>
          <a:noFill/>
        </p:spPr>
        <p:txBody>
          <a:bodyPr wrap="square" rtlCol="0">
            <a:spAutoFit/>
          </a:bodyPr>
          <a:lstStyle/>
          <a:p>
            <a:pPr algn="ctr"/>
            <a:r>
              <a:rPr lang="en-GB" sz="3600" b="1" dirty="0">
                <a:highlight>
                  <a:srgbClr val="808080"/>
                </a:highlight>
              </a:rPr>
              <a:t>Critical Path pt2</a:t>
            </a:r>
          </a:p>
        </p:txBody>
      </p:sp>
    </p:spTree>
    <p:extLst>
      <p:ext uri="{BB962C8B-B14F-4D97-AF65-F5344CB8AC3E}">
        <p14:creationId xmlns:p14="http://schemas.microsoft.com/office/powerpoint/2010/main" val="2986582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9B492-1DE0-060C-98E7-E061F0AFD07E}"/>
            </a:ext>
          </a:extLst>
        </p:cNvPr>
        <p:cNvGrpSpPr/>
        <p:nvPr/>
      </p:nvGrpSpPr>
      <p:grpSpPr>
        <a:xfrm>
          <a:off x="0" y="0"/>
          <a:ext cx="0" cy="0"/>
          <a:chOff x="0" y="0"/>
          <a:chExt cx="0" cy="0"/>
        </a:xfrm>
      </p:grpSpPr>
      <p:pic>
        <p:nvPicPr>
          <p:cNvPr id="3" name="Picture 2" descr="A computer generated image of a machine&#10;&#10;Description automatically generated">
            <a:extLst>
              <a:ext uri="{FF2B5EF4-FFF2-40B4-BE49-F238E27FC236}">
                <a16:creationId xmlns:a16="http://schemas.microsoft.com/office/drawing/2014/main" id="{46FC0C41-E540-0DF8-244E-F3E1EF023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5" name="TextBox 4">
            <a:extLst>
              <a:ext uri="{FF2B5EF4-FFF2-40B4-BE49-F238E27FC236}">
                <a16:creationId xmlns:a16="http://schemas.microsoft.com/office/drawing/2014/main" id="{AA1C875B-55BA-BD5B-418E-71D728DFB5DA}"/>
              </a:ext>
            </a:extLst>
          </p:cNvPr>
          <p:cNvSpPr txBox="1"/>
          <p:nvPr/>
        </p:nvSpPr>
        <p:spPr>
          <a:xfrm>
            <a:off x="9579005" y="1340529"/>
            <a:ext cx="2539013" cy="1200329"/>
          </a:xfrm>
          <a:prstGeom prst="rect">
            <a:avLst/>
          </a:prstGeom>
          <a:noFill/>
        </p:spPr>
        <p:txBody>
          <a:bodyPr wrap="square" rtlCol="0">
            <a:spAutoFit/>
          </a:bodyPr>
          <a:lstStyle/>
          <a:p>
            <a:pPr algn="ctr"/>
            <a:r>
              <a:rPr lang="en-GB" sz="3600" b="1" dirty="0">
                <a:highlight>
                  <a:srgbClr val="808080"/>
                </a:highlight>
              </a:rPr>
              <a:t>Critical Path pt3</a:t>
            </a:r>
          </a:p>
        </p:txBody>
      </p:sp>
    </p:spTree>
    <p:extLst>
      <p:ext uri="{BB962C8B-B14F-4D97-AF65-F5344CB8AC3E}">
        <p14:creationId xmlns:p14="http://schemas.microsoft.com/office/powerpoint/2010/main" val="1846009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AA1C1-77BD-2A44-7FE7-123D839CC878}"/>
            </a:ext>
          </a:extLst>
        </p:cNvPr>
        <p:cNvGrpSpPr/>
        <p:nvPr/>
      </p:nvGrpSpPr>
      <p:grpSpPr>
        <a:xfrm>
          <a:off x="0" y="0"/>
          <a:ext cx="0" cy="0"/>
          <a:chOff x="0" y="0"/>
          <a:chExt cx="0" cy="0"/>
        </a:xfrm>
      </p:grpSpPr>
      <p:pic>
        <p:nvPicPr>
          <p:cNvPr id="3" name="Picture 2" descr="A drawing of a machine&#10;&#10;Description automatically generated with medium confidence">
            <a:extLst>
              <a:ext uri="{FF2B5EF4-FFF2-40B4-BE49-F238E27FC236}">
                <a16:creationId xmlns:a16="http://schemas.microsoft.com/office/drawing/2014/main" id="{496782CA-3863-9F05-3111-A3899A545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8A81D0F3-A5C0-7DFF-9894-A6ABF187EBEA}"/>
              </a:ext>
            </a:extLst>
          </p:cNvPr>
          <p:cNvSpPr txBox="1"/>
          <p:nvPr/>
        </p:nvSpPr>
        <p:spPr>
          <a:xfrm>
            <a:off x="5539665" y="5609701"/>
            <a:ext cx="4367815" cy="646331"/>
          </a:xfrm>
          <a:prstGeom prst="rect">
            <a:avLst/>
          </a:prstGeom>
          <a:noFill/>
        </p:spPr>
        <p:txBody>
          <a:bodyPr wrap="square" rtlCol="0">
            <a:spAutoFit/>
          </a:bodyPr>
          <a:lstStyle/>
          <a:p>
            <a:r>
              <a:rPr lang="en-GB" sz="3600" b="1" dirty="0">
                <a:highlight>
                  <a:srgbClr val="808080"/>
                </a:highlight>
              </a:rPr>
              <a:t>Basic Measurements</a:t>
            </a:r>
          </a:p>
        </p:txBody>
      </p:sp>
    </p:spTree>
    <p:extLst>
      <p:ext uri="{BB962C8B-B14F-4D97-AF65-F5344CB8AC3E}">
        <p14:creationId xmlns:p14="http://schemas.microsoft.com/office/powerpoint/2010/main" val="2943289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machine&#10;&#10;Description automatically generated">
            <a:extLst>
              <a:ext uri="{FF2B5EF4-FFF2-40B4-BE49-F238E27FC236}">
                <a16:creationId xmlns:a16="http://schemas.microsoft.com/office/drawing/2014/main" id="{B3740871-1D0A-C98E-9C69-4DD043CAE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4" name="TextBox 3">
            <a:extLst>
              <a:ext uri="{FF2B5EF4-FFF2-40B4-BE49-F238E27FC236}">
                <a16:creationId xmlns:a16="http://schemas.microsoft.com/office/drawing/2014/main" id="{DE579312-F8F1-C13B-4544-D9EA479CABD3}"/>
              </a:ext>
            </a:extLst>
          </p:cNvPr>
          <p:cNvSpPr txBox="1"/>
          <p:nvPr/>
        </p:nvSpPr>
        <p:spPr>
          <a:xfrm>
            <a:off x="5018636" y="6211669"/>
            <a:ext cx="5374741" cy="646331"/>
          </a:xfrm>
          <a:prstGeom prst="rect">
            <a:avLst/>
          </a:prstGeom>
          <a:noFill/>
        </p:spPr>
        <p:txBody>
          <a:bodyPr wrap="square" rtlCol="0">
            <a:spAutoFit/>
          </a:bodyPr>
          <a:lstStyle/>
          <a:p>
            <a:r>
              <a:rPr lang="en-GB" sz="3600" b="1" dirty="0">
                <a:highlight>
                  <a:srgbClr val="808080"/>
                </a:highlight>
              </a:rPr>
              <a:t>Detailed Measurements</a:t>
            </a:r>
          </a:p>
        </p:txBody>
      </p:sp>
    </p:spTree>
    <p:extLst>
      <p:ext uri="{BB962C8B-B14F-4D97-AF65-F5344CB8AC3E}">
        <p14:creationId xmlns:p14="http://schemas.microsoft.com/office/powerpoint/2010/main" val="3905179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16506"/>
            <a:ext cx="10515600" cy="953001"/>
          </a:xfrm>
          <a:effectLst>
            <a:reflection stA="38000" dir="5400000" sy="-100000" algn="bl" rotWithShape="0"/>
          </a:effectLst>
        </p:spPr>
        <p:txBody>
          <a:bodyPr/>
          <a:lstStyle/>
          <a:p>
            <a:pPr algn="ctr"/>
            <a:r>
              <a:rPr lang="en-GB" b="1" dirty="0">
                <a:solidFill>
                  <a:srgbClr val="FFC000"/>
                </a:solidFill>
              </a:rPr>
              <a:t>Design Reflection</a:t>
            </a:r>
          </a:p>
        </p:txBody>
      </p:sp>
      <p:sp>
        <p:nvSpPr>
          <p:cNvPr id="3" name="Text Placeholder 2"/>
          <p:cNvSpPr>
            <a:spLocks noGrp="1"/>
          </p:cNvSpPr>
          <p:nvPr>
            <p:ph type="body" idx="1"/>
          </p:nvPr>
        </p:nvSpPr>
        <p:spPr>
          <a:xfrm>
            <a:off x="831850" y="3723189"/>
            <a:ext cx="10515600" cy="816727"/>
          </a:xfrm>
          <a:effectLst>
            <a:reflection stA="38000" dir="5400000" sy="-100000" algn="bl" rotWithShape="0"/>
          </a:effectLst>
        </p:spPr>
        <p:txBody>
          <a:bodyPr>
            <a:normAutofit/>
          </a:bodyPr>
          <a:lstStyle/>
          <a:p>
            <a:pPr algn="ctr"/>
            <a:r>
              <a:rPr lang="en-GB" sz="3600">
                <a:solidFill>
                  <a:srgbClr val="00B050"/>
                </a:solidFill>
              </a:rPr>
              <a:t>Critical Analysis			Progression	</a:t>
            </a:r>
          </a:p>
        </p:txBody>
      </p:sp>
    </p:spTree>
    <p:extLst>
      <p:ext uri="{BB962C8B-B14F-4D97-AF65-F5344CB8AC3E}">
        <p14:creationId xmlns:p14="http://schemas.microsoft.com/office/powerpoint/2010/main" val="691902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333E0B-2A78-C0DD-994F-CD2585DAB198}"/>
              </a:ext>
            </a:extLst>
          </p:cNvPr>
          <p:cNvSpPr txBox="1"/>
          <p:nvPr/>
        </p:nvSpPr>
        <p:spPr>
          <a:xfrm>
            <a:off x="3080226" y="218113"/>
            <a:ext cx="9395670" cy="584775"/>
          </a:xfrm>
          <a:prstGeom prst="rect">
            <a:avLst/>
          </a:prstGeom>
          <a:noFill/>
        </p:spPr>
        <p:txBody>
          <a:bodyPr wrap="square" rtlCol="0">
            <a:spAutoFit/>
          </a:bodyPr>
          <a:lstStyle/>
          <a:p>
            <a:r>
              <a:rPr lang="en-GB" sz="3200" dirty="0">
                <a:solidFill>
                  <a:srgbClr val="00B050"/>
                </a:solidFill>
              </a:rPr>
              <a:t>Critical Analysis of Project and Level</a:t>
            </a:r>
          </a:p>
        </p:txBody>
      </p:sp>
      <p:sp>
        <p:nvSpPr>
          <p:cNvPr id="6" name="TextBox 5">
            <a:extLst>
              <a:ext uri="{FF2B5EF4-FFF2-40B4-BE49-F238E27FC236}">
                <a16:creationId xmlns:a16="http://schemas.microsoft.com/office/drawing/2014/main" id="{960296FF-DC31-B85E-2955-A4301322639F}"/>
              </a:ext>
            </a:extLst>
          </p:cNvPr>
          <p:cNvSpPr txBox="1"/>
          <p:nvPr/>
        </p:nvSpPr>
        <p:spPr>
          <a:xfrm>
            <a:off x="1181136" y="1033720"/>
            <a:ext cx="1446655" cy="461665"/>
          </a:xfrm>
          <a:prstGeom prst="rect">
            <a:avLst/>
          </a:prstGeom>
          <a:noFill/>
        </p:spPr>
        <p:txBody>
          <a:bodyPr wrap="square" rtlCol="0">
            <a:spAutoFit/>
          </a:bodyPr>
          <a:lstStyle/>
          <a:p>
            <a:r>
              <a:rPr lang="en-GB" sz="2400" dirty="0">
                <a:solidFill>
                  <a:srgbClr val="FFC000"/>
                </a:solidFill>
              </a:rPr>
              <a:t>Research</a:t>
            </a:r>
          </a:p>
        </p:txBody>
      </p:sp>
      <p:sp>
        <p:nvSpPr>
          <p:cNvPr id="2" name="TextBox 1">
            <a:extLst>
              <a:ext uri="{FF2B5EF4-FFF2-40B4-BE49-F238E27FC236}">
                <a16:creationId xmlns:a16="http://schemas.microsoft.com/office/drawing/2014/main" id="{DABBBE52-B1E1-327E-6E7C-94FB9D2B80FC}"/>
              </a:ext>
            </a:extLst>
          </p:cNvPr>
          <p:cNvSpPr txBox="1"/>
          <p:nvPr/>
        </p:nvSpPr>
        <p:spPr>
          <a:xfrm>
            <a:off x="4067737" y="1529628"/>
            <a:ext cx="3355596" cy="923330"/>
          </a:xfrm>
          <a:prstGeom prst="rect">
            <a:avLst/>
          </a:prstGeom>
          <a:noFill/>
        </p:spPr>
        <p:txBody>
          <a:bodyPr wrap="square" rtlCol="0">
            <a:spAutoFit/>
          </a:bodyPr>
          <a:lstStyle/>
          <a:p>
            <a:r>
              <a:rPr lang="en-GB" dirty="0">
                <a:solidFill>
                  <a:srgbClr val="FF0000"/>
                </a:solidFill>
              </a:rPr>
              <a:t>Not ending up as exactly as I wanted, no wizard tower, but a cauldron of sorts was created.</a:t>
            </a:r>
          </a:p>
        </p:txBody>
      </p:sp>
      <p:sp>
        <p:nvSpPr>
          <p:cNvPr id="3" name="TextBox 2">
            <a:extLst>
              <a:ext uri="{FF2B5EF4-FFF2-40B4-BE49-F238E27FC236}">
                <a16:creationId xmlns:a16="http://schemas.microsoft.com/office/drawing/2014/main" id="{B58DA8A6-BF69-5A4C-552F-6423D2440E61}"/>
              </a:ext>
            </a:extLst>
          </p:cNvPr>
          <p:cNvSpPr txBox="1"/>
          <p:nvPr/>
        </p:nvSpPr>
        <p:spPr>
          <a:xfrm>
            <a:off x="3953281" y="3066545"/>
            <a:ext cx="3355596" cy="1200329"/>
          </a:xfrm>
          <a:prstGeom prst="rect">
            <a:avLst/>
          </a:prstGeom>
          <a:noFill/>
        </p:spPr>
        <p:txBody>
          <a:bodyPr wrap="square" rtlCol="0">
            <a:spAutoFit/>
          </a:bodyPr>
          <a:lstStyle/>
          <a:p>
            <a:r>
              <a:rPr lang="en-GB" dirty="0">
                <a:solidFill>
                  <a:srgbClr val="FF0000"/>
                </a:solidFill>
              </a:rPr>
              <a:t>Not able to produce the entirety of what was proposed, less use of Viewports and direct optical illusions.</a:t>
            </a:r>
          </a:p>
        </p:txBody>
      </p:sp>
      <p:sp>
        <p:nvSpPr>
          <p:cNvPr id="4" name="TextBox 3">
            <a:extLst>
              <a:ext uri="{FF2B5EF4-FFF2-40B4-BE49-F238E27FC236}">
                <a16:creationId xmlns:a16="http://schemas.microsoft.com/office/drawing/2014/main" id="{D71CB273-AE38-B4B8-4E57-0948C0412329}"/>
              </a:ext>
            </a:extLst>
          </p:cNvPr>
          <p:cNvSpPr txBox="1"/>
          <p:nvPr/>
        </p:nvSpPr>
        <p:spPr>
          <a:xfrm>
            <a:off x="8170538" y="3205044"/>
            <a:ext cx="3355596" cy="923330"/>
          </a:xfrm>
          <a:prstGeom prst="rect">
            <a:avLst/>
          </a:prstGeom>
          <a:noFill/>
        </p:spPr>
        <p:txBody>
          <a:bodyPr wrap="square" rtlCol="0">
            <a:spAutoFit/>
          </a:bodyPr>
          <a:lstStyle/>
          <a:p>
            <a:r>
              <a:rPr lang="en-GB" dirty="0">
                <a:solidFill>
                  <a:srgbClr val="00B050"/>
                </a:solidFill>
              </a:rPr>
              <a:t>The core of the project is still present “Level focused on perspective and discovery”.</a:t>
            </a:r>
          </a:p>
        </p:txBody>
      </p:sp>
      <p:sp>
        <p:nvSpPr>
          <p:cNvPr id="5" name="TextBox 4">
            <a:extLst>
              <a:ext uri="{FF2B5EF4-FFF2-40B4-BE49-F238E27FC236}">
                <a16:creationId xmlns:a16="http://schemas.microsoft.com/office/drawing/2014/main" id="{44775248-6E63-A317-BF2E-15855FF6CBE0}"/>
              </a:ext>
            </a:extLst>
          </p:cNvPr>
          <p:cNvSpPr txBox="1"/>
          <p:nvPr/>
        </p:nvSpPr>
        <p:spPr>
          <a:xfrm>
            <a:off x="8170538" y="1703134"/>
            <a:ext cx="3355596" cy="1200329"/>
          </a:xfrm>
          <a:prstGeom prst="rect">
            <a:avLst/>
          </a:prstGeom>
          <a:noFill/>
        </p:spPr>
        <p:txBody>
          <a:bodyPr wrap="square" rtlCol="0">
            <a:spAutoFit/>
          </a:bodyPr>
          <a:lstStyle/>
          <a:p>
            <a:r>
              <a:rPr lang="en-GB" dirty="0">
                <a:solidFill>
                  <a:srgbClr val="00B050"/>
                </a:solidFill>
              </a:rPr>
              <a:t>Through testing the level was able to develop the player experience the most and define where the refinements need to go.</a:t>
            </a:r>
          </a:p>
        </p:txBody>
      </p:sp>
      <p:sp>
        <p:nvSpPr>
          <p:cNvPr id="9" name="TextBox 8">
            <a:extLst>
              <a:ext uri="{FF2B5EF4-FFF2-40B4-BE49-F238E27FC236}">
                <a16:creationId xmlns:a16="http://schemas.microsoft.com/office/drawing/2014/main" id="{D5D4FC87-50F7-808C-C3D7-D7DEED8A5AEA}"/>
              </a:ext>
            </a:extLst>
          </p:cNvPr>
          <p:cNvSpPr txBox="1"/>
          <p:nvPr/>
        </p:nvSpPr>
        <p:spPr>
          <a:xfrm>
            <a:off x="365589" y="1495385"/>
            <a:ext cx="3355596" cy="1477328"/>
          </a:xfrm>
          <a:prstGeom prst="rect">
            <a:avLst/>
          </a:prstGeom>
          <a:noFill/>
        </p:spPr>
        <p:txBody>
          <a:bodyPr wrap="square" rtlCol="0">
            <a:spAutoFit/>
          </a:bodyPr>
          <a:lstStyle/>
          <a:p>
            <a:r>
              <a:rPr lang="en-GB" dirty="0">
                <a:solidFill>
                  <a:srgbClr val="00B050"/>
                </a:solidFill>
              </a:rPr>
              <a:t>Majority of design research was focused on the first iteration and initial proposal, but because of the sources I took from, it is still applicable directly to level design.</a:t>
            </a:r>
          </a:p>
        </p:txBody>
      </p:sp>
      <p:sp>
        <p:nvSpPr>
          <p:cNvPr id="10" name="TextBox 9">
            <a:extLst>
              <a:ext uri="{FF2B5EF4-FFF2-40B4-BE49-F238E27FC236}">
                <a16:creationId xmlns:a16="http://schemas.microsoft.com/office/drawing/2014/main" id="{AE75099A-2DC8-959F-B4BA-02D591AAE43B}"/>
              </a:ext>
            </a:extLst>
          </p:cNvPr>
          <p:cNvSpPr txBox="1"/>
          <p:nvPr/>
        </p:nvSpPr>
        <p:spPr>
          <a:xfrm>
            <a:off x="4799811" y="1022178"/>
            <a:ext cx="1446655" cy="461665"/>
          </a:xfrm>
          <a:prstGeom prst="rect">
            <a:avLst/>
          </a:prstGeom>
          <a:noFill/>
        </p:spPr>
        <p:txBody>
          <a:bodyPr wrap="square" rtlCol="0">
            <a:spAutoFit/>
          </a:bodyPr>
          <a:lstStyle/>
          <a:p>
            <a:r>
              <a:rPr lang="en-GB" sz="2400" dirty="0">
                <a:solidFill>
                  <a:srgbClr val="FFC000"/>
                </a:solidFill>
              </a:rPr>
              <a:t>Proposal</a:t>
            </a:r>
          </a:p>
        </p:txBody>
      </p:sp>
      <p:sp>
        <p:nvSpPr>
          <p:cNvPr id="11" name="TextBox 10">
            <a:extLst>
              <a:ext uri="{FF2B5EF4-FFF2-40B4-BE49-F238E27FC236}">
                <a16:creationId xmlns:a16="http://schemas.microsoft.com/office/drawing/2014/main" id="{96EC3ABF-A871-79C4-51A6-E92944DE9BB3}"/>
              </a:ext>
            </a:extLst>
          </p:cNvPr>
          <p:cNvSpPr txBox="1"/>
          <p:nvPr/>
        </p:nvSpPr>
        <p:spPr>
          <a:xfrm>
            <a:off x="9125009" y="1149609"/>
            <a:ext cx="1102067" cy="461665"/>
          </a:xfrm>
          <a:prstGeom prst="rect">
            <a:avLst/>
          </a:prstGeom>
          <a:noFill/>
        </p:spPr>
        <p:txBody>
          <a:bodyPr wrap="square" rtlCol="0">
            <a:spAutoFit/>
          </a:bodyPr>
          <a:lstStyle/>
          <a:p>
            <a:r>
              <a:rPr lang="en-GB" sz="2400" dirty="0">
                <a:solidFill>
                  <a:srgbClr val="FFC000"/>
                </a:solidFill>
              </a:rPr>
              <a:t>Testing</a:t>
            </a:r>
          </a:p>
        </p:txBody>
      </p:sp>
      <p:sp>
        <p:nvSpPr>
          <p:cNvPr id="12" name="TextBox 11">
            <a:extLst>
              <a:ext uri="{FF2B5EF4-FFF2-40B4-BE49-F238E27FC236}">
                <a16:creationId xmlns:a16="http://schemas.microsoft.com/office/drawing/2014/main" id="{D90D27E0-1CDF-5443-B329-C58AF90931D9}"/>
              </a:ext>
            </a:extLst>
          </p:cNvPr>
          <p:cNvSpPr txBox="1"/>
          <p:nvPr/>
        </p:nvSpPr>
        <p:spPr>
          <a:xfrm>
            <a:off x="3953281" y="4636716"/>
            <a:ext cx="3355596" cy="1754326"/>
          </a:xfrm>
          <a:prstGeom prst="rect">
            <a:avLst/>
          </a:prstGeom>
          <a:noFill/>
        </p:spPr>
        <p:txBody>
          <a:bodyPr wrap="square" rtlCol="0">
            <a:spAutoFit/>
          </a:bodyPr>
          <a:lstStyle/>
          <a:p>
            <a:r>
              <a:rPr lang="en-GB" dirty="0">
                <a:solidFill>
                  <a:srgbClr val="00B050"/>
                </a:solidFill>
              </a:rPr>
              <a:t>The overall outcome of the project proposal was to develop my skills. It has taught me more about how to design levels correctly and intuitively using iteration.</a:t>
            </a:r>
          </a:p>
        </p:txBody>
      </p:sp>
      <p:sp>
        <p:nvSpPr>
          <p:cNvPr id="13" name="TextBox 12">
            <a:extLst>
              <a:ext uri="{FF2B5EF4-FFF2-40B4-BE49-F238E27FC236}">
                <a16:creationId xmlns:a16="http://schemas.microsoft.com/office/drawing/2014/main" id="{7415CDD1-4B8A-8340-CBEF-67A4882E60A0}"/>
              </a:ext>
            </a:extLst>
          </p:cNvPr>
          <p:cNvSpPr txBox="1"/>
          <p:nvPr/>
        </p:nvSpPr>
        <p:spPr>
          <a:xfrm>
            <a:off x="8170538" y="4590549"/>
            <a:ext cx="3355596" cy="1200329"/>
          </a:xfrm>
          <a:prstGeom prst="rect">
            <a:avLst/>
          </a:prstGeom>
          <a:noFill/>
        </p:spPr>
        <p:txBody>
          <a:bodyPr wrap="square" rtlCol="0">
            <a:spAutoFit/>
          </a:bodyPr>
          <a:lstStyle/>
          <a:p>
            <a:r>
              <a:rPr lang="en-GB" dirty="0">
                <a:solidFill>
                  <a:srgbClr val="FF0000"/>
                </a:solidFill>
              </a:rPr>
              <a:t>From the play testers that did help I got very valuable feedback, but I do wish I had a larger pool of players. </a:t>
            </a:r>
          </a:p>
        </p:txBody>
      </p:sp>
    </p:spTree>
    <p:extLst>
      <p:ext uri="{BB962C8B-B14F-4D97-AF65-F5344CB8AC3E}">
        <p14:creationId xmlns:p14="http://schemas.microsoft.com/office/powerpoint/2010/main" val="2018995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454736-0CCA-4B7E-A63A-FCD8B927FB89}"/>
              </a:ext>
            </a:extLst>
          </p:cNvPr>
          <p:cNvSpPr txBox="1"/>
          <p:nvPr/>
        </p:nvSpPr>
        <p:spPr>
          <a:xfrm>
            <a:off x="3080226" y="218113"/>
            <a:ext cx="6205817" cy="584775"/>
          </a:xfrm>
          <a:prstGeom prst="rect">
            <a:avLst/>
          </a:prstGeom>
          <a:noFill/>
        </p:spPr>
        <p:txBody>
          <a:bodyPr wrap="square" rtlCol="0">
            <a:spAutoFit/>
          </a:bodyPr>
          <a:lstStyle/>
          <a:p>
            <a:r>
              <a:rPr lang="en-GB" sz="3200" dirty="0">
                <a:solidFill>
                  <a:srgbClr val="00B050"/>
                </a:solidFill>
              </a:rPr>
              <a:t>Critical Analysis of Project and Level</a:t>
            </a:r>
          </a:p>
        </p:txBody>
      </p:sp>
      <p:sp>
        <p:nvSpPr>
          <p:cNvPr id="3" name="TextBox 2">
            <a:extLst>
              <a:ext uri="{FF2B5EF4-FFF2-40B4-BE49-F238E27FC236}">
                <a16:creationId xmlns:a16="http://schemas.microsoft.com/office/drawing/2014/main" id="{E8B0CD56-77EB-D4D0-9D00-4ECED4F51BD2}"/>
              </a:ext>
            </a:extLst>
          </p:cNvPr>
          <p:cNvSpPr txBox="1"/>
          <p:nvPr/>
        </p:nvSpPr>
        <p:spPr>
          <a:xfrm>
            <a:off x="1188047" y="1265018"/>
            <a:ext cx="1892179" cy="461665"/>
          </a:xfrm>
          <a:prstGeom prst="rect">
            <a:avLst/>
          </a:prstGeom>
          <a:noFill/>
        </p:spPr>
        <p:txBody>
          <a:bodyPr wrap="square" rtlCol="0">
            <a:spAutoFit/>
          </a:bodyPr>
          <a:lstStyle/>
          <a:p>
            <a:r>
              <a:rPr lang="en-GB" sz="2400" dirty="0">
                <a:solidFill>
                  <a:srgbClr val="FFC000"/>
                </a:solidFill>
              </a:rPr>
              <a:t>Development</a:t>
            </a:r>
          </a:p>
        </p:txBody>
      </p:sp>
      <p:sp>
        <p:nvSpPr>
          <p:cNvPr id="4" name="TextBox 3">
            <a:extLst>
              <a:ext uri="{FF2B5EF4-FFF2-40B4-BE49-F238E27FC236}">
                <a16:creationId xmlns:a16="http://schemas.microsoft.com/office/drawing/2014/main" id="{BC3F67F0-AC2E-ECA4-253A-DF59E63C1003}"/>
              </a:ext>
            </a:extLst>
          </p:cNvPr>
          <p:cNvSpPr txBox="1"/>
          <p:nvPr/>
        </p:nvSpPr>
        <p:spPr>
          <a:xfrm>
            <a:off x="456338" y="1720025"/>
            <a:ext cx="3355596" cy="2031325"/>
          </a:xfrm>
          <a:prstGeom prst="rect">
            <a:avLst/>
          </a:prstGeom>
          <a:noFill/>
        </p:spPr>
        <p:txBody>
          <a:bodyPr wrap="square" rtlCol="0">
            <a:spAutoFit/>
          </a:bodyPr>
          <a:lstStyle/>
          <a:p>
            <a:r>
              <a:rPr lang="en-GB" dirty="0">
                <a:solidFill>
                  <a:srgbClr val="FF0000"/>
                </a:solidFill>
              </a:rPr>
              <a:t>The very  first version of my map was okay, but I misdirected myself with the reliance on assets initially, which was never the intention of the project, nor would it help me learn to use techniques most effectively.</a:t>
            </a:r>
          </a:p>
        </p:txBody>
      </p:sp>
      <p:sp>
        <p:nvSpPr>
          <p:cNvPr id="5" name="TextBox 4">
            <a:extLst>
              <a:ext uri="{FF2B5EF4-FFF2-40B4-BE49-F238E27FC236}">
                <a16:creationId xmlns:a16="http://schemas.microsoft.com/office/drawing/2014/main" id="{F0D3FC48-ED22-636E-478D-D269AF71B915}"/>
              </a:ext>
            </a:extLst>
          </p:cNvPr>
          <p:cNvSpPr txBox="1"/>
          <p:nvPr/>
        </p:nvSpPr>
        <p:spPr>
          <a:xfrm>
            <a:off x="456338" y="3885437"/>
            <a:ext cx="3355596" cy="2031325"/>
          </a:xfrm>
          <a:prstGeom prst="rect">
            <a:avLst/>
          </a:prstGeom>
          <a:noFill/>
        </p:spPr>
        <p:txBody>
          <a:bodyPr wrap="square" rtlCol="0">
            <a:spAutoFit/>
          </a:bodyPr>
          <a:lstStyle/>
          <a:p>
            <a:r>
              <a:rPr lang="en-GB" dirty="0">
                <a:solidFill>
                  <a:srgbClr val="00B050"/>
                </a:solidFill>
              </a:rPr>
              <a:t>Through testing, iteration and critical analysis I manage to produce something I’m proud of and resembles the ideas and techniques I wished to develop about player perspective and perception of space.</a:t>
            </a:r>
          </a:p>
        </p:txBody>
      </p:sp>
      <p:sp>
        <p:nvSpPr>
          <p:cNvPr id="6" name="TextBox 5">
            <a:extLst>
              <a:ext uri="{FF2B5EF4-FFF2-40B4-BE49-F238E27FC236}">
                <a16:creationId xmlns:a16="http://schemas.microsoft.com/office/drawing/2014/main" id="{E2ACC484-3C45-3506-F682-A4729B666C76}"/>
              </a:ext>
            </a:extLst>
          </p:cNvPr>
          <p:cNvSpPr txBox="1"/>
          <p:nvPr/>
        </p:nvSpPr>
        <p:spPr>
          <a:xfrm>
            <a:off x="7368384" y="1167363"/>
            <a:ext cx="1420509" cy="461665"/>
          </a:xfrm>
          <a:prstGeom prst="rect">
            <a:avLst/>
          </a:prstGeom>
          <a:noFill/>
        </p:spPr>
        <p:txBody>
          <a:bodyPr wrap="square" rtlCol="0">
            <a:spAutoFit/>
          </a:bodyPr>
          <a:lstStyle/>
          <a:p>
            <a:r>
              <a:rPr lang="en-GB" sz="2400" dirty="0">
                <a:solidFill>
                  <a:srgbClr val="FFC000"/>
                </a:solidFill>
              </a:rPr>
              <a:t>The Level</a:t>
            </a:r>
          </a:p>
        </p:txBody>
      </p:sp>
      <p:sp>
        <p:nvSpPr>
          <p:cNvPr id="7" name="TextBox 6">
            <a:extLst>
              <a:ext uri="{FF2B5EF4-FFF2-40B4-BE49-F238E27FC236}">
                <a16:creationId xmlns:a16="http://schemas.microsoft.com/office/drawing/2014/main" id="{00917788-C0C9-FEBE-2471-000FD7A4785C}"/>
              </a:ext>
            </a:extLst>
          </p:cNvPr>
          <p:cNvSpPr txBox="1"/>
          <p:nvPr/>
        </p:nvSpPr>
        <p:spPr>
          <a:xfrm>
            <a:off x="4505336" y="1993503"/>
            <a:ext cx="3355596" cy="1477328"/>
          </a:xfrm>
          <a:prstGeom prst="rect">
            <a:avLst/>
          </a:prstGeom>
          <a:noFill/>
        </p:spPr>
        <p:txBody>
          <a:bodyPr wrap="square" rtlCol="0">
            <a:spAutoFit/>
          </a:bodyPr>
          <a:lstStyle/>
          <a:p>
            <a:r>
              <a:rPr lang="en-GB" dirty="0">
                <a:solidFill>
                  <a:srgbClr val="00B050"/>
                </a:solidFill>
              </a:rPr>
              <a:t>My favourite section is the observatory. The space opens itself to showcase all the player needs and provides them with the correct visual information.</a:t>
            </a:r>
          </a:p>
        </p:txBody>
      </p:sp>
      <p:sp>
        <p:nvSpPr>
          <p:cNvPr id="8" name="TextBox 7">
            <a:extLst>
              <a:ext uri="{FF2B5EF4-FFF2-40B4-BE49-F238E27FC236}">
                <a16:creationId xmlns:a16="http://schemas.microsoft.com/office/drawing/2014/main" id="{568CEB67-D8E3-DA91-054E-D43FDE5FA575}"/>
              </a:ext>
            </a:extLst>
          </p:cNvPr>
          <p:cNvSpPr txBox="1"/>
          <p:nvPr/>
        </p:nvSpPr>
        <p:spPr>
          <a:xfrm>
            <a:off x="8704474" y="4439434"/>
            <a:ext cx="3355596" cy="1477328"/>
          </a:xfrm>
          <a:prstGeom prst="rect">
            <a:avLst/>
          </a:prstGeom>
          <a:noFill/>
        </p:spPr>
        <p:txBody>
          <a:bodyPr wrap="square" rtlCol="0">
            <a:spAutoFit/>
          </a:bodyPr>
          <a:lstStyle/>
          <a:p>
            <a:r>
              <a:rPr lang="en-GB" dirty="0">
                <a:solidFill>
                  <a:srgbClr val="00B050"/>
                </a:solidFill>
              </a:rPr>
              <a:t>The transition from small space to large space in between the very first puzzle and the cauldron grant a better effect for the larger area.</a:t>
            </a:r>
          </a:p>
        </p:txBody>
      </p:sp>
      <p:pic>
        <p:nvPicPr>
          <p:cNvPr id="10" name="Picture 9" descr="A video game of a video game&#10;&#10;Description automatically generated">
            <a:extLst>
              <a:ext uri="{FF2B5EF4-FFF2-40B4-BE49-F238E27FC236}">
                <a16:creationId xmlns:a16="http://schemas.microsoft.com/office/drawing/2014/main" id="{90E05BDC-72A7-BB03-B1AD-73150E5A0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7464" y="1655499"/>
            <a:ext cx="4005204" cy="2153336"/>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descr="A video game screen of a video game&#10;&#10;Description automatically generated">
            <a:extLst>
              <a:ext uri="{FF2B5EF4-FFF2-40B4-BE49-F238E27FC236}">
                <a16:creationId xmlns:a16="http://schemas.microsoft.com/office/drawing/2014/main" id="{5E2FE51F-A872-B999-9860-50588DCB4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103" y="4049965"/>
            <a:ext cx="4287793" cy="230507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82457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per with a burnt edge&#10;&#10;Description automatically generated">
            <a:extLst>
              <a:ext uri="{FF2B5EF4-FFF2-40B4-BE49-F238E27FC236}">
                <a16:creationId xmlns:a16="http://schemas.microsoft.com/office/drawing/2014/main" id="{4AACF21A-66D9-A7DE-BCB1-56199F419D36}"/>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567485" y="-945872"/>
            <a:ext cx="13326969" cy="8749744"/>
          </a:xfrm>
          <a:prstGeom prst="rect">
            <a:avLst/>
          </a:prstGeom>
        </p:spPr>
      </p:pic>
      <p:sp>
        <p:nvSpPr>
          <p:cNvPr id="8" name="TextBox 7">
            <a:extLst>
              <a:ext uri="{FF2B5EF4-FFF2-40B4-BE49-F238E27FC236}">
                <a16:creationId xmlns:a16="http://schemas.microsoft.com/office/drawing/2014/main" id="{63333E0B-2A78-C0DD-994F-CD2585DAB198}"/>
              </a:ext>
            </a:extLst>
          </p:cNvPr>
          <p:cNvSpPr txBox="1"/>
          <p:nvPr/>
        </p:nvSpPr>
        <p:spPr>
          <a:xfrm>
            <a:off x="468236" y="684732"/>
            <a:ext cx="5545124" cy="584775"/>
          </a:xfrm>
          <a:prstGeom prst="rect">
            <a:avLst/>
          </a:prstGeom>
          <a:noFill/>
        </p:spPr>
        <p:txBody>
          <a:bodyPr wrap="square" rtlCol="0">
            <a:spAutoFit/>
          </a:bodyPr>
          <a:lstStyle/>
          <a:p>
            <a:r>
              <a:rPr lang="en-GB" sz="3200" dirty="0">
                <a:solidFill>
                  <a:srgbClr val="00B050"/>
                </a:solidFill>
                <a:highlight>
                  <a:srgbClr val="808080"/>
                </a:highlight>
              </a:rPr>
              <a:t>Skills Progression and Learning</a:t>
            </a:r>
          </a:p>
        </p:txBody>
      </p:sp>
      <p:sp>
        <p:nvSpPr>
          <p:cNvPr id="2" name="TextBox 1">
            <a:extLst>
              <a:ext uri="{FF2B5EF4-FFF2-40B4-BE49-F238E27FC236}">
                <a16:creationId xmlns:a16="http://schemas.microsoft.com/office/drawing/2014/main" id="{44E7CC48-8475-B3A2-6E21-BCD32D69373D}"/>
              </a:ext>
            </a:extLst>
          </p:cNvPr>
          <p:cNvSpPr txBox="1"/>
          <p:nvPr/>
        </p:nvSpPr>
        <p:spPr>
          <a:xfrm>
            <a:off x="343949" y="1454173"/>
            <a:ext cx="4314548" cy="369332"/>
          </a:xfrm>
          <a:prstGeom prst="rect">
            <a:avLst/>
          </a:prstGeom>
          <a:noFill/>
        </p:spPr>
        <p:txBody>
          <a:bodyPr wrap="square" rtlCol="0">
            <a:spAutoFit/>
          </a:bodyPr>
          <a:lstStyle/>
          <a:p>
            <a:r>
              <a:rPr lang="en-GB" dirty="0">
                <a:solidFill>
                  <a:srgbClr val="FFC000"/>
                </a:solidFill>
              </a:rPr>
              <a:t>Understanding Player Perception of space</a:t>
            </a:r>
          </a:p>
        </p:txBody>
      </p:sp>
      <p:sp>
        <p:nvSpPr>
          <p:cNvPr id="3" name="TextBox 2">
            <a:extLst>
              <a:ext uri="{FF2B5EF4-FFF2-40B4-BE49-F238E27FC236}">
                <a16:creationId xmlns:a16="http://schemas.microsoft.com/office/drawing/2014/main" id="{2E4EEBF4-2097-3659-4D17-996312FF6717}"/>
              </a:ext>
            </a:extLst>
          </p:cNvPr>
          <p:cNvSpPr txBox="1"/>
          <p:nvPr/>
        </p:nvSpPr>
        <p:spPr>
          <a:xfrm>
            <a:off x="343949" y="3170680"/>
            <a:ext cx="4314548" cy="369332"/>
          </a:xfrm>
          <a:prstGeom prst="rect">
            <a:avLst/>
          </a:prstGeom>
          <a:noFill/>
        </p:spPr>
        <p:txBody>
          <a:bodyPr wrap="square" rtlCol="0">
            <a:spAutoFit/>
          </a:bodyPr>
          <a:lstStyle/>
          <a:p>
            <a:r>
              <a:rPr lang="en-GB" dirty="0">
                <a:solidFill>
                  <a:srgbClr val="FFC000"/>
                </a:solidFill>
              </a:rPr>
              <a:t>Using space to inform and guide a player</a:t>
            </a:r>
          </a:p>
        </p:txBody>
      </p:sp>
      <p:sp>
        <p:nvSpPr>
          <p:cNvPr id="4" name="TextBox 3">
            <a:extLst>
              <a:ext uri="{FF2B5EF4-FFF2-40B4-BE49-F238E27FC236}">
                <a16:creationId xmlns:a16="http://schemas.microsoft.com/office/drawing/2014/main" id="{46AB9C40-A5DD-9E92-963B-4383A4A19F46}"/>
              </a:ext>
            </a:extLst>
          </p:cNvPr>
          <p:cNvSpPr txBox="1"/>
          <p:nvPr/>
        </p:nvSpPr>
        <p:spPr>
          <a:xfrm>
            <a:off x="343949" y="4761534"/>
            <a:ext cx="3384672" cy="369332"/>
          </a:xfrm>
          <a:prstGeom prst="rect">
            <a:avLst/>
          </a:prstGeom>
          <a:noFill/>
        </p:spPr>
        <p:txBody>
          <a:bodyPr wrap="square" rtlCol="0">
            <a:spAutoFit/>
          </a:bodyPr>
          <a:lstStyle/>
          <a:p>
            <a:r>
              <a:rPr lang="en-GB" dirty="0">
                <a:solidFill>
                  <a:srgbClr val="FFC000"/>
                </a:solidFill>
              </a:rPr>
              <a:t>Player Perspective and Guidance</a:t>
            </a:r>
          </a:p>
        </p:txBody>
      </p:sp>
      <p:sp>
        <p:nvSpPr>
          <p:cNvPr id="9" name="TextBox 8">
            <a:extLst>
              <a:ext uri="{FF2B5EF4-FFF2-40B4-BE49-F238E27FC236}">
                <a16:creationId xmlns:a16="http://schemas.microsoft.com/office/drawing/2014/main" id="{B3CDB3FD-FA65-1F1D-813C-939C98C2E4B6}"/>
              </a:ext>
            </a:extLst>
          </p:cNvPr>
          <p:cNvSpPr txBox="1"/>
          <p:nvPr/>
        </p:nvSpPr>
        <p:spPr>
          <a:xfrm>
            <a:off x="343949" y="1970504"/>
            <a:ext cx="10753138" cy="1200329"/>
          </a:xfrm>
          <a:prstGeom prst="rect">
            <a:avLst/>
          </a:prstGeom>
          <a:noFill/>
        </p:spPr>
        <p:txBody>
          <a:bodyPr wrap="square" rtlCol="0">
            <a:spAutoFit/>
          </a:bodyPr>
          <a:lstStyle/>
          <a:p>
            <a:r>
              <a:rPr lang="en-GB" dirty="0"/>
              <a:t>I have learned that players will perceive spaces in various ways depending on how they can interact with it. The final iteration of the level was designed based off the player experience and how they perceived each area, some areas needed more elevation and variety, inducing the feeling of exploration. Other spaces need obstacles to have the player move through the area willingly to learn more about the room and how the puzzle works.</a:t>
            </a:r>
          </a:p>
        </p:txBody>
      </p:sp>
      <p:sp>
        <p:nvSpPr>
          <p:cNvPr id="10" name="TextBox 9">
            <a:extLst>
              <a:ext uri="{FF2B5EF4-FFF2-40B4-BE49-F238E27FC236}">
                <a16:creationId xmlns:a16="http://schemas.microsoft.com/office/drawing/2014/main" id="{FA86B4BB-15B7-9FC9-6FA4-FC85E81C7F74}"/>
              </a:ext>
            </a:extLst>
          </p:cNvPr>
          <p:cNvSpPr txBox="1"/>
          <p:nvPr/>
        </p:nvSpPr>
        <p:spPr>
          <a:xfrm>
            <a:off x="343949" y="3523246"/>
            <a:ext cx="10753138" cy="1200329"/>
          </a:xfrm>
          <a:prstGeom prst="rect">
            <a:avLst/>
          </a:prstGeom>
          <a:noFill/>
        </p:spPr>
        <p:txBody>
          <a:bodyPr wrap="square" rtlCol="0">
            <a:spAutoFit/>
          </a:bodyPr>
          <a:lstStyle/>
          <a:p>
            <a:r>
              <a:rPr lang="en-GB" dirty="0"/>
              <a:t>The various techniques for level design to inform a player through space is very important. Having a large space is not enough to guide them through a puzzle. How the area uses space and what’s found within it will guide them differently. In the first iteration the space for main areas where large, but didn’t inform the player correctly about the puzzle or the solution</a:t>
            </a:r>
          </a:p>
        </p:txBody>
      </p:sp>
      <p:sp>
        <p:nvSpPr>
          <p:cNvPr id="11" name="TextBox 10">
            <a:extLst>
              <a:ext uri="{FF2B5EF4-FFF2-40B4-BE49-F238E27FC236}">
                <a16:creationId xmlns:a16="http://schemas.microsoft.com/office/drawing/2014/main" id="{FCFAB0B7-5C35-5A06-0BB3-6A2A2E5AB857}"/>
              </a:ext>
            </a:extLst>
          </p:cNvPr>
          <p:cNvSpPr txBox="1"/>
          <p:nvPr/>
        </p:nvSpPr>
        <p:spPr>
          <a:xfrm>
            <a:off x="468236" y="5130866"/>
            <a:ext cx="10753138" cy="1200329"/>
          </a:xfrm>
          <a:prstGeom prst="rect">
            <a:avLst/>
          </a:prstGeom>
          <a:noFill/>
        </p:spPr>
        <p:txBody>
          <a:bodyPr wrap="square" rtlCol="0">
            <a:spAutoFit/>
          </a:bodyPr>
          <a:lstStyle/>
          <a:p>
            <a:r>
              <a:rPr lang="en-GB" dirty="0"/>
              <a:t>From a player’s point of view the space will lend itself to how it should be used, as ana re to move through or to spend time in. A room full of various objects will seem interesting, and </a:t>
            </a:r>
            <a:r>
              <a:rPr lang="en-GB" dirty="0" err="1"/>
              <a:t>insitctivly</a:t>
            </a:r>
            <a:r>
              <a:rPr lang="en-GB" dirty="0"/>
              <a:t> a player might want to interact with it all, space with little clutter sparks less curiosity and lends to the player moving through the space to be presented with something else.</a:t>
            </a:r>
          </a:p>
        </p:txBody>
      </p:sp>
    </p:spTree>
    <p:extLst>
      <p:ext uri="{BB962C8B-B14F-4D97-AF65-F5344CB8AC3E}">
        <p14:creationId xmlns:p14="http://schemas.microsoft.com/office/powerpoint/2010/main" val="1308869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333E0B-2A78-C0DD-994F-CD2585DAB198}"/>
              </a:ext>
            </a:extLst>
          </p:cNvPr>
          <p:cNvSpPr txBox="1"/>
          <p:nvPr/>
        </p:nvSpPr>
        <p:spPr>
          <a:xfrm>
            <a:off x="343949" y="377504"/>
            <a:ext cx="2877423" cy="584775"/>
          </a:xfrm>
          <a:prstGeom prst="rect">
            <a:avLst/>
          </a:prstGeom>
          <a:noFill/>
        </p:spPr>
        <p:txBody>
          <a:bodyPr wrap="square" rtlCol="0">
            <a:spAutoFit/>
          </a:bodyPr>
          <a:lstStyle/>
          <a:p>
            <a:r>
              <a:rPr lang="en-GB" sz="3200">
                <a:solidFill>
                  <a:srgbClr val="00B050"/>
                </a:solidFill>
              </a:rPr>
              <a:t>Future Learning</a:t>
            </a:r>
          </a:p>
        </p:txBody>
      </p:sp>
      <p:sp>
        <p:nvSpPr>
          <p:cNvPr id="2" name="TextBox 1">
            <a:extLst>
              <a:ext uri="{FF2B5EF4-FFF2-40B4-BE49-F238E27FC236}">
                <a16:creationId xmlns:a16="http://schemas.microsoft.com/office/drawing/2014/main" id="{C1E22520-9B0A-057C-BD83-CEB60EA4F4E8}"/>
              </a:ext>
            </a:extLst>
          </p:cNvPr>
          <p:cNvSpPr txBox="1"/>
          <p:nvPr/>
        </p:nvSpPr>
        <p:spPr>
          <a:xfrm>
            <a:off x="406092" y="962279"/>
            <a:ext cx="5905931" cy="1200329"/>
          </a:xfrm>
          <a:prstGeom prst="rect">
            <a:avLst/>
          </a:prstGeom>
          <a:noFill/>
        </p:spPr>
        <p:txBody>
          <a:bodyPr wrap="square" rtlCol="0">
            <a:spAutoFit/>
          </a:bodyPr>
          <a:lstStyle/>
          <a:p>
            <a:r>
              <a:rPr lang="en-GB" dirty="0"/>
              <a:t>Looking at level design from and architectural perspective. How does architectural theory apply to the creation of levels? </a:t>
            </a:r>
          </a:p>
          <a:p>
            <a:r>
              <a:rPr lang="en-GB" dirty="0"/>
              <a:t>Gameplay wise, narratively and for simple player experience.</a:t>
            </a:r>
          </a:p>
        </p:txBody>
      </p:sp>
      <p:sp>
        <p:nvSpPr>
          <p:cNvPr id="3" name="TextBox 2">
            <a:extLst>
              <a:ext uri="{FF2B5EF4-FFF2-40B4-BE49-F238E27FC236}">
                <a16:creationId xmlns:a16="http://schemas.microsoft.com/office/drawing/2014/main" id="{6A63CDC6-A98C-28E2-577B-D6C52E8DA7F4}"/>
              </a:ext>
            </a:extLst>
          </p:cNvPr>
          <p:cNvSpPr txBox="1"/>
          <p:nvPr/>
        </p:nvSpPr>
        <p:spPr>
          <a:xfrm>
            <a:off x="343949" y="4972391"/>
            <a:ext cx="5497558" cy="923330"/>
          </a:xfrm>
          <a:prstGeom prst="rect">
            <a:avLst/>
          </a:prstGeom>
          <a:noFill/>
        </p:spPr>
        <p:txBody>
          <a:bodyPr wrap="square" rtlCol="0">
            <a:spAutoFit/>
          </a:bodyPr>
          <a:lstStyle/>
          <a:p>
            <a:r>
              <a:rPr lang="en-GB" dirty="0"/>
              <a:t>Using what I learned from this project in future projects and further developing and experimenting with what I know and how they might work.</a:t>
            </a:r>
          </a:p>
        </p:txBody>
      </p:sp>
      <p:sp>
        <p:nvSpPr>
          <p:cNvPr id="4" name="TextBox 3">
            <a:extLst>
              <a:ext uri="{FF2B5EF4-FFF2-40B4-BE49-F238E27FC236}">
                <a16:creationId xmlns:a16="http://schemas.microsoft.com/office/drawing/2014/main" id="{6DE7149C-2813-1D5A-2259-37C961BC7CA2}"/>
              </a:ext>
            </a:extLst>
          </p:cNvPr>
          <p:cNvSpPr txBox="1"/>
          <p:nvPr/>
        </p:nvSpPr>
        <p:spPr>
          <a:xfrm>
            <a:off x="6312023" y="2747383"/>
            <a:ext cx="5497558" cy="1200329"/>
          </a:xfrm>
          <a:prstGeom prst="rect">
            <a:avLst/>
          </a:prstGeom>
          <a:noFill/>
        </p:spPr>
        <p:txBody>
          <a:bodyPr wrap="square" rtlCol="0">
            <a:spAutoFit/>
          </a:bodyPr>
          <a:lstStyle/>
          <a:p>
            <a:r>
              <a:rPr lang="en-GB" dirty="0"/>
              <a:t>Looking at the real world and experiencing how the areas we live in are created to make us feel. How the cultural inspiration for the architecture and use case defines the space. </a:t>
            </a:r>
          </a:p>
        </p:txBody>
      </p:sp>
      <p:pic>
        <p:nvPicPr>
          <p:cNvPr id="6" name="Picture 5" descr="A building with many windows&#10;&#10;Description automatically generated">
            <a:extLst>
              <a:ext uri="{FF2B5EF4-FFF2-40B4-BE49-F238E27FC236}">
                <a16:creationId xmlns:a16="http://schemas.microsoft.com/office/drawing/2014/main" id="{D838D9CC-6F19-49A1-1979-8F156E50C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482" y="101769"/>
            <a:ext cx="4099866" cy="2519025"/>
          </a:xfrm>
          <a:prstGeom prst="rect">
            <a:avLst/>
          </a:prstGeom>
        </p:spPr>
      </p:pic>
      <p:pic>
        <p:nvPicPr>
          <p:cNvPr id="9" name="Picture 8" descr="A drawing of a city with boats and a bridge&#10;&#10;Description automatically generated">
            <a:extLst>
              <a:ext uri="{FF2B5EF4-FFF2-40B4-BE49-F238E27FC236}">
                <a16:creationId xmlns:a16="http://schemas.microsoft.com/office/drawing/2014/main" id="{B373DC9C-A7D5-B050-05D7-185250E08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811" y="2181527"/>
            <a:ext cx="3106157" cy="2513866"/>
          </a:xfrm>
          <a:prstGeom prst="rect">
            <a:avLst/>
          </a:prstGeom>
        </p:spPr>
      </p:pic>
      <p:pic>
        <p:nvPicPr>
          <p:cNvPr id="11" name="Picture 10" descr="A street sign with arrows pointing to the right and the right&#10;&#10;Description automatically generated">
            <a:extLst>
              <a:ext uri="{FF2B5EF4-FFF2-40B4-BE49-F238E27FC236}">
                <a16:creationId xmlns:a16="http://schemas.microsoft.com/office/drawing/2014/main" id="{1DD21702-9FB9-B069-801E-0FBCA366F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8377" y="4056429"/>
            <a:ext cx="3289517" cy="2801571"/>
          </a:xfrm>
          <a:prstGeom prst="rect">
            <a:avLst/>
          </a:prstGeom>
        </p:spPr>
      </p:pic>
    </p:spTree>
    <p:extLst>
      <p:ext uri="{BB962C8B-B14F-4D97-AF65-F5344CB8AC3E}">
        <p14:creationId xmlns:p14="http://schemas.microsoft.com/office/powerpoint/2010/main" val="56069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oll of parchment with a black background&#10;&#10;Description automatically generated">
            <a:extLst>
              <a:ext uri="{FF2B5EF4-FFF2-40B4-BE49-F238E27FC236}">
                <a16:creationId xmlns:a16="http://schemas.microsoft.com/office/drawing/2014/main" id="{D6291636-D4CA-82CF-7609-2EDC53B5A307}"/>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6346957" y="-350465"/>
            <a:ext cx="5501095" cy="7392651"/>
          </a:xfrm>
          <a:prstGeom prst="rect">
            <a:avLst/>
          </a:prstGeom>
        </p:spPr>
      </p:pic>
      <p:pic>
        <p:nvPicPr>
          <p:cNvPr id="15" name="Picture 14" descr="A scroll of parchment with a black background&#10;&#10;Description automatically generated">
            <a:extLst>
              <a:ext uri="{FF2B5EF4-FFF2-40B4-BE49-F238E27FC236}">
                <a16:creationId xmlns:a16="http://schemas.microsoft.com/office/drawing/2014/main" id="{F3E90776-48C9-A17E-F4D1-813901CCD1EC}"/>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33183" y="-355107"/>
            <a:ext cx="5501095" cy="7392651"/>
          </a:xfrm>
          <a:prstGeom prst="rect">
            <a:avLst/>
          </a:prstGeom>
        </p:spPr>
      </p:pic>
      <p:sp>
        <p:nvSpPr>
          <p:cNvPr id="8" name="TextBox 7">
            <a:extLst>
              <a:ext uri="{FF2B5EF4-FFF2-40B4-BE49-F238E27FC236}">
                <a16:creationId xmlns:a16="http://schemas.microsoft.com/office/drawing/2014/main" id="{63333E0B-2A78-C0DD-994F-CD2585DAB198}"/>
              </a:ext>
            </a:extLst>
          </p:cNvPr>
          <p:cNvSpPr txBox="1"/>
          <p:nvPr/>
        </p:nvSpPr>
        <p:spPr>
          <a:xfrm>
            <a:off x="356530" y="573425"/>
            <a:ext cx="2273417" cy="584775"/>
          </a:xfrm>
          <a:prstGeom prst="rect">
            <a:avLst/>
          </a:prstGeom>
          <a:noFill/>
        </p:spPr>
        <p:txBody>
          <a:bodyPr wrap="square" rtlCol="0">
            <a:spAutoFit/>
          </a:bodyPr>
          <a:lstStyle/>
          <a:p>
            <a:r>
              <a:rPr lang="en-GB" sz="3200" b="1" dirty="0">
                <a:solidFill>
                  <a:srgbClr val="00B050"/>
                </a:solidFill>
              </a:rPr>
              <a:t>High Level</a:t>
            </a:r>
          </a:p>
        </p:txBody>
      </p:sp>
      <p:sp>
        <p:nvSpPr>
          <p:cNvPr id="9" name="TextBox 8">
            <a:extLst>
              <a:ext uri="{FF2B5EF4-FFF2-40B4-BE49-F238E27FC236}">
                <a16:creationId xmlns:a16="http://schemas.microsoft.com/office/drawing/2014/main" id="{4C66E339-5EE2-1615-C0AA-F27EED342F50}"/>
              </a:ext>
            </a:extLst>
          </p:cNvPr>
          <p:cNvSpPr txBox="1"/>
          <p:nvPr/>
        </p:nvSpPr>
        <p:spPr>
          <a:xfrm>
            <a:off x="343948" y="2252403"/>
            <a:ext cx="1149292" cy="461665"/>
          </a:xfrm>
          <a:prstGeom prst="rect">
            <a:avLst/>
          </a:prstGeom>
          <a:noFill/>
        </p:spPr>
        <p:txBody>
          <a:bodyPr wrap="square" rtlCol="0">
            <a:spAutoFit/>
          </a:bodyPr>
          <a:lstStyle/>
          <a:p>
            <a:r>
              <a:rPr lang="en-GB" sz="2400">
                <a:solidFill>
                  <a:srgbClr val="FFC000"/>
                </a:solidFill>
              </a:rPr>
              <a:t>Space</a:t>
            </a:r>
          </a:p>
        </p:txBody>
      </p:sp>
      <p:sp>
        <p:nvSpPr>
          <p:cNvPr id="10" name="TextBox 9">
            <a:extLst>
              <a:ext uri="{FF2B5EF4-FFF2-40B4-BE49-F238E27FC236}">
                <a16:creationId xmlns:a16="http://schemas.microsoft.com/office/drawing/2014/main" id="{B9B6D9D7-4E92-3A10-0036-5A6F2ED44C3C}"/>
              </a:ext>
            </a:extLst>
          </p:cNvPr>
          <p:cNvSpPr txBox="1"/>
          <p:nvPr/>
        </p:nvSpPr>
        <p:spPr>
          <a:xfrm>
            <a:off x="268446" y="3552035"/>
            <a:ext cx="3674379" cy="461665"/>
          </a:xfrm>
          <a:prstGeom prst="rect">
            <a:avLst/>
          </a:prstGeom>
          <a:noFill/>
        </p:spPr>
        <p:txBody>
          <a:bodyPr wrap="square" rtlCol="0">
            <a:spAutoFit/>
          </a:bodyPr>
          <a:lstStyle/>
          <a:p>
            <a:r>
              <a:rPr lang="en-GB" sz="2400">
                <a:solidFill>
                  <a:srgbClr val="FFC000"/>
                </a:solidFill>
              </a:rPr>
              <a:t>Player Autonomy &gt; Agency</a:t>
            </a:r>
          </a:p>
        </p:txBody>
      </p:sp>
      <p:sp>
        <p:nvSpPr>
          <p:cNvPr id="11" name="TextBox 10">
            <a:extLst>
              <a:ext uri="{FF2B5EF4-FFF2-40B4-BE49-F238E27FC236}">
                <a16:creationId xmlns:a16="http://schemas.microsoft.com/office/drawing/2014/main" id="{D365C481-2876-CADB-CA52-DF4750C62435}"/>
              </a:ext>
            </a:extLst>
          </p:cNvPr>
          <p:cNvSpPr txBox="1"/>
          <p:nvPr/>
        </p:nvSpPr>
        <p:spPr>
          <a:xfrm>
            <a:off x="283648" y="5062520"/>
            <a:ext cx="3674379" cy="461665"/>
          </a:xfrm>
          <a:prstGeom prst="rect">
            <a:avLst/>
          </a:prstGeom>
          <a:noFill/>
        </p:spPr>
        <p:txBody>
          <a:bodyPr wrap="square" rtlCol="0">
            <a:spAutoFit/>
          </a:bodyPr>
          <a:lstStyle/>
          <a:p>
            <a:r>
              <a:rPr lang="en-GB" sz="2400" dirty="0">
                <a:solidFill>
                  <a:srgbClr val="FFC000"/>
                </a:solidFill>
              </a:rPr>
              <a:t>Player Perception </a:t>
            </a:r>
          </a:p>
        </p:txBody>
      </p:sp>
      <p:sp>
        <p:nvSpPr>
          <p:cNvPr id="12" name="TextBox 11">
            <a:extLst>
              <a:ext uri="{FF2B5EF4-FFF2-40B4-BE49-F238E27FC236}">
                <a16:creationId xmlns:a16="http://schemas.microsoft.com/office/drawing/2014/main" id="{E75B6788-60F0-17AC-ADF0-95A158430C9F}"/>
              </a:ext>
            </a:extLst>
          </p:cNvPr>
          <p:cNvSpPr txBox="1"/>
          <p:nvPr/>
        </p:nvSpPr>
        <p:spPr>
          <a:xfrm>
            <a:off x="268446" y="1099848"/>
            <a:ext cx="3674379" cy="461665"/>
          </a:xfrm>
          <a:prstGeom prst="rect">
            <a:avLst/>
          </a:prstGeom>
          <a:noFill/>
        </p:spPr>
        <p:txBody>
          <a:bodyPr wrap="square" rtlCol="0">
            <a:spAutoFit/>
          </a:bodyPr>
          <a:lstStyle/>
          <a:p>
            <a:r>
              <a:rPr lang="en-GB" sz="2400">
                <a:solidFill>
                  <a:srgbClr val="FFC000"/>
                </a:solidFill>
              </a:rPr>
              <a:t>Lock and Key Puzzles</a:t>
            </a:r>
          </a:p>
        </p:txBody>
      </p:sp>
      <p:sp>
        <p:nvSpPr>
          <p:cNvPr id="13" name="TextBox 12">
            <a:extLst>
              <a:ext uri="{FF2B5EF4-FFF2-40B4-BE49-F238E27FC236}">
                <a16:creationId xmlns:a16="http://schemas.microsoft.com/office/drawing/2014/main" id="{8567DD74-E280-8E54-716F-385914C5999B}"/>
              </a:ext>
            </a:extLst>
          </p:cNvPr>
          <p:cNvSpPr txBox="1"/>
          <p:nvPr/>
        </p:nvSpPr>
        <p:spPr>
          <a:xfrm>
            <a:off x="7291429" y="1125905"/>
            <a:ext cx="3674379" cy="461665"/>
          </a:xfrm>
          <a:prstGeom prst="rect">
            <a:avLst/>
          </a:prstGeom>
          <a:noFill/>
        </p:spPr>
        <p:txBody>
          <a:bodyPr wrap="square" rtlCol="0">
            <a:spAutoFit/>
          </a:bodyPr>
          <a:lstStyle/>
          <a:p>
            <a:r>
              <a:rPr lang="en-GB" sz="2400">
                <a:solidFill>
                  <a:srgbClr val="FF0000"/>
                </a:solidFill>
              </a:rPr>
              <a:t>Obvious</a:t>
            </a:r>
          </a:p>
        </p:txBody>
      </p:sp>
      <p:sp>
        <p:nvSpPr>
          <p:cNvPr id="16" name="TextBox 15">
            <a:extLst>
              <a:ext uri="{FF2B5EF4-FFF2-40B4-BE49-F238E27FC236}">
                <a16:creationId xmlns:a16="http://schemas.microsoft.com/office/drawing/2014/main" id="{A96E56DD-93F3-5C5E-AE68-37CFA8EAB3FC}"/>
              </a:ext>
            </a:extLst>
          </p:cNvPr>
          <p:cNvSpPr txBox="1"/>
          <p:nvPr/>
        </p:nvSpPr>
        <p:spPr>
          <a:xfrm>
            <a:off x="6909728" y="3572305"/>
            <a:ext cx="3674379" cy="461665"/>
          </a:xfrm>
          <a:prstGeom prst="rect">
            <a:avLst/>
          </a:prstGeom>
          <a:noFill/>
        </p:spPr>
        <p:txBody>
          <a:bodyPr wrap="square" rtlCol="0">
            <a:spAutoFit/>
          </a:bodyPr>
          <a:lstStyle/>
          <a:p>
            <a:r>
              <a:rPr lang="en-GB" sz="2400" dirty="0">
                <a:solidFill>
                  <a:srgbClr val="FF0000"/>
                </a:solidFill>
              </a:rPr>
              <a:t>Player Getting Lost</a:t>
            </a:r>
          </a:p>
        </p:txBody>
      </p:sp>
      <p:sp>
        <p:nvSpPr>
          <p:cNvPr id="2" name="TextBox 1">
            <a:extLst>
              <a:ext uri="{FF2B5EF4-FFF2-40B4-BE49-F238E27FC236}">
                <a16:creationId xmlns:a16="http://schemas.microsoft.com/office/drawing/2014/main" id="{8DE39BA1-ABA2-9DC4-F00C-99A4C31BEE04}"/>
              </a:ext>
            </a:extLst>
          </p:cNvPr>
          <p:cNvSpPr txBox="1"/>
          <p:nvPr/>
        </p:nvSpPr>
        <p:spPr>
          <a:xfrm>
            <a:off x="343948" y="1533718"/>
            <a:ext cx="3056037" cy="738664"/>
          </a:xfrm>
          <a:custGeom>
            <a:avLst/>
            <a:gdLst>
              <a:gd name="connsiteX0" fmla="*/ 0 w 3056037"/>
              <a:gd name="connsiteY0" fmla="*/ 0 h 738664"/>
              <a:gd name="connsiteX1" fmla="*/ 641768 w 3056037"/>
              <a:gd name="connsiteY1" fmla="*/ 0 h 738664"/>
              <a:gd name="connsiteX2" fmla="*/ 1314096 w 3056037"/>
              <a:gd name="connsiteY2" fmla="*/ 0 h 738664"/>
              <a:gd name="connsiteX3" fmla="*/ 1925303 w 3056037"/>
              <a:gd name="connsiteY3" fmla="*/ 0 h 738664"/>
              <a:gd name="connsiteX4" fmla="*/ 2475390 w 3056037"/>
              <a:gd name="connsiteY4" fmla="*/ 0 h 738664"/>
              <a:gd name="connsiteX5" fmla="*/ 3056037 w 3056037"/>
              <a:gd name="connsiteY5" fmla="*/ 0 h 738664"/>
              <a:gd name="connsiteX6" fmla="*/ 3056037 w 3056037"/>
              <a:gd name="connsiteY6" fmla="*/ 369332 h 738664"/>
              <a:gd name="connsiteX7" fmla="*/ 3056037 w 3056037"/>
              <a:gd name="connsiteY7" fmla="*/ 738664 h 738664"/>
              <a:gd name="connsiteX8" fmla="*/ 2505950 w 3056037"/>
              <a:gd name="connsiteY8" fmla="*/ 738664 h 738664"/>
              <a:gd name="connsiteX9" fmla="*/ 1864183 w 3056037"/>
              <a:gd name="connsiteY9" fmla="*/ 738664 h 738664"/>
              <a:gd name="connsiteX10" fmla="*/ 1314096 w 3056037"/>
              <a:gd name="connsiteY10" fmla="*/ 738664 h 738664"/>
              <a:gd name="connsiteX11" fmla="*/ 641768 w 3056037"/>
              <a:gd name="connsiteY11" fmla="*/ 738664 h 738664"/>
              <a:gd name="connsiteX12" fmla="*/ 0 w 3056037"/>
              <a:gd name="connsiteY12" fmla="*/ 738664 h 738664"/>
              <a:gd name="connsiteX13" fmla="*/ 0 w 3056037"/>
              <a:gd name="connsiteY13" fmla="*/ 391492 h 738664"/>
              <a:gd name="connsiteX14" fmla="*/ 0 w 3056037"/>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37" h="738664" extrusionOk="0">
                <a:moveTo>
                  <a:pt x="0" y="0"/>
                </a:moveTo>
                <a:cubicBezTo>
                  <a:pt x="232463" y="25700"/>
                  <a:pt x="485371" y="-22068"/>
                  <a:pt x="641768" y="0"/>
                </a:cubicBezTo>
                <a:cubicBezTo>
                  <a:pt x="798165" y="22068"/>
                  <a:pt x="996936" y="-11286"/>
                  <a:pt x="1314096" y="0"/>
                </a:cubicBezTo>
                <a:cubicBezTo>
                  <a:pt x="1631256" y="11286"/>
                  <a:pt x="1636537" y="-11994"/>
                  <a:pt x="1925303" y="0"/>
                </a:cubicBezTo>
                <a:cubicBezTo>
                  <a:pt x="2214069" y="11994"/>
                  <a:pt x="2214428" y="11572"/>
                  <a:pt x="2475390" y="0"/>
                </a:cubicBezTo>
                <a:cubicBezTo>
                  <a:pt x="2736352" y="-11572"/>
                  <a:pt x="2830969" y="-3444"/>
                  <a:pt x="3056037" y="0"/>
                </a:cubicBezTo>
                <a:cubicBezTo>
                  <a:pt x="3050606" y="127179"/>
                  <a:pt x="3067911" y="239208"/>
                  <a:pt x="3056037" y="369332"/>
                </a:cubicBezTo>
                <a:cubicBezTo>
                  <a:pt x="3044163" y="499456"/>
                  <a:pt x="3038325" y="561946"/>
                  <a:pt x="3056037" y="738664"/>
                </a:cubicBezTo>
                <a:cubicBezTo>
                  <a:pt x="2831659" y="712982"/>
                  <a:pt x="2742800" y="746640"/>
                  <a:pt x="2505950" y="738664"/>
                </a:cubicBezTo>
                <a:cubicBezTo>
                  <a:pt x="2269100" y="730688"/>
                  <a:pt x="2179055" y="722326"/>
                  <a:pt x="1864183" y="738664"/>
                </a:cubicBezTo>
                <a:cubicBezTo>
                  <a:pt x="1549311" y="755002"/>
                  <a:pt x="1467125" y="726575"/>
                  <a:pt x="1314096" y="738664"/>
                </a:cubicBezTo>
                <a:cubicBezTo>
                  <a:pt x="1161067" y="750753"/>
                  <a:pt x="977463" y="727456"/>
                  <a:pt x="641768" y="738664"/>
                </a:cubicBezTo>
                <a:cubicBezTo>
                  <a:pt x="306073" y="749872"/>
                  <a:pt x="192502" y="734674"/>
                  <a:pt x="0" y="738664"/>
                </a:cubicBezTo>
                <a:cubicBezTo>
                  <a:pt x="12936" y="633099"/>
                  <a:pt x="-16113" y="508085"/>
                  <a:pt x="0" y="391492"/>
                </a:cubicBezTo>
                <a:cubicBezTo>
                  <a:pt x="16113" y="274899"/>
                  <a:pt x="-16456" y="162868"/>
                  <a:pt x="0" y="0"/>
                </a:cubicBezTo>
                <a:close/>
              </a:path>
            </a:pathLst>
          </a:custGeom>
          <a:noFill/>
          <a:ln>
            <a:solidFill>
              <a:schemeClr val="tx1"/>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txBody>
          <a:bodyPr wrap="square" rtlCol="0">
            <a:spAutoFit/>
          </a:bodyPr>
          <a:lstStyle/>
          <a:p>
            <a:r>
              <a:rPr lang="en-GB" sz="1400" dirty="0"/>
              <a:t>Simple Lock and key puzzles that require little direct interaction to show effects and progress.</a:t>
            </a:r>
          </a:p>
        </p:txBody>
      </p:sp>
      <p:sp>
        <p:nvSpPr>
          <p:cNvPr id="3" name="TextBox 2">
            <a:extLst>
              <a:ext uri="{FF2B5EF4-FFF2-40B4-BE49-F238E27FC236}">
                <a16:creationId xmlns:a16="http://schemas.microsoft.com/office/drawing/2014/main" id="{F08F13C4-D85A-00CE-D14E-09C5A1BE3A9E}"/>
              </a:ext>
            </a:extLst>
          </p:cNvPr>
          <p:cNvSpPr txBox="1"/>
          <p:nvPr/>
        </p:nvSpPr>
        <p:spPr>
          <a:xfrm>
            <a:off x="343948" y="2761194"/>
            <a:ext cx="2390863" cy="738664"/>
          </a:xfrm>
          <a:custGeom>
            <a:avLst/>
            <a:gdLst>
              <a:gd name="connsiteX0" fmla="*/ 0 w 2390863"/>
              <a:gd name="connsiteY0" fmla="*/ 0 h 738664"/>
              <a:gd name="connsiteX1" fmla="*/ 549898 w 2390863"/>
              <a:gd name="connsiteY1" fmla="*/ 0 h 738664"/>
              <a:gd name="connsiteX2" fmla="*/ 1123706 w 2390863"/>
              <a:gd name="connsiteY2" fmla="*/ 0 h 738664"/>
              <a:gd name="connsiteX3" fmla="*/ 1697513 w 2390863"/>
              <a:gd name="connsiteY3" fmla="*/ 0 h 738664"/>
              <a:gd name="connsiteX4" fmla="*/ 2390863 w 2390863"/>
              <a:gd name="connsiteY4" fmla="*/ 0 h 738664"/>
              <a:gd name="connsiteX5" fmla="*/ 2390863 w 2390863"/>
              <a:gd name="connsiteY5" fmla="*/ 361945 h 738664"/>
              <a:gd name="connsiteX6" fmla="*/ 2390863 w 2390863"/>
              <a:gd name="connsiteY6" fmla="*/ 738664 h 738664"/>
              <a:gd name="connsiteX7" fmla="*/ 1840965 w 2390863"/>
              <a:gd name="connsiteY7" fmla="*/ 738664 h 738664"/>
              <a:gd name="connsiteX8" fmla="*/ 1219340 w 2390863"/>
              <a:gd name="connsiteY8" fmla="*/ 738664 h 738664"/>
              <a:gd name="connsiteX9" fmla="*/ 597716 w 2390863"/>
              <a:gd name="connsiteY9" fmla="*/ 738664 h 738664"/>
              <a:gd name="connsiteX10" fmla="*/ 0 w 2390863"/>
              <a:gd name="connsiteY10" fmla="*/ 738664 h 738664"/>
              <a:gd name="connsiteX11" fmla="*/ 0 w 2390863"/>
              <a:gd name="connsiteY11" fmla="*/ 376719 h 738664"/>
              <a:gd name="connsiteX12" fmla="*/ 0 w 2390863"/>
              <a:gd name="connsiteY12"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0863" h="738664" extrusionOk="0">
                <a:moveTo>
                  <a:pt x="0" y="0"/>
                </a:moveTo>
                <a:cubicBezTo>
                  <a:pt x="216631" y="17863"/>
                  <a:pt x="437383" y="-8538"/>
                  <a:pt x="549898" y="0"/>
                </a:cubicBezTo>
                <a:cubicBezTo>
                  <a:pt x="662413" y="8538"/>
                  <a:pt x="848085" y="3"/>
                  <a:pt x="1123706" y="0"/>
                </a:cubicBezTo>
                <a:cubicBezTo>
                  <a:pt x="1399327" y="-3"/>
                  <a:pt x="1582450" y="21190"/>
                  <a:pt x="1697513" y="0"/>
                </a:cubicBezTo>
                <a:cubicBezTo>
                  <a:pt x="1812576" y="-21190"/>
                  <a:pt x="2050127" y="10129"/>
                  <a:pt x="2390863" y="0"/>
                </a:cubicBezTo>
                <a:cubicBezTo>
                  <a:pt x="2393088" y="167104"/>
                  <a:pt x="2398732" y="195617"/>
                  <a:pt x="2390863" y="361945"/>
                </a:cubicBezTo>
                <a:cubicBezTo>
                  <a:pt x="2382994" y="528274"/>
                  <a:pt x="2393392" y="638112"/>
                  <a:pt x="2390863" y="738664"/>
                </a:cubicBezTo>
                <a:cubicBezTo>
                  <a:pt x="2241190" y="756043"/>
                  <a:pt x="2093580" y="752250"/>
                  <a:pt x="1840965" y="738664"/>
                </a:cubicBezTo>
                <a:cubicBezTo>
                  <a:pt x="1588350" y="725078"/>
                  <a:pt x="1474735" y="729072"/>
                  <a:pt x="1219340" y="738664"/>
                </a:cubicBezTo>
                <a:cubicBezTo>
                  <a:pt x="963945" y="748256"/>
                  <a:pt x="864206" y="738074"/>
                  <a:pt x="597716" y="738664"/>
                </a:cubicBezTo>
                <a:cubicBezTo>
                  <a:pt x="331226" y="739254"/>
                  <a:pt x="253212" y="743871"/>
                  <a:pt x="0" y="738664"/>
                </a:cubicBezTo>
                <a:cubicBezTo>
                  <a:pt x="701" y="617887"/>
                  <a:pt x="4583" y="467863"/>
                  <a:pt x="0" y="376719"/>
                </a:cubicBezTo>
                <a:cubicBezTo>
                  <a:pt x="-4583" y="285575"/>
                  <a:pt x="-10877" y="132251"/>
                  <a:pt x="0" y="0"/>
                </a:cubicBezTo>
                <a:close/>
              </a:path>
            </a:pathLst>
          </a:custGeom>
          <a:noFill/>
          <a:ln>
            <a:solidFill>
              <a:schemeClr val="tx1"/>
            </a:solidFill>
            <a:extLst>
              <a:ext uri="{C807C97D-BFC1-408E-A445-0C87EB9F89A2}">
                <ask:lineSketchStyleProps xmlns:ask="http://schemas.microsoft.com/office/drawing/2018/sketchyshapes" sd="4213587634">
                  <a:prstGeom prst="rect">
                    <a:avLst/>
                  </a:prstGeom>
                  <ask:type>
                    <ask:lineSketchFreehand/>
                  </ask:type>
                </ask:lineSketchStyleProps>
              </a:ext>
            </a:extLst>
          </a:ln>
        </p:spPr>
        <p:txBody>
          <a:bodyPr wrap="square" rtlCol="0">
            <a:spAutoFit/>
          </a:bodyPr>
          <a:lstStyle/>
          <a:p>
            <a:r>
              <a:rPr lang="en-GB" sz="1400" dirty="0"/>
              <a:t>Space provided for the player to understand the goal , and parts of the puzzle.</a:t>
            </a:r>
          </a:p>
        </p:txBody>
      </p:sp>
      <p:sp>
        <p:nvSpPr>
          <p:cNvPr id="4" name="TextBox 3">
            <a:extLst>
              <a:ext uri="{FF2B5EF4-FFF2-40B4-BE49-F238E27FC236}">
                <a16:creationId xmlns:a16="http://schemas.microsoft.com/office/drawing/2014/main" id="{AB0001B1-EC93-BFCD-2772-4DC2F0B01545}"/>
              </a:ext>
            </a:extLst>
          </p:cNvPr>
          <p:cNvSpPr txBox="1"/>
          <p:nvPr/>
        </p:nvSpPr>
        <p:spPr>
          <a:xfrm>
            <a:off x="356530" y="4045067"/>
            <a:ext cx="2390863" cy="954107"/>
          </a:xfrm>
          <a:custGeom>
            <a:avLst/>
            <a:gdLst>
              <a:gd name="connsiteX0" fmla="*/ 0 w 2390863"/>
              <a:gd name="connsiteY0" fmla="*/ 0 h 954107"/>
              <a:gd name="connsiteX1" fmla="*/ 573807 w 2390863"/>
              <a:gd name="connsiteY1" fmla="*/ 0 h 954107"/>
              <a:gd name="connsiteX2" fmla="*/ 1147614 w 2390863"/>
              <a:gd name="connsiteY2" fmla="*/ 0 h 954107"/>
              <a:gd name="connsiteX3" fmla="*/ 1793147 w 2390863"/>
              <a:gd name="connsiteY3" fmla="*/ 0 h 954107"/>
              <a:gd name="connsiteX4" fmla="*/ 2390863 w 2390863"/>
              <a:gd name="connsiteY4" fmla="*/ 0 h 954107"/>
              <a:gd name="connsiteX5" fmla="*/ 2390863 w 2390863"/>
              <a:gd name="connsiteY5" fmla="*/ 448430 h 954107"/>
              <a:gd name="connsiteX6" fmla="*/ 2390863 w 2390863"/>
              <a:gd name="connsiteY6" fmla="*/ 954107 h 954107"/>
              <a:gd name="connsiteX7" fmla="*/ 1793147 w 2390863"/>
              <a:gd name="connsiteY7" fmla="*/ 954107 h 954107"/>
              <a:gd name="connsiteX8" fmla="*/ 1147614 w 2390863"/>
              <a:gd name="connsiteY8" fmla="*/ 954107 h 954107"/>
              <a:gd name="connsiteX9" fmla="*/ 0 w 2390863"/>
              <a:gd name="connsiteY9" fmla="*/ 954107 h 954107"/>
              <a:gd name="connsiteX10" fmla="*/ 0 w 2390863"/>
              <a:gd name="connsiteY10" fmla="*/ 467512 h 954107"/>
              <a:gd name="connsiteX11" fmla="*/ 0 w 2390863"/>
              <a:gd name="connsiteY11"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0863" h="954107" extrusionOk="0">
                <a:moveTo>
                  <a:pt x="0" y="0"/>
                </a:moveTo>
                <a:cubicBezTo>
                  <a:pt x="270988" y="25532"/>
                  <a:pt x="409933" y="-825"/>
                  <a:pt x="573807" y="0"/>
                </a:cubicBezTo>
                <a:cubicBezTo>
                  <a:pt x="737681" y="825"/>
                  <a:pt x="1007488" y="-3732"/>
                  <a:pt x="1147614" y="0"/>
                </a:cubicBezTo>
                <a:cubicBezTo>
                  <a:pt x="1287740" y="3732"/>
                  <a:pt x="1533839" y="26620"/>
                  <a:pt x="1793147" y="0"/>
                </a:cubicBezTo>
                <a:cubicBezTo>
                  <a:pt x="2052455" y="-26620"/>
                  <a:pt x="2259930" y="-18992"/>
                  <a:pt x="2390863" y="0"/>
                </a:cubicBezTo>
                <a:cubicBezTo>
                  <a:pt x="2413257" y="147510"/>
                  <a:pt x="2386571" y="235701"/>
                  <a:pt x="2390863" y="448430"/>
                </a:cubicBezTo>
                <a:cubicBezTo>
                  <a:pt x="2395156" y="661159"/>
                  <a:pt x="2380313" y="840724"/>
                  <a:pt x="2390863" y="954107"/>
                </a:cubicBezTo>
                <a:cubicBezTo>
                  <a:pt x="2268459" y="967844"/>
                  <a:pt x="2028541" y="961164"/>
                  <a:pt x="1793147" y="954107"/>
                </a:cubicBezTo>
                <a:cubicBezTo>
                  <a:pt x="1557753" y="947050"/>
                  <a:pt x="1452504" y="985791"/>
                  <a:pt x="1147614" y="954107"/>
                </a:cubicBezTo>
                <a:cubicBezTo>
                  <a:pt x="842724" y="922423"/>
                  <a:pt x="491052" y="995481"/>
                  <a:pt x="0" y="954107"/>
                </a:cubicBezTo>
                <a:cubicBezTo>
                  <a:pt x="10567" y="720591"/>
                  <a:pt x="-8075" y="667941"/>
                  <a:pt x="0" y="467512"/>
                </a:cubicBezTo>
                <a:cubicBezTo>
                  <a:pt x="8075" y="267083"/>
                  <a:pt x="1145" y="143321"/>
                  <a:pt x="0" y="0"/>
                </a:cubicBezTo>
                <a:close/>
              </a:path>
            </a:pathLst>
          </a:custGeom>
          <a:noFill/>
          <a:ln>
            <a:solidFill>
              <a:schemeClr val="tx1"/>
            </a:solidFill>
            <a:extLst>
              <a:ext uri="{C807C97D-BFC1-408E-A445-0C87EB9F89A2}">
                <ask:lineSketchStyleProps xmlns:ask="http://schemas.microsoft.com/office/drawing/2018/sketchyshapes" sd="3395014058">
                  <a:prstGeom prst="rect">
                    <a:avLst/>
                  </a:prstGeom>
                  <ask:type>
                    <ask:lineSketchFreehand/>
                  </ask:type>
                </ask:lineSketchStyleProps>
              </a:ext>
            </a:extLst>
          </a:ln>
        </p:spPr>
        <p:txBody>
          <a:bodyPr wrap="square" rtlCol="0">
            <a:spAutoFit/>
          </a:bodyPr>
          <a:lstStyle/>
          <a:p>
            <a:r>
              <a:rPr lang="en-GB" sz="1400" dirty="0"/>
              <a:t>The player should feel autonomously directed and moved through the space and puzzles.</a:t>
            </a:r>
          </a:p>
        </p:txBody>
      </p:sp>
      <p:sp>
        <p:nvSpPr>
          <p:cNvPr id="5" name="TextBox 4">
            <a:extLst>
              <a:ext uri="{FF2B5EF4-FFF2-40B4-BE49-F238E27FC236}">
                <a16:creationId xmlns:a16="http://schemas.microsoft.com/office/drawing/2014/main" id="{E4C2F399-C5EC-717C-7C6D-40E841ED6250}"/>
              </a:ext>
            </a:extLst>
          </p:cNvPr>
          <p:cNvSpPr txBox="1"/>
          <p:nvPr/>
        </p:nvSpPr>
        <p:spPr>
          <a:xfrm>
            <a:off x="330907" y="5456616"/>
            <a:ext cx="4313482" cy="738664"/>
          </a:xfrm>
          <a:custGeom>
            <a:avLst/>
            <a:gdLst>
              <a:gd name="connsiteX0" fmla="*/ 0 w 4313482"/>
              <a:gd name="connsiteY0" fmla="*/ 0 h 738664"/>
              <a:gd name="connsiteX1" fmla="*/ 529942 w 4313482"/>
              <a:gd name="connsiteY1" fmla="*/ 0 h 738664"/>
              <a:gd name="connsiteX2" fmla="*/ 1016749 w 4313482"/>
              <a:gd name="connsiteY2" fmla="*/ 0 h 738664"/>
              <a:gd name="connsiteX3" fmla="*/ 1546691 w 4313482"/>
              <a:gd name="connsiteY3" fmla="*/ 0 h 738664"/>
              <a:gd name="connsiteX4" fmla="*/ 2249173 w 4313482"/>
              <a:gd name="connsiteY4" fmla="*/ 0 h 738664"/>
              <a:gd name="connsiteX5" fmla="*/ 2779115 w 4313482"/>
              <a:gd name="connsiteY5" fmla="*/ 0 h 738664"/>
              <a:gd name="connsiteX6" fmla="*/ 3395327 w 4313482"/>
              <a:gd name="connsiteY6" fmla="*/ 0 h 738664"/>
              <a:gd name="connsiteX7" fmla="*/ 4313482 w 4313482"/>
              <a:gd name="connsiteY7" fmla="*/ 0 h 738664"/>
              <a:gd name="connsiteX8" fmla="*/ 4313482 w 4313482"/>
              <a:gd name="connsiteY8" fmla="*/ 354559 h 738664"/>
              <a:gd name="connsiteX9" fmla="*/ 4313482 w 4313482"/>
              <a:gd name="connsiteY9" fmla="*/ 738664 h 738664"/>
              <a:gd name="connsiteX10" fmla="*/ 3654135 w 4313482"/>
              <a:gd name="connsiteY10" fmla="*/ 738664 h 738664"/>
              <a:gd name="connsiteX11" fmla="*/ 3037924 w 4313482"/>
              <a:gd name="connsiteY11" fmla="*/ 738664 h 738664"/>
              <a:gd name="connsiteX12" fmla="*/ 2464847 w 4313482"/>
              <a:gd name="connsiteY12" fmla="*/ 738664 h 738664"/>
              <a:gd name="connsiteX13" fmla="*/ 1848635 w 4313482"/>
              <a:gd name="connsiteY13" fmla="*/ 738664 h 738664"/>
              <a:gd name="connsiteX14" fmla="*/ 1275558 w 4313482"/>
              <a:gd name="connsiteY14" fmla="*/ 738664 h 738664"/>
              <a:gd name="connsiteX15" fmla="*/ 702481 w 4313482"/>
              <a:gd name="connsiteY15" fmla="*/ 738664 h 738664"/>
              <a:gd name="connsiteX16" fmla="*/ 0 w 4313482"/>
              <a:gd name="connsiteY16" fmla="*/ 738664 h 738664"/>
              <a:gd name="connsiteX17" fmla="*/ 0 w 4313482"/>
              <a:gd name="connsiteY17" fmla="*/ 376719 h 738664"/>
              <a:gd name="connsiteX18" fmla="*/ 0 w 4313482"/>
              <a:gd name="connsiteY18"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3482" h="738664" extrusionOk="0">
                <a:moveTo>
                  <a:pt x="0" y="0"/>
                </a:moveTo>
                <a:cubicBezTo>
                  <a:pt x="149011" y="3555"/>
                  <a:pt x="305062" y="-25418"/>
                  <a:pt x="529942" y="0"/>
                </a:cubicBezTo>
                <a:cubicBezTo>
                  <a:pt x="754822" y="25418"/>
                  <a:pt x="778745" y="11465"/>
                  <a:pt x="1016749" y="0"/>
                </a:cubicBezTo>
                <a:cubicBezTo>
                  <a:pt x="1254753" y="-11465"/>
                  <a:pt x="1305047" y="5192"/>
                  <a:pt x="1546691" y="0"/>
                </a:cubicBezTo>
                <a:cubicBezTo>
                  <a:pt x="1788335" y="-5192"/>
                  <a:pt x="1972029" y="8509"/>
                  <a:pt x="2249173" y="0"/>
                </a:cubicBezTo>
                <a:cubicBezTo>
                  <a:pt x="2526317" y="-8509"/>
                  <a:pt x="2523236" y="-11050"/>
                  <a:pt x="2779115" y="0"/>
                </a:cubicBezTo>
                <a:cubicBezTo>
                  <a:pt x="3034994" y="11050"/>
                  <a:pt x="3102395" y="-17845"/>
                  <a:pt x="3395327" y="0"/>
                </a:cubicBezTo>
                <a:cubicBezTo>
                  <a:pt x="3688259" y="17845"/>
                  <a:pt x="3882843" y="-10400"/>
                  <a:pt x="4313482" y="0"/>
                </a:cubicBezTo>
                <a:cubicBezTo>
                  <a:pt x="4297484" y="174132"/>
                  <a:pt x="4325423" y="209681"/>
                  <a:pt x="4313482" y="354559"/>
                </a:cubicBezTo>
                <a:cubicBezTo>
                  <a:pt x="4301541" y="499437"/>
                  <a:pt x="4306350" y="640460"/>
                  <a:pt x="4313482" y="738664"/>
                </a:cubicBezTo>
                <a:cubicBezTo>
                  <a:pt x="4086268" y="754809"/>
                  <a:pt x="3915921" y="744478"/>
                  <a:pt x="3654135" y="738664"/>
                </a:cubicBezTo>
                <a:cubicBezTo>
                  <a:pt x="3392349" y="732850"/>
                  <a:pt x="3183971" y="751173"/>
                  <a:pt x="3037924" y="738664"/>
                </a:cubicBezTo>
                <a:cubicBezTo>
                  <a:pt x="2891877" y="726155"/>
                  <a:pt x="2580926" y="735757"/>
                  <a:pt x="2464847" y="738664"/>
                </a:cubicBezTo>
                <a:cubicBezTo>
                  <a:pt x="2348768" y="741571"/>
                  <a:pt x="2024753" y="717270"/>
                  <a:pt x="1848635" y="738664"/>
                </a:cubicBezTo>
                <a:cubicBezTo>
                  <a:pt x="1672517" y="760058"/>
                  <a:pt x="1548239" y="748378"/>
                  <a:pt x="1275558" y="738664"/>
                </a:cubicBezTo>
                <a:cubicBezTo>
                  <a:pt x="1002877" y="728950"/>
                  <a:pt x="978240" y="765515"/>
                  <a:pt x="702481" y="738664"/>
                </a:cubicBezTo>
                <a:cubicBezTo>
                  <a:pt x="426722" y="711813"/>
                  <a:pt x="250344" y="703800"/>
                  <a:pt x="0" y="738664"/>
                </a:cubicBezTo>
                <a:cubicBezTo>
                  <a:pt x="-15507" y="617822"/>
                  <a:pt x="-12552" y="471191"/>
                  <a:pt x="0" y="376719"/>
                </a:cubicBezTo>
                <a:cubicBezTo>
                  <a:pt x="12552" y="282248"/>
                  <a:pt x="-1334" y="108657"/>
                  <a:pt x="0" y="0"/>
                </a:cubicBezTo>
                <a:close/>
              </a:path>
            </a:pathLst>
          </a:custGeom>
          <a:noFill/>
          <a:ln>
            <a:solidFill>
              <a:schemeClr val="tx1"/>
            </a:solidFill>
            <a:extLst>
              <a:ext uri="{C807C97D-BFC1-408E-A445-0C87EB9F89A2}">
                <ask:lineSketchStyleProps xmlns:ask="http://schemas.microsoft.com/office/drawing/2018/sketchyshapes" sd="454559967">
                  <a:prstGeom prst="rect">
                    <a:avLst/>
                  </a:prstGeom>
                  <ask:type>
                    <ask:lineSketchFreehand/>
                  </ask:type>
                </ask:lineSketchStyleProps>
              </a:ext>
            </a:extLst>
          </a:ln>
        </p:spPr>
        <p:txBody>
          <a:bodyPr wrap="square" rtlCol="0">
            <a:spAutoFit/>
          </a:bodyPr>
          <a:lstStyle/>
          <a:p>
            <a:r>
              <a:rPr lang="en-GB" sz="1400" dirty="0"/>
              <a:t>The player should perceive the space to be connected some way to the puzzle and world, theses should all be compatible with each other.</a:t>
            </a:r>
          </a:p>
        </p:txBody>
      </p:sp>
      <p:sp>
        <p:nvSpPr>
          <p:cNvPr id="6" name="TextBox 5">
            <a:extLst>
              <a:ext uri="{FF2B5EF4-FFF2-40B4-BE49-F238E27FC236}">
                <a16:creationId xmlns:a16="http://schemas.microsoft.com/office/drawing/2014/main" id="{5EDDA713-80A1-1279-979E-C4E0D7C8D48E}"/>
              </a:ext>
            </a:extLst>
          </p:cNvPr>
          <p:cNvSpPr txBox="1"/>
          <p:nvPr/>
        </p:nvSpPr>
        <p:spPr>
          <a:xfrm>
            <a:off x="7092176" y="1684503"/>
            <a:ext cx="2390863" cy="738664"/>
          </a:xfrm>
          <a:custGeom>
            <a:avLst/>
            <a:gdLst>
              <a:gd name="connsiteX0" fmla="*/ 0 w 2390863"/>
              <a:gd name="connsiteY0" fmla="*/ 0 h 738664"/>
              <a:gd name="connsiteX1" fmla="*/ 621624 w 2390863"/>
              <a:gd name="connsiteY1" fmla="*/ 0 h 738664"/>
              <a:gd name="connsiteX2" fmla="*/ 1267157 w 2390863"/>
              <a:gd name="connsiteY2" fmla="*/ 0 h 738664"/>
              <a:gd name="connsiteX3" fmla="*/ 1864873 w 2390863"/>
              <a:gd name="connsiteY3" fmla="*/ 0 h 738664"/>
              <a:gd name="connsiteX4" fmla="*/ 2390863 w 2390863"/>
              <a:gd name="connsiteY4" fmla="*/ 0 h 738664"/>
              <a:gd name="connsiteX5" fmla="*/ 2390863 w 2390863"/>
              <a:gd name="connsiteY5" fmla="*/ 376719 h 738664"/>
              <a:gd name="connsiteX6" fmla="*/ 2390863 w 2390863"/>
              <a:gd name="connsiteY6" fmla="*/ 738664 h 738664"/>
              <a:gd name="connsiteX7" fmla="*/ 1840965 w 2390863"/>
              <a:gd name="connsiteY7" fmla="*/ 738664 h 738664"/>
              <a:gd name="connsiteX8" fmla="*/ 1243249 w 2390863"/>
              <a:gd name="connsiteY8" fmla="*/ 738664 h 738664"/>
              <a:gd name="connsiteX9" fmla="*/ 669442 w 2390863"/>
              <a:gd name="connsiteY9" fmla="*/ 738664 h 738664"/>
              <a:gd name="connsiteX10" fmla="*/ 0 w 2390863"/>
              <a:gd name="connsiteY10" fmla="*/ 738664 h 738664"/>
              <a:gd name="connsiteX11" fmla="*/ 0 w 2390863"/>
              <a:gd name="connsiteY11" fmla="*/ 391492 h 738664"/>
              <a:gd name="connsiteX12" fmla="*/ 0 w 2390863"/>
              <a:gd name="connsiteY12"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0863" h="738664" extrusionOk="0">
                <a:moveTo>
                  <a:pt x="0" y="0"/>
                </a:moveTo>
                <a:cubicBezTo>
                  <a:pt x="199287" y="-2037"/>
                  <a:pt x="421083" y="7559"/>
                  <a:pt x="621624" y="0"/>
                </a:cubicBezTo>
                <a:cubicBezTo>
                  <a:pt x="822165" y="-7559"/>
                  <a:pt x="1049163" y="51362"/>
                  <a:pt x="1267157" y="0"/>
                </a:cubicBezTo>
                <a:cubicBezTo>
                  <a:pt x="1485151" y="-51362"/>
                  <a:pt x="1728338" y="16883"/>
                  <a:pt x="1864873" y="0"/>
                </a:cubicBezTo>
                <a:cubicBezTo>
                  <a:pt x="2001408" y="-16883"/>
                  <a:pt x="2185732" y="7846"/>
                  <a:pt x="2390863" y="0"/>
                </a:cubicBezTo>
                <a:cubicBezTo>
                  <a:pt x="2413815" y="160246"/>
                  <a:pt x="2363109" y="217332"/>
                  <a:pt x="2390863" y="376719"/>
                </a:cubicBezTo>
                <a:cubicBezTo>
                  <a:pt x="2418617" y="536106"/>
                  <a:pt x="2359053" y="580688"/>
                  <a:pt x="2390863" y="738664"/>
                </a:cubicBezTo>
                <a:cubicBezTo>
                  <a:pt x="2117562" y="765020"/>
                  <a:pt x="1954785" y="694460"/>
                  <a:pt x="1840965" y="738664"/>
                </a:cubicBezTo>
                <a:cubicBezTo>
                  <a:pt x="1727145" y="782868"/>
                  <a:pt x="1499526" y="697608"/>
                  <a:pt x="1243249" y="738664"/>
                </a:cubicBezTo>
                <a:cubicBezTo>
                  <a:pt x="986972" y="779720"/>
                  <a:pt x="935860" y="670842"/>
                  <a:pt x="669442" y="738664"/>
                </a:cubicBezTo>
                <a:cubicBezTo>
                  <a:pt x="403024" y="806486"/>
                  <a:pt x="177937" y="692973"/>
                  <a:pt x="0" y="738664"/>
                </a:cubicBezTo>
                <a:cubicBezTo>
                  <a:pt x="-40941" y="601814"/>
                  <a:pt x="10068" y="475433"/>
                  <a:pt x="0" y="391492"/>
                </a:cubicBezTo>
                <a:cubicBezTo>
                  <a:pt x="-10068" y="307551"/>
                  <a:pt x="13532" y="167311"/>
                  <a:pt x="0" y="0"/>
                </a:cubicBezTo>
                <a:close/>
              </a:path>
            </a:pathLst>
          </a:custGeom>
          <a:noFill/>
          <a:ln>
            <a:solidFill>
              <a:schemeClr val="tx1"/>
            </a:solidFill>
            <a:extLst>
              <a:ext uri="{C807C97D-BFC1-408E-A445-0C87EB9F89A2}">
                <ask:lineSketchStyleProps xmlns:ask="http://schemas.microsoft.com/office/drawing/2018/sketchyshapes" sd="3476264198">
                  <a:prstGeom prst="rect">
                    <a:avLst/>
                  </a:prstGeom>
                  <ask:type>
                    <ask:lineSketchScribble/>
                  </ask:type>
                </ask:lineSketchStyleProps>
              </a:ext>
            </a:extLst>
          </a:ln>
        </p:spPr>
        <p:txBody>
          <a:bodyPr wrap="square" rtlCol="0">
            <a:spAutoFit/>
          </a:bodyPr>
          <a:lstStyle/>
          <a:p>
            <a:r>
              <a:rPr lang="en-GB" sz="1400" dirty="0"/>
              <a:t>Some of the puzzle may become too obvious and end up not being interesting.</a:t>
            </a:r>
          </a:p>
        </p:txBody>
      </p:sp>
      <p:sp>
        <p:nvSpPr>
          <p:cNvPr id="7" name="TextBox 6">
            <a:extLst>
              <a:ext uri="{FF2B5EF4-FFF2-40B4-BE49-F238E27FC236}">
                <a16:creationId xmlns:a16="http://schemas.microsoft.com/office/drawing/2014/main" id="{DD7B5241-47CE-B75B-6D79-359EE7AE0D88}"/>
              </a:ext>
            </a:extLst>
          </p:cNvPr>
          <p:cNvSpPr txBox="1"/>
          <p:nvPr/>
        </p:nvSpPr>
        <p:spPr>
          <a:xfrm>
            <a:off x="7064699" y="4045067"/>
            <a:ext cx="2390863" cy="523220"/>
          </a:xfrm>
          <a:custGeom>
            <a:avLst/>
            <a:gdLst>
              <a:gd name="connsiteX0" fmla="*/ 0 w 2390863"/>
              <a:gd name="connsiteY0" fmla="*/ 0 h 523220"/>
              <a:gd name="connsiteX1" fmla="*/ 621624 w 2390863"/>
              <a:gd name="connsiteY1" fmla="*/ 0 h 523220"/>
              <a:gd name="connsiteX2" fmla="*/ 1147614 w 2390863"/>
              <a:gd name="connsiteY2" fmla="*/ 0 h 523220"/>
              <a:gd name="connsiteX3" fmla="*/ 1745330 w 2390863"/>
              <a:gd name="connsiteY3" fmla="*/ 0 h 523220"/>
              <a:gd name="connsiteX4" fmla="*/ 2390863 w 2390863"/>
              <a:gd name="connsiteY4" fmla="*/ 0 h 523220"/>
              <a:gd name="connsiteX5" fmla="*/ 2390863 w 2390863"/>
              <a:gd name="connsiteY5" fmla="*/ 523220 h 523220"/>
              <a:gd name="connsiteX6" fmla="*/ 1864873 w 2390863"/>
              <a:gd name="connsiteY6" fmla="*/ 523220 h 523220"/>
              <a:gd name="connsiteX7" fmla="*/ 1338883 w 2390863"/>
              <a:gd name="connsiteY7" fmla="*/ 523220 h 523220"/>
              <a:gd name="connsiteX8" fmla="*/ 812893 w 2390863"/>
              <a:gd name="connsiteY8" fmla="*/ 523220 h 523220"/>
              <a:gd name="connsiteX9" fmla="*/ 0 w 2390863"/>
              <a:gd name="connsiteY9" fmla="*/ 523220 h 523220"/>
              <a:gd name="connsiteX10" fmla="*/ 0 w 2390863"/>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863" h="523220" extrusionOk="0">
                <a:moveTo>
                  <a:pt x="0" y="0"/>
                </a:moveTo>
                <a:cubicBezTo>
                  <a:pt x="271163" y="-54022"/>
                  <a:pt x="361915" y="14868"/>
                  <a:pt x="621624" y="0"/>
                </a:cubicBezTo>
                <a:cubicBezTo>
                  <a:pt x="881333" y="-14868"/>
                  <a:pt x="888654" y="13876"/>
                  <a:pt x="1147614" y="0"/>
                </a:cubicBezTo>
                <a:cubicBezTo>
                  <a:pt x="1406574" y="-13876"/>
                  <a:pt x="1517932" y="1196"/>
                  <a:pt x="1745330" y="0"/>
                </a:cubicBezTo>
                <a:cubicBezTo>
                  <a:pt x="1972728" y="-1196"/>
                  <a:pt x="2178820" y="18180"/>
                  <a:pt x="2390863" y="0"/>
                </a:cubicBezTo>
                <a:cubicBezTo>
                  <a:pt x="2413842" y="127249"/>
                  <a:pt x="2347295" y="264331"/>
                  <a:pt x="2390863" y="523220"/>
                </a:cubicBezTo>
                <a:cubicBezTo>
                  <a:pt x="2209389" y="544941"/>
                  <a:pt x="2016766" y="506936"/>
                  <a:pt x="1864873" y="523220"/>
                </a:cubicBezTo>
                <a:cubicBezTo>
                  <a:pt x="1712980" y="539504"/>
                  <a:pt x="1515695" y="511838"/>
                  <a:pt x="1338883" y="523220"/>
                </a:cubicBezTo>
                <a:cubicBezTo>
                  <a:pt x="1162071" y="534602"/>
                  <a:pt x="986727" y="507715"/>
                  <a:pt x="812893" y="523220"/>
                </a:cubicBezTo>
                <a:cubicBezTo>
                  <a:pt x="639059" y="538725"/>
                  <a:pt x="290592" y="511624"/>
                  <a:pt x="0" y="523220"/>
                </a:cubicBezTo>
                <a:cubicBezTo>
                  <a:pt x="-39351" y="412088"/>
                  <a:pt x="40719" y="206704"/>
                  <a:pt x="0" y="0"/>
                </a:cubicBezTo>
                <a:close/>
              </a:path>
            </a:pathLst>
          </a:custGeom>
          <a:noFill/>
          <a:ln>
            <a:solidFill>
              <a:schemeClr val="tx1"/>
            </a:solidFill>
            <a:extLst>
              <a:ext uri="{C807C97D-BFC1-408E-A445-0C87EB9F89A2}">
                <ask:lineSketchStyleProps xmlns:ask="http://schemas.microsoft.com/office/drawing/2018/sketchyshapes" sd="2271372536">
                  <a:prstGeom prst="rect">
                    <a:avLst/>
                  </a:prstGeom>
                  <ask:type>
                    <ask:lineSketchScribble/>
                  </ask:type>
                </ask:lineSketchStyleProps>
              </a:ext>
            </a:extLst>
          </a:ln>
        </p:spPr>
        <p:txBody>
          <a:bodyPr wrap="square" rtlCol="0">
            <a:spAutoFit/>
          </a:bodyPr>
          <a:lstStyle/>
          <a:p>
            <a:r>
              <a:rPr lang="en-GB" sz="1400" dirty="0"/>
              <a:t>A lack of affordance, and guiding may become an issue.</a:t>
            </a:r>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388787BF-8952-3C45-4D82-37772A163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8174" y="-85941"/>
            <a:ext cx="2527820" cy="2527820"/>
          </a:xfrm>
          <a:prstGeom prst="rect">
            <a:avLst/>
          </a:prstGeom>
        </p:spPr>
      </p:pic>
      <p:sp>
        <p:nvSpPr>
          <p:cNvPr id="20" name="TextBox 19">
            <a:extLst>
              <a:ext uri="{FF2B5EF4-FFF2-40B4-BE49-F238E27FC236}">
                <a16:creationId xmlns:a16="http://schemas.microsoft.com/office/drawing/2014/main" id="{E2065DA2-091B-3826-8C39-D45B8079851F}"/>
              </a:ext>
            </a:extLst>
          </p:cNvPr>
          <p:cNvSpPr txBox="1"/>
          <p:nvPr/>
        </p:nvSpPr>
        <p:spPr>
          <a:xfrm>
            <a:off x="9935669" y="4561167"/>
            <a:ext cx="667750" cy="1446550"/>
          </a:xfrm>
          <a:prstGeom prst="rect">
            <a:avLst/>
          </a:prstGeom>
          <a:noFill/>
        </p:spPr>
        <p:txBody>
          <a:bodyPr wrap="square" rtlCol="0">
            <a:spAutoFit/>
          </a:bodyPr>
          <a:lstStyle/>
          <a:p>
            <a:pPr algn="just"/>
            <a:r>
              <a:rPr lang="en-GB" sz="8800" b="1" dirty="0">
                <a:solidFill>
                  <a:schemeClr val="bg1"/>
                </a:solidFill>
              </a:rPr>
              <a:t>?</a:t>
            </a:r>
          </a:p>
        </p:txBody>
      </p:sp>
      <p:sp>
        <p:nvSpPr>
          <p:cNvPr id="21" name="TextBox 20">
            <a:extLst>
              <a:ext uri="{FF2B5EF4-FFF2-40B4-BE49-F238E27FC236}">
                <a16:creationId xmlns:a16="http://schemas.microsoft.com/office/drawing/2014/main" id="{5DF988E1-A96C-22E4-78A4-CA3C4DC59F22}"/>
              </a:ext>
            </a:extLst>
          </p:cNvPr>
          <p:cNvSpPr txBox="1"/>
          <p:nvPr/>
        </p:nvSpPr>
        <p:spPr>
          <a:xfrm rot="11912870">
            <a:off x="7246049" y="4636957"/>
            <a:ext cx="667750" cy="1446550"/>
          </a:xfrm>
          <a:prstGeom prst="rect">
            <a:avLst/>
          </a:prstGeom>
          <a:noFill/>
        </p:spPr>
        <p:txBody>
          <a:bodyPr wrap="square" rtlCol="0">
            <a:spAutoFit/>
          </a:bodyPr>
          <a:lstStyle/>
          <a:p>
            <a:pPr algn="just"/>
            <a:r>
              <a:rPr lang="en-GB" sz="8800" b="1" dirty="0">
                <a:solidFill>
                  <a:schemeClr val="bg1"/>
                </a:solidFill>
              </a:rPr>
              <a:t>?</a:t>
            </a:r>
          </a:p>
        </p:txBody>
      </p:sp>
      <p:sp>
        <p:nvSpPr>
          <p:cNvPr id="22" name="TextBox 21">
            <a:extLst>
              <a:ext uri="{FF2B5EF4-FFF2-40B4-BE49-F238E27FC236}">
                <a16:creationId xmlns:a16="http://schemas.microsoft.com/office/drawing/2014/main" id="{2462A9B8-C78A-5D88-D6B4-AE7E6492513B}"/>
              </a:ext>
            </a:extLst>
          </p:cNvPr>
          <p:cNvSpPr txBox="1"/>
          <p:nvPr/>
        </p:nvSpPr>
        <p:spPr>
          <a:xfrm rot="17827810">
            <a:off x="9981321" y="3493883"/>
            <a:ext cx="667750" cy="1446550"/>
          </a:xfrm>
          <a:prstGeom prst="rect">
            <a:avLst/>
          </a:prstGeom>
          <a:noFill/>
        </p:spPr>
        <p:txBody>
          <a:bodyPr wrap="square" rtlCol="0">
            <a:spAutoFit/>
          </a:bodyPr>
          <a:lstStyle/>
          <a:p>
            <a:pPr algn="just"/>
            <a:r>
              <a:rPr lang="en-GB" sz="8800" b="1" dirty="0">
                <a:solidFill>
                  <a:schemeClr val="bg1"/>
                </a:solidFill>
              </a:rPr>
              <a:t>?</a:t>
            </a:r>
          </a:p>
        </p:txBody>
      </p:sp>
      <p:sp>
        <p:nvSpPr>
          <p:cNvPr id="23" name="TextBox 22">
            <a:extLst>
              <a:ext uri="{FF2B5EF4-FFF2-40B4-BE49-F238E27FC236}">
                <a16:creationId xmlns:a16="http://schemas.microsoft.com/office/drawing/2014/main" id="{22DFBC3D-204F-FCFB-BF69-84F23D0FEDB8}"/>
              </a:ext>
            </a:extLst>
          </p:cNvPr>
          <p:cNvSpPr txBox="1"/>
          <p:nvPr/>
        </p:nvSpPr>
        <p:spPr>
          <a:xfrm rot="9685814">
            <a:off x="10835682" y="3845012"/>
            <a:ext cx="667750" cy="1446550"/>
          </a:xfrm>
          <a:prstGeom prst="rect">
            <a:avLst/>
          </a:prstGeom>
          <a:noFill/>
        </p:spPr>
        <p:txBody>
          <a:bodyPr wrap="square" rtlCol="0">
            <a:spAutoFit/>
          </a:bodyPr>
          <a:lstStyle/>
          <a:p>
            <a:pPr algn="just"/>
            <a:r>
              <a:rPr lang="en-GB" sz="8800" b="1" dirty="0">
                <a:solidFill>
                  <a:schemeClr val="bg1"/>
                </a:solidFill>
              </a:rPr>
              <a:t>?</a:t>
            </a:r>
          </a:p>
        </p:txBody>
      </p:sp>
      <p:sp>
        <p:nvSpPr>
          <p:cNvPr id="24" name="TextBox 23">
            <a:extLst>
              <a:ext uri="{FF2B5EF4-FFF2-40B4-BE49-F238E27FC236}">
                <a16:creationId xmlns:a16="http://schemas.microsoft.com/office/drawing/2014/main" id="{683B370A-3B72-208D-1AC9-EA99EF755974}"/>
              </a:ext>
            </a:extLst>
          </p:cNvPr>
          <p:cNvSpPr txBox="1"/>
          <p:nvPr/>
        </p:nvSpPr>
        <p:spPr>
          <a:xfrm rot="18129854">
            <a:off x="8472924" y="4814803"/>
            <a:ext cx="667750" cy="1446550"/>
          </a:xfrm>
          <a:prstGeom prst="rect">
            <a:avLst/>
          </a:prstGeom>
          <a:noFill/>
        </p:spPr>
        <p:txBody>
          <a:bodyPr wrap="square" rtlCol="0">
            <a:spAutoFit/>
          </a:bodyPr>
          <a:lstStyle/>
          <a:p>
            <a:pPr algn="just"/>
            <a:r>
              <a:rPr lang="en-GB" sz="8800" b="1" dirty="0">
                <a:solidFill>
                  <a:schemeClr val="bg1"/>
                </a:solidFill>
              </a:rPr>
              <a:t>?</a:t>
            </a:r>
          </a:p>
        </p:txBody>
      </p:sp>
    </p:spTree>
    <p:extLst>
      <p:ext uri="{BB962C8B-B14F-4D97-AF65-F5344CB8AC3E}">
        <p14:creationId xmlns:p14="http://schemas.microsoft.com/office/powerpoint/2010/main" val="1020821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oll of parchment with a black background&#10;&#10;Description automatically generated">
            <a:extLst>
              <a:ext uri="{FF2B5EF4-FFF2-40B4-BE49-F238E27FC236}">
                <a16:creationId xmlns:a16="http://schemas.microsoft.com/office/drawing/2014/main" id="{952AA4B4-AE49-D140-9FBD-1675AD39F4B7}"/>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6346957" y="-350465"/>
            <a:ext cx="5501095" cy="7392651"/>
          </a:xfrm>
          <a:prstGeom prst="rect">
            <a:avLst/>
          </a:prstGeom>
        </p:spPr>
      </p:pic>
      <p:pic>
        <p:nvPicPr>
          <p:cNvPr id="16" name="Picture 15" descr="A scroll of parchment with a black background&#10;&#10;Description automatically generated">
            <a:extLst>
              <a:ext uri="{FF2B5EF4-FFF2-40B4-BE49-F238E27FC236}">
                <a16:creationId xmlns:a16="http://schemas.microsoft.com/office/drawing/2014/main" id="{2CFED0FB-12FF-962E-EA5E-59919F10C9F2}"/>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33183" y="-355107"/>
            <a:ext cx="5501095" cy="7392651"/>
          </a:xfrm>
          <a:prstGeom prst="rect">
            <a:avLst/>
          </a:prstGeom>
        </p:spPr>
      </p:pic>
      <p:sp>
        <p:nvSpPr>
          <p:cNvPr id="8" name="TextBox 7">
            <a:extLst>
              <a:ext uri="{FF2B5EF4-FFF2-40B4-BE49-F238E27FC236}">
                <a16:creationId xmlns:a16="http://schemas.microsoft.com/office/drawing/2014/main" id="{63333E0B-2A78-C0DD-994F-CD2585DAB198}"/>
              </a:ext>
            </a:extLst>
          </p:cNvPr>
          <p:cNvSpPr txBox="1"/>
          <p:nvPr/>
        </p:nvSpPr>
        <p:spPr>
          <a:xfrm>
            <a:off x="265484" y="578121"/>
            <a:ext cx="3254929" cy="584775"/>
          </a:xfrm>
          <a:prstGeom prst="rect">
            <a:avLst/>
          </a:prstGeom>
          <a:noFill/>
        </p:spPr>
        <p:txBody>
          <a:bodyPr wrap="square" rtlCol="0">
            <a:spAutoFit/>
          </a:bodyPr>
          <a:lstStyle/>
          <a:p>
            <a:r>
              <a:rPr lang="en-GB" sz="3200" b="1" dirty="0">
                <a:solidFill>
                  <a:srgbClr val="00B050"/>
                </a:solidFill>
              </a:rPr>
              <a:t>Medium Level</a:t>
            </a:r>
          </a:p>
        </p:txBody>
      </p:sp>
      <p:sp>
        <p:nvSpPr>
          <p:cNvPr id="12" name="TextBox 11">
            <a:extLst>
              <a:ext uri="{FF2B5EF4-FFF2-40B4-BE49-F238E27FC236}">
                <a16:creationId xmlns:a16="http://schemas.microsoft.com/office/drawing/2014/main" id="{E75B6788-60F0-17AC-ADF0-95A158430C9F}"/>
              </a:ext>
            </a:extLst>
          </p:cNvPr>
          <p:cNvSpPr txBox="1"/>
          <p:nvPr/>
        </p:nvSpPr>
        <p:spPr>
          <a:xfrm>
            <a:off x="257602" y="1181369"/>
            <a:ext cx="3674379" cy="461665"/>
          </a:xfrm>
          <a:prstGeom prst="rect">
            <a:avLst/>
          </a:prstGeom>
          <a:noFill/>
        </p:spPr>
        <p:txBody>
          <a:bodyPr wrap="square" rtlCol="0">
            <a:spAutoFit/>
          </a:bodyPr>
          <a:lstStyle/>
          <a:p>
            <a:r>
              <a:rPr lang="en-GB" sz="2400" dirty="0">
                <a:solidFill>
                  <a:srgbClr val="FFC000"/>
                </a:solidFill>
              </a:rPr>
              <a:t>Player Awareness(Space)</a:t>
            </a:r>
          </a:p>
        </p:txBody>
      </p:sp>
      <p:sp>
        <p:nvSpPr>
          <p:cNvPr id="13" name="TextBox 12">
            <a:extLst>
              <a:ext uri="{FF2B5EF4-FFF2-40B4-BE49-F238E27FC236}">
                <a16:creationId xmlns:a16="http://schemas.microsoft.com/office/drawing/2014/main" id="{8567DD74-E280-8E54-716F-385914C5999B}"/>
              </a:ext>
            </a:extLst>
          </p:cNvPr>
          <p:cNvSpPr txBox="1"/>
          <p:nvPr/>
        </p:nvSpPr>
        <p:spPr>
          <a:xfrm>
            <a:off x="6729818" y="1087900"/>
            <a:ext cx="3674379" cy="461665"/>
          </a:xfrm>
          <a:prstGeom prst="rect">
            <a:avLst/>
          </a:prstGeom>
          <a:noFill/>
        </p:spPr>
        <p:txBody>
          <a:bodyPr wrap="square" rtlCol="0">
            <a:spAutoFit/>
          </a:bodyPr>
          <a:lstStyle/>
          <a:p>
            <a:r>
              <a:rPr lang="en-GB" sz="2400" dirty="0">
                <a:solidFill>
                  <a:srgbClr val="FF0000"/>
                </a:solidFill>
              </a:rPr>
              <a:t>Too Much Misdirection</a:t>
            </a:r>
          </a:p>
        </p:txBody>
      </p:sp>
      <p:sp>
        <p:nvSpPr>
          <p:cNvPr id="2" name="TextBox 1">
            <a:extLst>
              <a:ext uri="{FF2B5EF4-FFF2-40B4-BE49-F238E27FC236}">
                <a16:creationId xmlns:a16="http://schemas.microsoft.com/office/drawing/2014/main" id="{F2D52FF8-6382-F9BB-E50E-873843DC5F0A}"/>
              </a:ext>
            </a:extLst>
          </p:cNvPr>
          <p:cNvSpPr txBox="1"/>
          <p:nvPr/>
        </p:nvSpPr>
        <p:spPr>
          <a:xfrm>
            <a:off x="143700" y="2492658"/>
            <a:ext cx="3674379" cy="461665"/>
          </a:xfrm>
          <a:prstGeom prst="rect">
            <a:avLst/>
          </a:prstGeom>
          <a:noFill/>
        </p:spPr>
        <p:txBody>
          <a:bodyPr wrap="square" rtlCol="0">
            <a:spAutoFit/>
          </a:bodyPr>
          <a:lstStyle/>
          <a:p>
            <a:r>
              <a:rPr lang="en-GB" sz="2400" dirty="0">
                <a:solidFill>
                  <a:srgbClr val="FFC000"/>
                </a:solidFill>
              </a:rPr>
              <a:t>Awareness (Space)</a:t>
            </a:r>
          </a:p>
        </p:txBody>
      </p:sp>
      <p:sp>
        <p:nvSpPr>
          <p:cNvPr id="5" name="TextBox 4">
            <a:extLst>
              <a:ext uri="{FF2B5EF4-FFF2-40B4-BE49-F238E27FC236}">
                <a16:creationId xmlns:a16="http://schemas.microsoft.com/office/drawing/2014/main" id="{D129E5CC-8E81-3577-2E60-6C55E0686037}"/>
              </a:ext>
            </a:extLst>
          </p:cNvPr>
          <p:cNvSpPr txBox="1"/>
          <p:nvPr/>
        </p:nvSpPr>
        <p:spPr>
          <a:xfrm>
            <a:off x="166381" y="3744689"/>
            <a:ext cx="5176011" cy="461665"/>
          </a:xfrm>
          <a:prstGeom prst="rect">
            <a:avLst/>
          </a:prstGeom>
          <a:noFill/>
        </p:spPr>
        <p:txBody>
          <a:bodyPr wrap="square" rtlCol="0">
            <a:spAutoFit/>
          </a:bodyPr>
          <a:lstStyle/>
          <a:p>
            <a:r>
              <a:rPr lang="en-GB" sz="2400" dirty="0">
                <a:solidFill>
                  <a:srgbClr val="FFC000"/>
                </a:solidFill>
              </a:rPr>
              <a:t>Intrigue in the world (Player Autonomy)</a:t>
            </a:r>
          </a:p>
        </p:txBody>
      </p:sp>
      <p:sp>
        <p:nvSpPr>
          <p:cNvPr id="6" name="TextBox 5">
            <a:extLst>
              <a:ext uri="{FF2B5EF4-FFF2-40B4-BE49-F238E27FC236}">
                <a16:creationId xmlns:a16="http://schemas.microsoft.com/office/drawing/2014/main" id="{C6C4FB2E-2A72-A837-7754-3CEA868FDBC7}"/>
              </a:ext>
            </a:extLst>
          </p:cNvPr>
          <p:cNvSpPr txBox="1"/>
          <p:nvPr/>
        </p:nvSpPr>
        <p:spPr>
          <a:xfrm>
            <a:off x="0" y="4880682"/>
            <a:ext cx="5508774" cy="461665"/>
          </a:xfrm>
          <a:prstGeom prst="rect">
            <a:avLst/>
          </a:prstGeom>
          <a:noFill/>
        </p:spPr>
        <p:txBody>
          <a:bodyPr wrap="square" rtlCol="0">
            <a:spAutoFit/>
          </a:bodyPr>
          <a:lstStyle/>
          <a:p>
            <a:r>
              <a:rPr lang="en-GB" sz="2400" dirty="0">
                <a:solidFill>
                  <a:srgbClr val="FFC000"/>
                </a:solidFill>
              </a:rPr>
              <a:t>Planned Misdirection (Player Perception)</a:t>
            </a:r>
          </a:p>
        </p:txBody>
      </p:sp>
      <p:sp>
        <p:nvSpPr>
          <p:cNvPr id="7" name="TextBox 6">
            <a:extLst>
              <a:ext uri="{FF2B5EF4-FFF2-40B4-BE49-F238E27FC236}">
                <a16:creationId xmlns:a16="http://schemas.microsoft.com/office/drawing/2014/main" id="{CF0BD677-0451-74A9-F652-9E4538DAED24}"/>
              </a:ext>
            </a:extLst>
          </p:cNvPr>
          <p:cNvSpPr txBox="1"/>
          <p:nvPr/>
        </p:nvSpPr>
        <p:spPr>
          <a:xfrm>
            <a:off x="6729819" y="3186372"/>
            <a:ext cx="3674379" cy="461665"/>
          </a:xfrm>
          <a:prstGeom prst="rect">
            <a:avLst/>
          </a:prstGeom>
          <a:noFill/>
        </p:spPr>
        <p:txBody>
          <a:bodyPr wrap="square" rtlCol="0">
            <a:spAutoFit/>
          </a:bodyPr>
          <a:lstStyle/>
          <a:p>
            <a:r>
              <a:rPr lang="en-GB" sz="2400" dirty="0">
                <a:solidFill>
                  <a:srgbClr val="FF0000"/>
                </a:solidFill>
              </a:rPr>
              <a:t>Forced Movement</a:t>
            </a:r>
          </a:p>
        </p:txBody>
      </p:sp>
      <p:sp>
        <p:nvSpPr>
          <p:cNvPr id="3" name="TextBox 2">
            <a:extLst>
              <a:ext uri="{FF2B5EF4-FFF2-40B4-BE49-F238E27FC236}">
                <a16:creationId xmlns:a16="http://schemas.microsoft.com/office/drawing/2014/main" id="{EAD91517-DD6D-93DE-8615-5A4E8A94A250}"/>
              </a:ext>
            </a:extLst>
          </p:cNvPr>
          <p:cNvSpPr txBox="1"/>
          <p:nvPr/>
        </p:nvSpPr>
        <p:spPr>
          <a:xfrm>
            <a:off x="343948" y="1643699"/>
            <a:ext cx="2941280" cy="738664"/>
          </a:xfrm>
          <a:custGeom>
            <a:avLst/>
            <a:gdLst>
              <a:gd name="connsiteX0" fmla="*/ 0 w 2941280"/>
              <a:gd name="connsiteY0" fmla="*/ 0 h 738664"/>
              <a:gd name="connsiteX1" fmla="*/ 647082 w 2941280"/>
              <a:gd name="connsiteY1" fmla="*/ 0 h 738664"/>
              <a:gd name="connsiteX2" fmla="*/ 1205925 w 2941280"/>
              <a:gd name="connsiteY2" fmla="*/ 0 h 738664"/>
              <a:gd name="connsiteX3" fmla="*/ 1705942 w 2941280"/>
              <a:gd name="connsiteY3" fmla="*/ 0 h 738664"/>
              <a:gd name="connsiteX4" fmla="*/ 2205960 w 2941280"/>
              <a:gd name="connsiteY4" fmla="*/ 0 h 738664"/>
              <a:gd name="connsiteX5" fmla="*/ 2941280 w 2941280"/>
              <a:gd name="connsiteY5" fmla="*/ 0 h 738664"/>
              <a:gd name="connsiteX6" fmla="*/ 2941280 w 2941280"/>
              <a:gd name="connsiteY6" fmla="*/ 354559 h 738664"/>
              <a:gd name="connsiteX7" fmla="*/ 2941280 w 2941280"/>
              <a:gd name="connsiteY7" fmla="*/ 738664 h 738664"/>
              <a:gd name="connsiteX8" fmla="*/ 2323611 w 2941280"/>
              <a:gd name="connsiteY8" fmla="*/ 738664 h 738664"/>
              <a:gd name="connsiteX9" fmla="*/ 1823594 w 2941280"/>
              <a:gd name="connsiteY9" fmla="*/ 738664 h 738664"/>
              <a:gd name="connsiteX10" fmla="*/ 1264750 w 2941280"/>
              <a:gd name="connsiteY10" fmla="*/ 738664 h 738664"/>
              <a:gd name="connsiteX11" fmla="*/ 647082 w 2941280"/>
              <a:gd name="connsiteY11" fmla="*/ 738664 h 738664"/>
              <a:gd name="connsiteX12" fmla="*/ 0 w 2941280"/>
              <a:gd name="connsiteY12" fmla="*/ 738664 h 738664"/>
              <a:gd name="connsiteX13" fmla="*/ 0 w 2941280"/>
              <a:gd name="connsiteY13" fmla="*/ 361945 h 738664"/>
              <a:gd name="connsiteX14" fmla="*/ 0 w 2941280"/>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1280" h="738664" extrusionOk="0">
                <a:moveTo>
                  <a:pt x="0" y="0"/>
                </a:moveTo>
                <a:cubicBezTo>
                  <a:pt x="159227" y="13975"/>
                  <a:pt x="383819" y="24981"/>
                  <a:pt x="647082" y="0"/>
                </a:cubicBezTo>
                <a:cubicBezTo>
                  <a:pt x="910345" y="-24981"/>
                  <a:pt x="947951" y="21145"/>
                  <a:pt x="1205925" y="0"/>
                </a:cubicBezTo>
                <a:cubicBezTo>
                  <a:pt x="1463899" y="-21145"/>
                  <a:pt x="1538784" y="17552"/>
                  <a:pt x="1705942" y="0"/>
                </a:cubicBezTo>
                <a:cubicBezTo>
                  <a:pt x="1873100" y="-17552"/>
                  <a:pt x="2071401" y="-11119"/>
                  <a:pt x="2205960" y="0"/>
                </a:cubicBezTo>
                <a:cubicBezTo>
                  <a:pt x="2340519" y="11119"/>
                  <a:pt x="2720072" y="-12877"/>
                  <a:pt x="2941280" y="0"/>
                </a:cubicBezTo>
                <a:cubicBezTo>
                  <a:pt x="2923929" y="101359"/>
                  <a:pt x="2953820" y="186691"/>
                  <a:pt x="2941280" y="354559"/>
                </a:cubicBezTo>
                <a:cubicBezTo>
                  <a:pt x="2928740" y="522427"/>
                  <a:pt x="2938053" y="624410"/>
                  <a:pt x="2941280" y="738664"/>
                </a:cubicBezTo>
                <a:cubicBezTo>
                  <a:pt x="2721209" y="754317"/>
                  <a:pt x="2579074" y="715012"/>
                  <a:pt x="2323611" y="738664"/>
                </a:cubicBezTo>
                <a:cubicBezTo>
                  <a:pt x="2068148" y="762316"/>
                  <a:pt x="2005967" y="757637"/>
                  <a:pt x="1823594" y="738664"/>
                </a:cubicBezTo>
                <a:cubicBezTo>
                  <a:pt x="1641221" y="719691"/>
                  <a:pt x="1471778" y="712156"/>
                  <a:pt x="1264750" y="738664"/>
                </a:cubicBezTo>
                <a:cubicBezTo>
                  <a:pt x="1057722" y="765172"/>
                  <a:pt x="775248" y="717444"/>
                  <a:pt x="647082" y="738664"/>
                </a:cubicBezTo>
                <a:cubicBezTo>
                  <a:pt x="518916" y="759884"/>
                  <a:pt x="287819" y="768179"/>
                  <a:pt x="0" y="738664"/>
                </a:cubicBezTo>
                <a:cubicBezTo>
                  <a:pt x="15973" y="660813"/>
                  <a:pt x="17548" y="513385"/>
                  <a:pt x="0" y="361945"/>
                </a:cubicBezTo>
                <a:cubicBezTo>
                  <a:pt x="-17548" y="210505"/>
                  <a:pt x="-7052" y="112387"/>
                  <a:pt x="0" y="0"/>
                </a:cubicBezTo>
                <a:close/>
              </a:path>
            </a:pathLst>
          </a:custGeom>
          <a:noFill/>
          <a:ln>
            <a:solidFill>
              <a:schemeClr val="tx1"/>
            </a:solidFill>
            <a:extLst>
              <a:ext uri="{C807C97D-BFC1-408E-A445-0C87EB9F89A2}">
                <ask:lineSketchStyleProps xmlns:ask="http://schemas.microsoft.com/office/drawing/2018/sketchyshapes" sd="1989277143">
                  <a:prstGeom prst="rect">
                    <a:avLst/>
                  </a:prstGeom>
                  <ask:type>
                    <ask:lineSketchFreehand/>
                  </ask:type>
                </ask:lineSketchStyleProps>
              </a:ext>
            </a:extLst>
          </a:ln>
        </p:spPr>
        <p:txBody>
          <a:bodyPr wrap="square" rtlCol="0">
            <a:spAutoFit/>
          </a:bodyPr>
          <a:lstStyle/>
          <a:p>
            <a:r>
              <a:rPr lang="en-GB" sz="1400" dirty="0"/>
              <a:t>The space provided should give the player awareness of their location, contextually and physically.</a:t>
            </a:r>
          </a:p>
        </p:txBody>
      </p:sp>
      <p:sp>
        <p:nvSpPr>
          <p:cNvPr id="4" name="TextBox 3">
            <a:extLst>
              <a:ext uri="{FF2B5EF4-FFF2-40B4-BE49-F238E27FC236}">
                <a16:creationId xmlns:a16="http://schemas.microsoft.com/office/drawing/2014/main" id="{41F96A6F-BD85-41DE-3778-3F936CF02BD4}"/>
              </a:ext>
            </a:extLst>
          </p:cNvPr>
          <p:cNvSpPr txBox="1"/>
          <p:nvPr/>
        </p:nvSpPr>
        <p:spPr>
          <a:xfrm>
            <a:off x="392527" y="2921168"/>
            <a:ext cx="3176727" cy="738664"/>
          </a:xfrm>
          <a:custGeom>
            <a:avLst/>
            <a:gdLst>
              <a:gd name="connsiteX0" fmla="*/ 0 w 3176727"/>
              <a:gd name="connsiteY0" fmla="*/ 0 h 738664"/>
              <a:gd name="connsiteX1" fmla="*/ 635345 w 3176727"/>
              <a:gd name="connsiteY1" fmla="*/ 0 h 738664"/>
              <a:gd name="connsiteX2" fmla="*/ 1270691 w 3176727"/>
              <a:gd name="connsiteY2" fmla="*/ 0 h 738664"/>
              <a:gd name="connsiteX3" fmla="*/ 1906036 w 3176727"/>
              <a:gd name="connsiteY3" fmla="*/ 0 h 738664"/>
              <a:gd name="connsiteX4" fmla="*/ 2541382 w 3176727"/>
              <a:gd name="connsiteY4" fmla="*/ 0 h 738664"/>
              <a:gd name="connsiteX5" fmla="*/ 3176727 w 3176727"/>
              <a:gd name="connsiteY5" fmla="*/ 0 h 738664"/>
              <a:gd name="connsiteX6" fmla="*/ 3176727 w 3176727"/>
              <a:gd name="connsiteY6" fmla="*/ 354559 h 738664"/>
              <a:gd name="connsiteX7" fmla="*/ 3176727 w 3176727"/>
              <a:gd name="connsiteY7" fmla="*/ 738664 h 738664"/>
              <a:gd name="connsiteX8" fmla="*/ 2636683 w 3176727"/>
              <a:gd name="connsiteY8" fmla="*/ 738664 h 738664"/>
              <a:gd name="connsiteX9" fmla="*/ 1937803 w 3176727"/>
              <a:gd name="connsiteY9" fmla="*/ 738664 h 738664"/>
              <a:gd name="connsiteX10" fmla="*/ 1365993 w 3176727"/>
              <a:gd name="connsiteY10" fmla="*/ 738664 h 738664"/>
              <a:gd name="connsiteX11" fmla="*/ 825949 w 3176727"/>
              <a:gd name="connsiteY11" fmla="*/ 738664 h 738664"/>
              <a:gd name="connsiteX12" fmla="*/ 0 w 3176727"/>
              <a:gd name="connsiteY12" fmla="*/ 738664 h 738664"/>
              <a:gd name="connsiteX13" fmla="*/ 0 w 3176727"/>
              <a:gd name="connsiteY13" fmla="*/ 384105 h 738664"/>
              <a:gd name="connsiteX14" fmla="*/ 0 w 3176727"/>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6727" h="738664" extrusionOk="0">
                <a:moveTo>
                  <a:pt x="0" y="0"/>
                </a:moveTo>
                <a:cubicBezTo>
                  <a:pt x="130566" y="-14117"/>
                  <a:pt x="499328" y="-24488"/>
                  <a:pt x="635345" y="0"/>
                </a:cubicBezTo>
                <a:cubicBezTo>
                  <a:pt x="771363" y="24488"/>
                  <a:pt x="1109921" y="-17189"/>
                  <a:pt x="1270691" y="0"/>
                </a:cubicBezTo>
                <a:cubicBezTo>
                  <a:pt x="1431461" y="17189"/>
                  <a:pt x="1674506" y="22002"/>
                  <a:pt x="1906036" y="0"/>
                </a:cubicBezTo>
                <a:cubicBezTo>
                  <a:pt x="2137567" y="-22002"/>
                  <a:pt x="2264318" y="1006"/>
                  <a:pt x="2541382" y="0"/>
                </a:cubicBezTo>
                <a:cubicBezTo>
                  <a:pt x="2818446" y="-1006"/>
                  <a:pt x="2894820" y="5254"/>
                  <a:pt x="3176727" y="0"/>
                </a:cubicBezTo>
                <a:cubicBezTo>
                  <a:pt x="3159211" y="168698"/>
                  <a:pt x="3175023" y="207247"/>
                  <a:pt x="3176727" y="354559"/>
                </a:cubicBezTo>
                <a:cubicBezTo>
                  <a:pt x="3178431" y="501871"/>
                  <a:pt x="3192963" y="640068"/>
                  <a:pt x="3176727" y="738664"/>
                </a:cubicBezTo>
                <a:cubicBezTo>
                  <a:pt x="3017538" y="739671"/>
                  <a:pt x="2825666" y="748068"/>
                  <a:pt x="2636683" y="738664"/>
                </a:cubicBezTo>
                <a:cubicBezTo>
                  <a:pt x="2447700" y="729260"/>
                  <a:pt x="2120895" y="710371"/>
                  <a:pt x="1937803" y="738664"/>
                </a:cubicBezTo>
                <a:cubicBezTo>
                  <a:pt x="1754711" y="766957"/>
                  <a:pt x="1502255" y="715087"/>
                  <a:pt x="1365993" y="738664"/>
                </a:cubicBezTo>
                <a:cubicBezTo>
                  <a:pt x="1229731" y="762242"/>
                  <a:pt x="1057597" y="764039"/>
                  <a:pt x="825949" y="738664"/>
                </a:cubicBezTo>
                <a:cubicBezTo>
                  <a:pt x="594301" y="713289"/>
                  <a:pt x="322222" y="769026"/>
                  <a:pt x="0" y="738664"/>
                </a:cubicBezTo>
                <a:cubicBezTo>
                  <a:pt x="-4953" y="604071"/>
                  <a:pt x="-9038" y="536316"/>
                  <a:pt x="0" y="384105"/>
                </a:cubicBezTo>
                <a:cubicBezTo>
                  <a:pt x="9038" y="231894"/>
                  <a:pt x="101" y="125632"/>
                  <a:pt x="0" y="0"/>
                </a:cubicBezTo>
                <a:close/>
              </a:path>
            </a:pathLst>
          </a:custGeom>
          <a:noFill/>
          <a:ln>
            <a:solidFill>
              <a:schemeClr val="tx1"/>
            </a:solidFill>
            <a:extLst>
              <a:ext uri="{C807C97D-BFC1-408E-A445-0C87EB9F89A2}">
                <ask:lineSketchStyleProps xmlns:ask="http://schemas.microsoft.com/office/drawing/2018/sketchyshapes" sd="2728056606">
                  <a:prstGeom prst="rect">
                    <a:avLst/>
                  </a:prstGeom>
                  <ask:type>
                    <ask:lineSketchFreehand/>
                  </ask:type>
                </ask:lineSketchStyleProps>
              </a:ext>
            </a:extLst>
          </a:ln>
        </p:spPr>
        <p:txBody>
          <a:bodyPr wrap="square" rtlCol="0">
            <a:spAutoFit/>
          </a:bodyPr>
          <a:lstStyle/>
          <a:p>
            <a:r>
              <a:rPr lang="en-GB" sz="1400" dirty="0"/>
              <a:t>What the problem is should be presented and how to complete it should be provided.</a:t>
            </a:r>
          </a:p>
        </p:txBody>
      </p:sp>
      <p:sp>
        <p:nvSpPr>
          <p:cNvPr id="9" name="TextBox 8">
            <a:extLst>
              <a:ext uri="{FF2B5EF4-FFF2-40B4-BE49-F238E27FC236}">
                <a16:creationId xmlns:a16="http://schemas.microsoft.com/office/drawing/2014/main" id="{C956BA45-44C2-1427-5B74-E976E829C269}"/>
              </a:ext>
            </a:extLst>
          </p:cNvPr>
          <p:cNvSpPr txBox="1"/>
          <p:nvPr/>
        </p:nvSpPr>
        <p:spPr>
          <a:xfrm>
            <a:off x="295782" y="4217111"/>
            <a:ext cx="3194332" cy="523220"/>
          </a:xfrm>
          <a:custGeom>
            <a:avLst/>
            <a:gdLst>
              <a:gd name="connsiteX0" fmla="*/ 0 w 3194332"/>
              <a:gd name="connsiteY0" fmla="*/ 0 h 523220"/>
              <a:gd name="connsiteX1" fmla="*/ 702753 w 3194332"/>
              <a:gd name="connsiteY1" fmla="*/ 0 h 523220"/>
              <a:gd name="connsiteX2" fmla="*/ 1373563 w 3194332"/>
              <a:gd name="connsiteY2" fmla="*/ 0 h 523220"/>
              <a:gd name="connsiteX3" fmla="*/ 2012429 w 3194332"/>
              <a:gd name="connsiteY3" fmla="*/ 0 h 523220"/>
              <a:gd name="connsiteX4" fmla="*/ 2555466 w 3194332"/>
              <a:gd name="connsiteY4" fmla="*/ 0 h 523220"/>
              <a:gd name="connsiteX5" fmla="*/ 3194332 w 3194332"/>
              <a:gd name="connsiteY5" fmla="*/ 0 h 523220"/>
              <a:gd name="connsiteX6" fmla="*/ 3194332 w 3194332"/>
              <a:gd name="connsiteY6" fmla="*/ 523220 h 523220"/>
              <a:gd name="connsiteX7" fmla="*/ 2619352 w 3194332"/>
              <a:gd name="connsiteY7" fmla="*/ 523220 h 523220"/>
              <a:gd name="connsiteX8" fmla="*/ 2012429 w 3194332"/>
              <a:gd name="connsiteY8" fmla="*/ 523220 h 523220"/>
              <a:gd name="connsiteX9" fmla="*/ 1437449 w 3194332"/>
              <a:gd name="connsiteY9" fmla="*/ 523220 h 523220"/>
              <a:gd name="connsiteX10" fmla="*/ 798583 w 3194332"/>
              <a:gd name="connsiteY10" fmla="*/ 523220 h 523220"/>
              <a:gd name="connsiteX11" fmla="*/ 0 w 3194332"/>
              <a:gd name="connsiteY11" fmla="*/ 523220 h 523220"/>
              <a:gd name="connsiteX12" fmla="*/ 0 w 3194332"/>
              <a:gd name="connsiteY1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4332" h="523220" extrusionOk="0">
                <a:moveTo>
                  <a:pt x="0" y="0"/>
                </a:moveTo>
                <a:cubicBezTo>
                  <a:pt x="276623" y="-27286"/>
                  <a:pt x="542009" y="-13934"/>
                  <a:pt x="702753" y="0"/>
                </a:cubicBezTo>
                <a:cubicBezTo>
                  <a:pt x="863497" y="13934"/>
                  <a:pt x="1135704" y="-20741"/>
                  <a:pt x="1373563" y="0"/>
                </a:cubicBezTo>
                <a:cubicBezTo>
                  <a:pt x="1611422" y="20741"/>
                  <a:pt x="1808628" y="-30611"/>
                  <a:pt x="2012429" y="0"/>
                </a:cubicBezTo>
                <a:cubicBezTo>
                  <a:pt x="2216230" y="30611"/>
                  <a:pt x="2298189" y="4083"/>
                  <a:pt x="2555466" y="0"/>
                </a:cubicBezTo>
                <a:cubicBezTo>
                  <a:pt x="2812743" y="-4083"/>
                  <a:pt x="2895200" y="-16277"/>
                  <a:pt x="3194332" y="0"/>
                </a:cubicBezTo>
                <a:cubicBezTo>
                  <a:pt x="3220451" y="124370"/>
                  <a:pt x="3205100" y="335058"/>
                  <a:pt x="3194332" y="523220"/>
                </a:cubicBezTo>
                <a:cubicBezTo>
                  <a:pt x="3004142" y="511857"/>
                  <a:pt x="2814794" y="521417"/>
                  <a:pt x="2619352" y="523220"/>
                </a:cubicBezTo>
                <a:cubicBezTo>
                  <a:pt x="2423910" y="525023"/>
                  <a:pt x="2276606" y="545620"/>
                  <a:pt x="2012429" y="523220"/>
                </a:cubicBezTo>
                <a:cubicBezTo>
                  <a:pt x="1748252" y="500820"/>
                  <a:pt x="1619663" y="497535"/>
                  <a:pt x="1437449" y="523220"/>
                </a:cubicBezTo>
                <a:cubicBezTo>
                  <a:pt x="1255235" y="548905"/>
                  <a:pt x="1029044" y="494933"/>
                  <a:pt x="798583" y="523220"/>
                </a:cubicBezTo>
                <a:cubicBezTo>
                  <a:pt x="568122" y="551507"/>
                  <a:pt x="238456" y="519065"/>
                  <a:pt x="0" y="523220"/>
                </a:cubicBezTo>
                <a:cubicBezTo>
                  <a:pt x="-1333" y="351305"/>
                  <a:pt x="2415" y="260442"/>
                  <a:pt x="0" y="0"/>
                </a:cubicBezTo>
                <a:close/>
              </a:path>
            </a:pathLst>
          </a:custGeom>
          <a:noFill/>
          <a:ln>
            <a:solidFill>
              <a:schemeClr val="tx1"/>
            </a:solidFill>
            <a:extLst>
              <a:ext uri="{C807C97D-BFC1-408E-A445-0C87EB9F89A2}">
                <ask:lineSketchStyleProps xmlns:ask="http://schemas.microsoft.com/office/drawing/2018/sketchyshapes" sd="1686388006">
                  <a:prstGeom prst="rect">
                    <a:avLst/>
                  </a:prstGeom>
                  <ask:type>
                    <ask:lineSketchFreehand/>
                  </ask:type>
                </ask:lineSketchStyleProps>
              </a:ext>
            </a:extLst>
          </a:ln>
        </p:spPr>
        <p:txBody>
          <a:bodyPr wrap="square" rtlCol="0">
            <a:spAutoFit/>
          </a:bodyPr>
          <a:lstStyle/>
          <a:p>
            <a:r>
              <a:rPr lang="en-GB" sz="1400" dirty="0"/>
              <a:t>The player should want to understand the world naturally by design and flow.</a:t>
            </a:r>
          </a:p>
        </p:txBody>
      </p:sp>
      <p:sp>
        <p:nvSpPr>
          <p:cNvPr id="10" name="TextBox 9">
            <a:extLst>
              <a:ext uri="{FF2B5EF4-FFF2-40B4-BE49-F238E27FC236}">
                <a16:creationId xmlns:a16="http://schemas.microsoft.com/office/drawing/2014/main" id="{43CF6EA0-2296-CD62-E3A5-105892FDC7F4}"/>
              </a:ext>
            </a:extLst>
          </p:cNvPr>
          <p:cNvSpPr txBox="1"/>
          <p:nvPr/>
        </p:nvSpPr>
        <p:spPr>
          <a:xfrm>
            <a:off x="201725" y="5330293"/>
            <a:ext cx="4254865" cy="738664"/>
          </a:xfrm>
          <a:custGeom>
            <a:avLst/>
            <a:gdLst>
              <a:gd name="connsiteX0" fmla="*/ 0 w 4254865"/>
              <a:gd name="connsiteY0" fmla="*/ 0 h 738664"/>
              <a:gd name="connsiteX1" fmla="*/ 565289 w 4254865"/>
              <a:gd name="connsiteY1" fmla="*/ 0 h 738664"/>
              <a:gd name="connsiteX2" fmla="*/ 1173127 w 4254865"/>
              <a:gd name="connsiteY2" fmla="*/ 0 h 738664"/>
              <a:gd name="connsiteX3" fmla="*/ 1823514 w 4254865"/>
              <a:gd name="connsiteY3" fmla="*/ 0 h 738664"/>
              <a:gd name="connsiteX4" fmla="*/ 2431351 w 4254865"/>
              <a:gd name="connsiteY4" fmla="*/ 0 h 738664"/>
              <a:gd name="connsiteX5" fmla="*/ 3081738 w 4254865"/>
              <a:gd name="connsiteY5" fmla="*/ 0 h 738664"/>
              <a:gd name="connsiteX6" fmla="*/ 3647027 w 4254865"/>
              <a:gd name="connsiteY6" fmla="*/ 0 h 738664"/>
              <a:gd name="connsiteX7" fmla="*/ 4254865 w 4254865"/>
              <a:gd name="connsiteY7" fmla="*/ 0 h 738664"/>
              <a:gd name="connsiteX8" fmla="*/ 4254865 w 4254865"/>
              <a:gd name="connsiteY8" fmla="*/ 376719 h 738664"/>
              <a:gd name="connsiteX9" fmla="*/ 4254865 w 4254865"/>
              <a:gd name="connsiteY9" fmla="*/ 738664 h 738664"/>
              <a:gd name="connsiteX10" fmla="*/ 3647027 w 4254865"/>
              <a:gd name="connsiteY10" fmla="*/ 738664 h 738664"/>
              <a:gd name="connsiteX11" fmla="*/ 3166835 w 4254865"/>
              <a:gd name="connsiteY11" fmla="*/ 738664 h 738664"/>
              <a:gd name="connsiteX12" fmla="*/ 2473900 w 4254865"/>
              <a:gd name="connsiteY12" fmla="*/ 738664 h 738664"/>
              <a:gd name="connsiteX13" fmla="*/ 1823514 w 4254865"/>
              <a:gd name="connsiteY13" fmla="*/ 738664 h 738664"/>
              <a:gd name="connsiteX14" fmla="*/ 1173127 w 4254865"/>
              <a:gd name="connsiteY14" fmla="*/ 738664 h 738664"/>
              <a:gd name="connsiteX15" fmla="*/ 565289 w 4254865"/>
              <a:gd name="connsiteY15" fmla="*/ 738664 h 738664"/>
              <a:gd name="connsiteX16" fmla="*/ 0 w 4254865"/>
              <a:gd name="connsiteY16" fmla="*/ 738664 h 738664"/>
              <a:gd name="connsiteX17" fmla="*/ 0 w 4254865"/>
              <a:gd name="connsiteY17" fmla="*/ 384105 h 738664"/>
              <a:gd name="connsiteX18" fmla="*/ 0 w 4254865"/>
              <a:gd name="connsiteY18"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4865" h="738664" extrusionOk="0">
                <a:moveTo>
                  <a:pt x="0" y="0"/>
                </a:moveTo>
                <a:cubicBezTo>
                  <a:pt x="212946" y="-21466"/>
                  <a:pt x="388706" y="-16879"/>
                  <a:pt x="565289" y="0"/>
                </a:cubicBezTo>
                <a:cubicBezTo>
                  <a:pt x="741872" y="16879"/>
                  <a:pt x="930329" y="-12604"/>
                  <a:pt x="1173127" y="0"/>
                </a:cubicBezTo>
                <a:cubicBezTo>
                  <a:pt x="1415925" y="12604"/>
                  <a:pt x="1533607" y="-27815"/>
                  <a:pt x="1823514" y="0"/>
                </a:cubicBezTo>
                <a:cubicBezTo>
                  <a:pt x="2113421" y="27815"/>
                  <a:pt x="2245472" y="-12288"/>
                  <a:pt x="2431351" y="0"/>
                </a:cubicBezTo>
                <a:cubicBezTo>
                  <a:pt x="2617230" y="12288"/>
                  <a:pt x="2773612" y="5209"/>
                  <a:pt x="3081738" y="0"/>
                </a:cubicBezTo>
                <a:cubicBezTo>
                  <a:pt x="3389864" y="-5209"/>
                  <a:pt x="3478882" y="-17593"/>
                  <a:pt x="3647027" y="0"/>
                </a:cubicBezTo>
                <a:cubicBezTo>
                  <a:pt x="3815172" y="17593"/>
                  <a:pt x="3978472" y="518"/>
                  <a:pt x="4254865" y="0"/>
                </a:cubicBezTo>
                <a:cubicBezTo>
                  <a:pt x="4266446" y="152192"/>
                  <a:pt x="4257498" y="258859"/>
                  <a:pt x="4254865" y="376719"/>
                </a:cubicBezTo>
                <a:cubicBezTo>
                  <a:pt x="4252232" y="494579"/>
                  <a:pt x="4265092" y="571826"/>
                  <a:pt x="4254865" y="738664"/>
                </a:cubicBezTo>
                <a:cubicBezTo>
                  <a:pt x="3961533" y="714042"/>
                  <a:pt x="3800817" y="746908"/>
                  <a:pt x="3647027" y="738664"/>
                </a:cubicBezTo>
                <a:cubicBezTo>
                  <a:pt x="3493237" y="730420"/>
                  <a:pt x="3393958" y="727369"/>
                  <a:pt x="3166835" y="738664"/>
                </a:cubicBezTo>
                <a:cubicBezTo>
                  <a:pt x="2939712" y="749959"/>
                  <a:pt x="2774900" y="718347"/>
                  <a:pt x="2473900" y="738664"/>
                </a:cubicBezTo>
                <a:cubicBezTo>
                  <a:pt x="2172900" y="758981"/>
                  <a:pt x="2005310" y="768068"/>
                  <a:pt x="1823514" y="738664"/>
                </a:cubicBezTo>
                <a:cubicBezTo>
                  <a:pt x="1641718" y="709260"/>
                  <a:pt x="1348020" y="768827"/>
                  <a:pt x="1173127" y="738664"/>
                </a:cubicBezTo>
                <a:cubicBezTo>
                  <a:pt x="998234" y="708501"/>
                  <a:pt x="765653" y="721200"/>
                  <a:pt x="565289" y="738664"/>
                </a:cubicBezTo>
                <a:cubicBezTo>
                  <a:pt x="364925" y="756128"/>
                  <a:pt x="115577" y="749829"/>
                  <a:pt x="0" y="738664"/>
                </a:cubicBezTo>
                <a:cubicBezTo>
                  <a:pt x="-10107" y="590161"/>
                  <a:pt x="-16000" y="555475"/>
                  <a:pt x="0" y="384105"/>
                </a:cubicBezTo>
                <a:cubicBezTo>
                  <a:pt x="16000" y="212735"/>
                  <a:pt x="4753" y="155757"/>
                  <a:pt x="0" y="0"/>
                </a:cubicBezTo>
                <a:close/>
              </a:path>
            </a:pathLst>
          </a:custGeom>
          <a:noFill/>
          <a:ln>
            <a:solidFill>
              <a:schemeClr val="tx1"/>
            </a:solidFill>
            <a:extLst>
              <a:ext uri="{C807C97D-BFC1-408E-A445-0C87EB9F89A2}">
                <ask:lineSketchStyleProps xmlns:ask="http://schemas.microsoft.com/office/drawing/2018/sketchyshapes" sd="2480086753">
                  <a:prstGeom prst="rect">
                    <a:avLst/>
                  </a:prstGeom>
                  <ask:type>
                    <ask:lineSketchFreehand/>
                  </ask:type>
                </ask:lineSketchStyleProps>
              </a:ext>
            </a:extLst>
          </a:ln>
        </p:spPr>
        <p:txBody>
          <a:bodyPr wrap="square" rtlCol="0">
            <a:spAutoFit/>
          </a:bodyPr>
          <a:lstStyle/>
          <a:p>
            <a:r>
              <a:rPr lang="en-GB" sz="1400" dirty="0"/>
              <a:t>The player perception is to be altered and manipulated in a way to misdirect them meaningfully, for narrative or gameplay purposes</a:t>
            </a:r>
          </a:p>
        </p:txBody>
      </p:sp>
      <p:sp>
        <p:nvSpPr>
          <p:cNvPr id="11" name="TextBox 10">
            <a:extLst>
              <a:ext uri="{FF2B5EF4-FFF2-40B4-BE49-F238E27FC236}">
                <a16:creationId xmlns:a16="http://schemas.microsoft.com/office/drawing/2014/main" id="{8D640192-E416-87B3-9E8B-AAE7ADCA11D3}"/>
              </a:ext>
            </a:extLst>
          </p:cNvPr>
          <p:cNvSpPr txBox="1"/>
          <p:nvPr/>
        </p:nvSpPr>
        <p:spPr>
          <a:xfrm>
            <a:off x="6761691" y="1519257"/>
            <a:ext cx="2736102" cy="738664"/>
          </a:xfrm>
          <a:custGeom>
            <a:avLst/>
            <a:gdLst>
              <a:gd name="connsiteX0" fmla="*/ 0 w 2736102"/>
              <a:gd name="connsiteY0" fmla="*/ 0 h 738664"/>
              <a:gd name="connsiteX1" fmla="*/ 547220 w 2736102"/>
              <a:gd name="connsiteY1" fmla="*/ 0 h 738664"/>
              <a:gd name="connsiteX2" fmla="*/ 1067080 w 2736102"/>
              <a:gd name="connsiteY2" fmla="*/ 0 h 738664"/>
              <a:gd name="connsiteX3" fmla="*/ 1532217 w 2736102"/>
              <a:gd name="connsiteY3" fmla="*/ 0 h 738664"/>
              <a:gd name="connsiteX4" fmla="*/ 2024715 w 2736102"/>
              <a:gd name="connsiteY4" fmla="*/ 0 h 738664"/>
              <a:gd name="connsiteX5" fmla="*/ 2736102 w 2736102"/>
              <a:gd name="connsiteY5" fmla="*/ 0 h 738664"/>
              <a:gd name="connsiteX6" fmla="*/ 2736102 w 2736102"/>
              <a:gd name="connsiteY6" fmla="*/ 376719 h 738664"/>
              <a:gd name="connsiteX7" fmla="*/ 2736102 w 2736102"/>
              <a:gd name="connsiteY7" fmla="*/ 738664 h 738664"/>
              <a:gd name="connsiteX8" fmla="*/ 2216243 w 2736102"/>
              <a:gd name="connsiteY8" fmla="*/ 738664 h 738664"/>
              <a:gd name="connsiteX9" fmla="*/ 1723744 w 2736102"/>
              <a:gd name="connsiteY9" fmla="*/ 738664 h 738664"/>
              <a:gd name="connsiteX10" fmla="*/ 1203885 w 2736102"/>
              <a:gd name="connsiteY10" fmla="*/ 738664 h 738664"/>
              <a:gd name="connsiteX11" fmla="*/ 629303 w 2736102"/>
              <a:gd name="connsiteY11" fmla="*/ 738664 h 738664"/>
              <a:gd name="connsiteX12" fmla="*/ 0 w 2736102"/>
              <a:gd name="connsiteY12" fmla="*/ 738664 h 738664"/>
              <a:gd name="connsiteX13" fmla="*/ 0 w 2736102"/>
              <a:gd name="connsiteY13" fmla="*/ 369332 h 738664"/>
              <a:gd name="connsiteX14" fmla="*/ 0 w 2736102"/>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6102" h="738664" extrusionOk="0">
                <a:moveTo>
                  <a:pt x="0" y="0"/>
                </a:moveTo>
                <a:cubicBezTo>
                  <a:pt x="268345" y="-23806"/>
                  <a:pt x="404069" y="22299"/>
                  <a:pt x="547220" y="0"/>
                </a:cubicBezTo>
                <a:cubicBezTo>
                  <a:pt x="690371" y="-22299"/>
                  <a:pt x="932325" y="34192"/>
                  <a:pt x="1067080" y="0"/>
                </a:cubicBezTo>
                <a:cubicBezTo>
                  <a:pt x="1201835" y="-34192"/>
                  <a:pt x="1402242" y="9198"/>
                  <a:pt x="1532217" y="0"/>
                </a:cubicBezTo>
                <a:cubicBezTo>
                  <a:pt x="1662192" y="-9198"/>
                  <a:pt x="1846849" y="11113"/>
                  <a:pt x="2024715" y="0"/>
                </a:cubicBezTo>
                <a:cubicBezTo>
                  <a:pt x="2202581" y="-11113"/>
                  <a:pt x="2466067" y="131"/>
                  <a:pt x="2736102" y="0"/>
                </a:cubicBezTo>
                <a:cubicBezTo>
                  <a:pt x="2765357" y="148157"/>
                  <a:pt x="2725876" y="256441"/>
                  <a:pt x="2736102" y="376719"/>
                </a:cubicBezTo>
                <a:cubicBezTo>
                  <a:pt x="2746328" y="496997"/>
                  <a:pt x="2729803" y="585230"/>
                  <a:pt x="2736102" y="738664"/>
                </a:cubicBezTo>
                <a:cubicBezTo>
                  <a:pt x="2608042" y="763310"/>
                  <a:pt x="2329179" y="723965"/>
                  <a:pt x="2216243" y="738664"/>
                </a:cubicBezTo>
                <a:cubicBezTo>
                  <a:pt x="2103307" y="753363"/>
                  <a:pt x="1847619" y="688047"/>
                  <a:pt x="1723744" y="738664"/>
                </a:cubicBezTo>
                <a:cubicBezTo>
                  <a:pt x="1599869" y="789281"/>
                  <a:pt x="1322876" y="678952"/>
                  <a:pt x="1203885" y="738664"/>
                </a:cubicBezTo>
                <a:cubicBezTo>
                  <a:pt x="1084894" y="798376"/>
                  <a:pt x="835007" y="725641"/>
                  <a:pt x="629303" y="738664"/>
                </a:cubicBezTo>
                <a:cubicBezTo>
                  <a:pt x="423599" y="751687"/>
                  <a:pt x="197888" y="725586"/>
                  <a:pt x="0" y="738664"/>
                </a:cubicBezTo>
                <a:cubicBezTo>
                  <a:pt x="-28329" y="613166"/>
                  <a:pt x="18430" y="504672"/>
                  <a:pt x="0" y="369332"/>
                </a:cubicBezTo>
                <a:cubicBezTo>
                  <a:pt x="-18430" y="233992"/>
                  <a:pt x="16648" y="146678"/>
                  <a:pt x="0" y="0"/>
                </a:cubicBezTo>
                <a:close/>
              </a:path>
            </a:pathLst>
          </a:custGeom>
          <a:noFill/>
          <a:ln>
            <a:solidFill>
              <a:schemeClr val="tx1"/>
            </a:solidFill>
            <a:extLst>
              <a:ext uri="{C807C97D-BFC1-408E-A445-0C87EB9F89A2}">
                <ask:lineSketchStyleProps xmlns:ask="http://schemas.microsoft.com/office/drawing/2018/sketchyshapes" sd="79032595">
                  <a:prstGeom prst="rect">
                    <a:avLst/>
                  </a:prstGeom>
                  <ask:type>
                    <ask:lineSketchScribble/>
                  </ask:type>
                </ask:lineSketchStyleProps>
              </a:ext>
            </a:extLst>
          </a:ln>
        </p:spPr>
        <p:txBody>
          <a:bodyPr wrap="square" rtlCol="0">
            <a:spAutoFit/>
          </a:bodyPr>
          <a:lstStyle/>
          <a:p>
            <a:r>
              <a:rPr lang="en-GB" sz="1400" dirty="0"/>
              <a:t>Too much misdirection can alter the players need to continue and their intrinsic motivation.</a:t>
            </a:r>
          </a:p>
        </p:txBody>
      </p:sp>
      <p:sp>
        <p:nvSpPr>
          <p:cNvPr id="14" name="TextBox 13">
            <a:extLst>
              <a:ext uri="{FF2B5EF4-FFF2-40B4-BE49-F238E27FC236}">
                <a16:creationId xmlns:a16="http://schemas.microsoft.com/office/drawing/2014/main" id="{BC9A670F-3F76-125B-0E9B-EDE649F3E43B}"/>
              </a:ext>
            </a:extLst>
          </p:cNvPr>
          <p:cNvSpPr txBox="1"/>
          <p:nvPr/>
        </p:nvSpPr>
        <p:spPr>
          <a:xfrm>
            <a:off x="6729819" y="3659832"/>
            <a:ext cx="3769900" cy="954107"/>
          </a:xfrm>
          <a:custGeom>
            <a:avLst/>
            <a:gdLst>
              <a:gd name="connsiteX0" fmla="*/ 0 w 3769900"/>
              <a:gd name="connsiteY0" fmla="*/ 0 h 954107"/>
              <a:gd name="connsiteX1" fmla="*/ 463159 w 3769900"/>
              <a:gd name="connsiteY1" fmla="*/ 0 h 954107"/>
              <a:gd name="connsiteX2" fmla="*/ 1001716 w 3769900"/>
              <a:gd name="connsiteY2" fmla="*/ 0 h 954107"/>
              <a:gd name="connsiteX3" fmla="*/ 1615671 w 3769900"/>
              <a:gd name="connsiteY3" fmla="*/ 0 h 954107"/>
              <a:gd name="connsiteX4" fmla="*/ 2116530 w 3769900"/>
              <a:gd name="connsiteY4" fmla="*/ 0 h 954107"/>
              <a:gd name="connsiteX5" fmla="*/ 2579689 w 3769900"/>
              <a:gd name="connsiteY5" fmla="*/ 0 h 954107"/>
              <a:gd name="connsiteX6" fmla="*/ 3080547 w 3769900"/>
              <a:gd name="connsiteY6" fmla="*/ 0 h 954107"/>
              <a:gd name="connsiteX7" fmla="*/ 3769900 w 3769900"/>
              <a:gd name="connsiteY7" fmla="*/ 0 h 954107"/>
              <a:gd name="connsiteX8" fmla="*/ 3769900 w 3769900"/>
              <a:gd name="connsiteY8" fmla="*/ 448430 h 954107"/>
              <a:gd name="connsiteX9" fmla="*/ 3769900 w 3769900"/>
              <a:gd name="connsiteY9" fmla="*/ 954107 h 954107"/>
              <a:gd name="connsiteX10" fmla="*/ 3344440 w 3769900"/>
              <a:gd name="connsiteY10" fmla="*/ 954107 h 954107"/>
              <a:gd name="connsiteX11" fmla="*/ 2730485 w 3769900"/>
              <a:gd name="connsiteY11" fmla="*/ 954107 h 954107"/>
              <a:gd name="connsiteX12" fmla="*/ 2229627 w 3769900"/>
              <a:gd name="connsiteY12" fmla="*/ 954107 h 954107"/>
              <a:gd name="connsiteX13" fmla="*/ 1691069 w 3769900"/>
              <a:gd name="connsiteY13" fmla="*/ 954107 h 954107"/>
              <a:gd name="connsiteX14" fmla="*/ 1190211 w 3769900"/>
              <a:gd name="connsiteY14" fmla="*/ 954107 h 954107"/>
              <a:gd name="connsiteX15" fmla="*/ 689353 w 3769900"/>
              <a:gd name="connsiteY15" fmla="*/ 954107 h 954107"/>
              <a:gd name="connsiteX16" fmla="*/ 0 w 3769900"/>
              <a:gd name="connsiteY16" fmla="*/ 954107 h 954107"/>
              <a:gd name="connsiteX17" fmla="*/ 0 w 3769900"/>
              <a:gd name="connsiteY17" fmla="*/ 477054 h 954107"/>
              <a:gd name="connsiteX18" fmla="*/ 0 w 3769900"/>
              <a:gd name="connsiteY18"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69900" h="954107" extrusionOk="0">
                <a:moveTo>
                  <a:pt x="0" y="0"/>
                </a:moveTo>
                <a:cubicBezTo>
                  <a:pt x="208409" y="-50266"/>
                  <a:pt x="249378" y="16442"/>
                  <a:pt x="463159" y="0"/>
                </a:cubicBezTo>
                <a:cubicBezTo>
                  <a:pt x="676940" y="-16442"/>
                  <a:pt x="805571" y="27895"/>
                  <a:pt x="1001716" y="0"/>
                </a:cubicBezTo>
                <a:cubicBezTo>
                  <a:pt x="1197861" y="-27895"/>
                  <a:pt x="1378557" y="26255"/>
                  <a:pt x="1615671" y="0"/>
                </a:cubicBezTo>
                <a:cubicBezTo>
                  <a:pt x="1852785" y="-26255"/>
                  <a:pt x="1898081" y="12107"/>
                  <a:pt x="2116530" y="0"/>
                </a:cubicBezTo>
                <a:cubicBezTo>
                  <a:pt x="2334979" y="-12107"/>
                  <a:pt x="2402689" y="53755"/>
                  <a:pt x="2579689" y="0"/>
                </a:cubicBezTo>
                <a:cubicBezTo>
                  <a:pt x="2756689" y="-53755"/>
                  <a:pt x="2905653" y="27173"/>
                  <a:pt x="3080547" y="0"/>
                </a:cubicBezTo>
                <a:cubicBezTo>
                  <a:pt x="3255441" y="-27173"/>
                  <a:pt x="3438979" y="78374"/>
                  <a:pt x="3769900" y="0"/>
                </a:cubicBezTo>
                <a:cubicBezTo>
                  <a:pt x="3812601" y="121577"/>
                  <a:pt x="3723159" y="325621"/>
                  <a:pt x="3769900" y="448430"/>
                </a:cubicBezTo>
                <a:cubicBezTo>
                  <a:pt x="3816641" y="571239"/>
                  <a:pt x="3729634" y="800541"/>
                  <a:pt x="3769900" y="954107"/>
                </a:cubicBezTo>
                <a:cubicBezTo>
                  <a:pt x="3651586" y="993158"/>
                  <a:pt x="3536839" y="936119"/>
                  <a:pt x="3344440" y="954107"/>
                </a:cubicBezTo>
                <a:cubicBezTo>
                  <a:pt x="3152041" y="972095"/>
                  <a:pt x="2878366" y="915580"/>
                  <a:pt x="2730485" y="954107"/>
                </a:cubicBezTo>
                <a:cubicBezTo>
                  <a:pt x="2582605" y="992634"/>
                  <a:pt x="2466405" y="920700"/>
                  <a:pt x="2229627" y="954107"/>
                </a:cubicBezTo>
                <a:cubicBezTo>
                  <a:pt x="1992849" y="987514"/>
                  <a:pt x="1823974" y="939126"/>
                  <a:pt x="1691069" y="954107"/>
                </a:cubicBezTo>
                <a:cubicBezTo>
                  <a:pt x="1558164" y="969088"/>
                  <a:pt x="1301037" y="936167"/>
                  <a:pt x="1190211" y="954107"/>
                </a:cubicBezTo>
                <a:cubicBezTo>
                  <a:pt x="1079385" y="972047"/>
                  <a:pt x="826033" y="927228"/>
                  <a:pt x="689353" y="954107"/>
                </a:cubicBezTo>
                <a:cubicBezTo>
                  <a:pt x="552673" y="980986"/>
                  <a:pt x="304067" y="874240"/>
                  <a:pt x="0" y="954107"/>
                </a:cubicBezTo>
                <a:cubicBezTo>
                  <a:pt x="-1019" y="750310"/>
                  <a:pt x="36610" y="650830"/>
                  <a:pt x="0" y="477054"/>
                </a:cubicBezTo>
                <a:cubicBezTo>
                  <a:pt x="-36610" y="303278"/>
                  <a:pt x="52894" y="133619"/>
                  <a:pt x="0" y="0"/>
                </a:cubicBezTo>
                <a:close/>
              </a:path>
            </a:pathLst>
          </a:custGeom>
          <a:noFill/>
          <a:ln>
            <a:solidFill>
              <a:schemeClr val="tx1"/>
            </a:solidFill>
            <a:extLst>
              <a:ext uri="{C807C97D-BFC1-408E-A445-0C87EB9F89A2}">
                <ask:lineSketchStyleProps xmlns:ask="http://schemas.microsoft.com/office/drawing/2018/sketchyshapes" sd="3178413911">
                  <a:prstGeom prst="rect">
                    <a:avLst/>
                  </a:prstGeom>
                  <ask:type>
                    <ask:lineSketchScribble/>
                  </ask:type>
                </ask:lineSketchStyleProps>
              </a:ext>
            </a:extLst>
          </a:ln>
        </p:spPr>
        <p:txBody>
          <a:bodyPr wrap="square" rtlCol="0">
            <a:spAutoFit/>
          </a:bodyPr>
          <a:lstStyle/>
          <a:p>
            <a:r>
              <a:rPr lang="en-GB" sz="1400" dirty="0"/>
              <a:t>Forcing the player through an area without any context can feel restrictive from the perspective of gameplay when the player doesn’t feel as though it was their choice.</a:t>
            </a:r>
          </a:p>
        </p:txBody>
      </p:sp>
      <p:sp>
        <p:nvSpPr>
          <p:cNvPr id="18" name="Arrow: Right 17">
            <a:extLst>
              <a:ext uri="{FF2B5EF4-FFF2-40B4-BE49-F238E27FC236}">
                <a16:creationId xmlns:a16="http://schemas.microsoft.com/office/drawing/2014/main" id="{399D1BC8-48A1-72D7-759D-70136CD8FFCE}"/>
              </a:ext>
            </a:extLst>
          </p:cNvPr>
          <p:cNvSpPr/>
          <p:nvPr/>
        </p:nvSpPr>
        <p:spPr>
          <a:xfrm>
            <a:off x="9054274" y="4596609"/>
            <a:ext cx="1210457" cy="5149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This Way</a:t>
            </a:r>
          </a:p>
        </p:txBody>
      </p:sp>
      <p:sp>
        <p:nvSpPr>
          <p:cNvPr id="22" name="Arrow: Right 21">
            <a:extLst>
              <a:ext uri="{FF2B5EF4-FFF2-40B4-BE49-F238E27FC236}">
                <a16:creationId xmlns:a16="http://schemas.microsoft.com/office/drawing/2014/main" id="{88A91E40-BF27-A9C8-6810-A1727F2CFC06}"/>
              </a:ext>
            </a:extLst>
          </p:cNvPr>
          <p:cNvSpPr/>
          <p:nvPr/>
        </p:nvSpPr>
        <p:spPr>
          <a:xfrm>
            <a:off x="7095388" y="4640173"/>
            <a:ext cx="1210457" cy="5149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This Way</a:t>
            </a:r>
          </a:p>
        </p:txBody>
      </p:sp>
      <p:sp>
        <p:nvSpPr>
          <p:cNvPr id="23" name="Arrow: Right 22">
            <a:extLst>
              <a:ext uri="{FF2B5EF4-FFF2-40B4-BE49-F238E27FC236}">
                <a16:creationId xmlns:a16="http://schemas.microsoft.com/office/drawing/2014/main" id="{388F0C36-3004-5B6E-BCD6-B53133D21020}"/>
              </a:ext>
            </a:extLst>
          </p:cNvPr>
          <p:cNvSpPr/>
          <p:nvPr/>
        </p:nvSpPr>
        <p:spPr>
          <a:xfrm>
            <a:off x="8129742" y="5213918"/>
            <a:ext cx="1210457" cy="5149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This Way</a:t>
            </a:r>
          </a:p>
        </p:txBody>
      </p:sp>
      <p:sp>
        <p:nvSpPr>
          <p:cNvPr id="24" name="Arrow: Right 23">
            <a:extLst>
              <a:ext uri="{FF2B5EF4-FFF2-40B4-BE49-F238E27FC236}">
                <a16:creationId xmlns:a16="http://schemas.microsoft.com/office/drawing/2014/main" id="{6668D3A6-7B72-D699-F865-348D5B80EFFB}"/>
              </a:ext>
            </a:extLst>
          </p:cNvPr>
          <p:cNvSpPr/>
          <p:nvPr/>
        </p:nvSpPr>
        <p:spPr>
          <a:xfrm>
            <a:off x="9659503" y="5397929"/>
            <a:ext cx="1210457" cy="5149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This Way</a:t>
            </a:r>
          </a:p>
        </p:txBody>
      </p:sp>
      <p:sp>
        <p:nvSpPr>
          <p:cNvPr id="25" name="Arrow: Right 24">
            <a:extLst>
              <a:ext uri="{FF2B5EF4-FFF2-40B4-BE49-F238E27FC236}">
                <a16:creationId xmlns:a16="http://schemas.microsoft.com/office/drawing/2014/main" id="{08915552-74C6-E758-3A5D-FAD1DB007B74}"/>
              </a:ext>
            </a:extLst>
          </p:cNvPr>
          <p:cNvSpPr/>
          <p:nvPr/>
        </p:nvSpPr>
        <p:spPr>
          <a:xfrm rot="14391661">
            <a:off x="9450183" y="1902183"/>
            <a:ext cx="1210457" cy="51490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This Way</a:t>
            </a:r>
          </a:p>
        </p:txBody>
      </p:sp>
      <p:sp>
        <p:nvSpPr>
          <p:cNvPr id="26" name="Arrow: Right 25">
            <a:extLst>
              <a:ext uri="{FF2B5EF4-FFF2-40B4-BE49-F238E27FC236}">
                <a16:creationId xmlns:a16="http://schemas.microsoft.com/office/drawing/2014/main" id="{04E6A531-46F5-E02E-AA00-80503F728D15}"/>
              </a:ext>
            </a:extLst>
          </p:cNvPr>
          <p:cNvSpPr/>
          <p:nvPr/>
        </p:nvSpPr>
        <p:spPr>
          <a:xfrm rot="1550154">
            <a:off x="10089141" y="1079706"/>
            <a:ext cx="1210457" cy="51490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This Way</a:t>
            </a:r>
          </a:p>
        </p:txBody>
      </p:sp>
      <p:sp>
        <p:nvSpPr>
          <p:cNvPr id="27" name="Arrow: Right 26">
            <a:extLst>
              <a:ext uri="{FF2B5EF4-FFF2-40B4-BE49-F238E27FC236}">
                <a16:creationId xmlns:a16="http://schemas.microsoft.com/office/drawing/2014/main" id="{AC91E3BB-0EC2-C12C-5F7F-601416F75367}"/>
              </a:ext>
            </a:extLst>
          </p:cNvPr>
          <p:cNvSpPr/>
          <p:nvPr/>
        </p:nvSpPr>
        <p:spPr>
          <a:xfrm rot="1480892">
            <a:off x="8318525" y="2412839"/>
            <a:ext cx="1210457" cy="51490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This Way</a:t>
            </a:r>
          </a:p>
        </p:txBody>
      </p:sp>
      <p:pic>
        <p:nvPicPr>
          <p:cNvPr id="29" name="Picture 28" descr="A cartoon of a pink brain&#10;&#10;Description automatically generated">
            <a:extLst>
              <a:ext uri="{FF2B5EF4-FFF2-40B4-BE49-F238E27FC236}">
                <a16:creationId xmlns:a16="http://schemas.microsoft.com/office/drawing/2014/main" id="{68E2E16A-37EF-9564-D24E-3E0ACAFDC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897" y="1524240"/>
            <a:ext cx="2276298" cy="1730482"/>
          </a:xfrm>
          <a:prstGeom prst="rect">
            <a:avLst/>
          </a:prstGeom>
        </p:spPr>
      </p:pic>
    </p:spTree>
    <p:extLst>
      <p:ext uri="{BB962C8B-B14F-4D97-AF65-F5344CB8AC3E}">
        <p14:creationId xmlns:p14="http://schemas.microsoft.com/office/powerpoint/2010/main" val="209936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oll of parchment with a black background&#10;&#10;Description automatically generated">
            <a:extLst>
              <a:ext uri="{FF2B5EF4-FFF2-40B4-BE49-F238E27FC236}">
                <a16:creationId xmlns:a16="http://schemas.microsoft.com/office/drawing/2014/main" id="{0359DE24-F621-7C5C-82EB-918F8398C60F}"/>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6346957" y="-350465"/>
            <a:ext cx="5501095" cy="7392651"/>
          </a:xfrm>
          <a:prstGeom prst="rect">
            <a:avLst/>
          </a:prstGeom>
        </p:spPr>
      </p:pic>
      <p:pic>
        <p:nvPicPr>
          <p:cNvPr id="9" name="Picture 8" descr="A scroll of parchment with a black background&#10;&#10;Description automatically generated">
            <a:extLst>
              <a:ext uri="{FF2B5EF4-FFF2-40B4-BE49-F238E27FC236}">
                <a16:creationId xmlns:a16="http://schemas.microsoft.com/office/drawing/2014/main" id="{CDA6E436-3B79-3375-2643-50143A3BE393}"/>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33183" y="-355107"/>
            <a:ext cx="5501095" cy="7392651"/>
          </a:xfrm>
          <a:prstGeom prst="rect">
            <a:avLst/>
          </a:prstGeom>
        </p:spPr>
      </p:pic>
      <p:sp>
        <p:nvSpPr>
          <p:cNvPr id="8" name="TextBox 7">
            <a:extLst>
              <a:ext uri="{FF2B5EF4-FFF2-40B4-BE49-F238E27FC236}">
                <a16:creationId xmlns:a16="http://schemas.microsoft.com/office/drawing/2014/main" id="{63333E0B-2A78-C0DD-994F-CD2585DAB198}"/>
              </a:ext>
            </a:extLst>
          </p:cNvPr>
          <p:cNvSpPr txBox="1"/>
          <p:nvPr/>
        </p:nvSpPr>
        <p:spPr>
          <a:xfrm>
            <a:off x="306197" y="728670"/>
            <a:ext cx="3254929" cy="584775"/>
          </a:xfrm>
          <a:prstGeom prst="rect">
            <a:avLst/>
          </a:prstGeom>
          <a:noFill/>
        </p:spPr>
        <p:txBody>
          <a:bodyPr wrap="square" rtlCol="0">
            <a:spAutoFit/>
          </a:bodyPr>
          <a:lstStyle/>
          <a:p>
            <a:r>
              <a:rPr lang="en-GB" sz="3200" dirty="0">
                <a:solidFill>
                  <a:srgbClr val="00B050"/>
                </a:solidFill>
              </a:rPr>
              <a:t>Low Level</a:t>
            </a:r>
          </a:p>
        </p:txBody>
      </p:sp>
      <p:sp>
        <p:nvSpPr>
          <p:cNvPr id="12" name="TextBox 11">
            <a:extLst>
              <a:ext uri="{FF2B5EF4-FFF2-40B4-BE49-F238E27FC236}">
                <a16:creationId xmlns:a16="http://schemas.microsoft.com/office/drawing/2014/main" id="{E75B6788-60F0-17AC-ADF0-95A158430C9F}"/>
              </a:ext>
            </a:extLst>
          </p:cNvPr>
          <p:cNvSpPr txBox="1"/>
          <p:nvPr/>
        </p:nvSpPr>
        <p:spPr>
          <a:xfrm>
            <a:off x="268445" y="1754969"/>
            <a:ext cx="4991451" cy="461665"/>
          </a:xfrm>
          <a:prstGeom prst="rect">
            <a:avLst/>
          </a:prstGeom>
          <a:noFill/>
        </p:spPr>
        <p:txBody>
          <a:bodyPr wrap="square" rtlCol="0">
            <a:spAutoFit/>
          </a:bodyPr>
          <a:lstStyle/>
          <a:p>
            <a:r>
              <a:rPr lang="en-GB" sz="2400" dirty="0">
                <a:solidFill>
                  <a:srgbClr val="FFC000"/>
                </a:solidFill>
              </a:rPr>
              <a:t>Easy Affordance (Player Autonomy)</a:t>
            </a:r>
          </a:p>
        </p:txBody>
      </p:sp>
      <p:sp>
        <p:nvSpPr>
          <p:cNvPr id="13" name="TextBox 12">
            <a:extLst>
              <a:ext uri="{FF2B5EF4-FFF2-40B4-BE49-F238E27FC236}">
                <a16:creationId xmlns:a16="http://schemas.microsoft.com/office/drawing/2014/main" id="{8567DD74-E280-8E54-716F-385914C5999B}"/>
              </a:ext>
            </a:extLst>
          </p:cNvPr>
          <p:cNvSpPr txBox="1"/>
          <p:nvPr/>
        </p:nvSpPr>
        <p:spPr>
          <a:xfrm>
            <a:off x="7260314" y="922368"/>
            <a:ext cx="3674379" cy="461665"/>
          </a:xfrm>
          <a:prstGeom prst="rect">
            <a:avLst/>
          </a:prstGeom>
          <a:noFill/>
        </p:spPr>
        <p:txBody>
          <a:bodyPr wrap="square" rtlCol="0">
            <a:spAutoFit/>
          </a:bodyPr>
          <a:lstStyle/>
          <a:p>
            <a:r>
              <a:rPr lang="en-GB" sz="2400" dirty="0">
                <a:solidFill>
                  <a:srgbClr val="FF0000"/>
                </a:solidFill>
              </a:rPr>
              <a:t>Unintuitive puzzles</a:t>
            </a:r>
          </a:p>
        </p:txBody>
      </p:sp>
      <p:sp>
        <p:nvSpPr>
          <p:cNvPr id="2" name="TextBox 1">
            <a:extLst>
              <a:ext uri="{FF2B5EF4-FFF2-40B4-BE49-F238E27FC236}">
                <a16:creationId xmlns:a16="http://schemas.microsoft.com/office/drawing/2014/main" id="{B91F7F20-9F67-54F6-E999-55953A7AF57F}"/>
              </a:ext>
            </a:extLst>
          </p:cNvPr>
          <p:cNvSpPr txBox="1"/>
          <p:nvPr/>
        </p:nvSpPr>
        <p:spPr>
          <a:xfrm>
            <a:off x="268446" y="3605503"/>
            <a:ext cx="4991451" cy="461665"/>
          </a:xfrm>
          <a:prstGeom prst="rect">
            <a:avLst/>
          </a:prstGeom>
          <a:noFill/>
        </p:spPr>
        <p:txBody>
          <a:bodyPr wrap="square" rtlCol="0">
            <a:spAutoFit/>
          </a:bodyPr>
          <a:lstStyle/>
          <a:p>
            <a:r>
              <a:rPr lang="en-GB" sz="2400" dirty="0">
                <a:solidFill>
                  <a:srgbClr val="FFC000"/>
                </a:solidFill>
              </a:rPr>
              <a:t>Intuitive Puzzles</a:t>
            </a:r>
          </a:p>
        </p:txBody>
      </p:sp>
      <p:sp>
        <p:nvSpPr>
          <p:cNvPr id="3" name="TextBox 2">
            <a:extLst>
              <a:ext uri="{FF2B5EF4-FFF2-40B4-BE49-F238E27FC236}">
                <a16:creationId xmlns:a16="http://schemas.microsoft.com/office/drawing/2014/main" id="{16F903CF-63EA-65BC-28CB-DBCFEC5ADE7E}"/>
              </a:ext>
            </a:extLst>
          </p:cNvPr>
          <p:cNvSpPr txBox="1"/>
          <p:nvPr/>
        </p:nvSpPr>
        <p:spPr>
          <a:xfrm>
            <a:off x="8517621" y="1731517"/>
            <a:ext cx="3674379" cy="461665"/>
          </a:xfrm>
          <a:prstGeom prst="rect">
            <a:avLst/>
          </a:prstGeom>
          <a:noFill/>
        </p:spPr>
        <p:txBody>
          <a:bodyPr wrap="square" rtlCol="0">
            <a:spAutoFit/>
          </a:bodyPr>
          <a:lstStyle/>
          <a:p>
            <a:r>
              <a:rPr lang="en-GB" sz="2400" dirty="0">
                <a:solidFill>
                  <a:srgbClr val="FF0000"/>
                </a:solidFill>
              </a:rPr>
              <a:t>Context Reliance</a:t>
            </a:r>
          </a:p>
        </p:txBody>
      </p:sp>
      <p:sp>
        <p:nvSpPr>
          <p:cNvPr id="4" name="TextBox 3">
            <a:extLst>
              <a:ext uri="{FF2B5EF4-FFF2-40B4-BE49-F238E27FC236}">
                <a16:creationId xmlns:a16="http://schemas.microsoft.com/office/drawing/2014/main" id="{C5C3B521-B28C-582B-9DC3-4504696F6E17}"/>
              </a:ext>
            </a:extLst>
          </p:cNvPr>
          <p:cNvSpPr txBox="1"/>
          <p:nvPr/>
        </p:nvSpPr>
        <p:spPr>
          <a:xfrm>
            <a:off x="276834" y="2216634"/>
            <a:ext cx="2390863" cy="954107"/>
          </a:xfrm>
          <a:custGeom>
            <a:avLst/>
            <a:gdLst>
              <a:gd name="connsiteX0" fmla="*/ 0 w 2390863"/>
              <a:gd name="connsiteY0" fmla="*/ 0 h 954107"/>
              <a:gd name="connsiteX1" fmla="*/ 549898 w 2390863"/>
              <a:gd name="connsiteY1" fmla="*/ 0 h 954107"/>
              <a:gd name="connsiteX2" fmla="*/ 1099797 w 2390863"/>
              <a:gd name="connsiteY2" fmla="*/ 0 h 954107"/>
              <a:gd name="connsiteX3" fmla="*/ 1697513 w 2390863"/>
              <a:gd name="connsiteY3" fmla="*/ 0 h 954107"/>
              <a:gd name="connsiteX4" fmla="*/ 2390863 w 2390863"/>
              <a:gd name="connsiteY4" fmla="*/ 0 h 954107"/>
              <a:gd name="connsiteX5" fmla="*/ 2390863 w 2390863"/>
              <a:gd name="connsiteY5" fmla="*/ 496136 h 954107"/>
              <a:gd name="connsiteX6" fmla="*/ 2390863 w 2390863"/>
              <a:gd name="connsiteY6" fmla="*/ 954107 h 954107"/>
              <a:gd name="connsiteX7" fmla="*/ 1864873 w 2390863"/>
              <a:gd name="connsiteY7" fmla="*/ 954107 h 954107"/>
              <a:gd name="connsiteX8" fmla="*/ 1219340 w 2390863"/>
              <a:gd name="connsiteY8" fmla="*/ 954107 h 954107"/>
              <a:gd name="connsiteX9" fmla="*/ 669442 w 2390863"/>
              <a:gd name="connsiteY9" fmla="*/ 954107 h 954107"/>
              <a:gd name="connsiteX10" fmla="*/ 0 w 2390863"/>
              <a:gd name="connsiteY10" fmla="*/ 954107 h 954107"/>
              <a:gd name="connsiteX11" fmla="*/ 0 w 2390863"/>
              <a:gd name="connsiteY11" fmla="*/ 477054 h 954107"/>
              <a:gd name="connsiteX12" fmla="*/ 0 w 2390863"/>
              <a:gd name="connsiteY1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0863" h="954107" extrusionOk="0">
                <a:moveTo>
                  <a:pt x="0" y="0"/>
                </a:moveTo>
                <a:cubicBezTo>
                  <a:pt x="208137" y="-15533"/>
                  <a:pt x="303776" y="8952"/>
                  <a:pt x="549898" y="0"/>
                </a:cubicBezTo>
                <a:cubicBezTo>
                  <a:pt x="796020" y="-8952"/>
                  <a:pt x="908538" y="-27403"/>
                  <a:pt x="1099797" y="0"/>
                </a:cubicBezTo>
                <a:cubicBezTo>
                  <a:pt x="1291056" y="27403"/>
                  <a:pt x="1564097" y="-22782"/>
                  <a:pt x="1697513" y="0"/>
                </a:cubicBezTo>
                <a:cubicBezTo>
                  <a:pt x="1830929" y="22782"/>
                  <a:pt x="2185152" y="22342"/>
                  <a:pt x="2390863" y="0"/>
                </a:cubicBezTo>
                <a:cubicBezTo>
                  <a:pt x="2399392" y="136135"/>
                  <a:pt x="2374329" y="355092"/>
                  <a:pt x="2390863" y="496136"/>
                </a:cubicBezTo>
                <a:cubicBezTo>
                  <a:pt x="2407397" y="637180"/>
                  <a:pt x="2380172" y="771947"/>
                  <a:pt x="2390863" y="954107"/>
                </a:cubicBezTo>
                <a:cubicBezTo>
                  <a:pt x="2223793" y="943097"/>
                  <a:pt x="1984323" y="965309"/>
                  <a:pt x="1864873" y="954107"/>
                </a:cubicBezTo>
                <a:cubicBezTo>
                  <a:pt x="1745423" y="942906"/>
                  <a:pt x="1354033" y="968548"/>
                  <a:pt x="1219340" y="954107"/>
                </a:cubicBezTo>
                <a:cubicBezTo>
                  <a:pt x="1084647" y="939666"/>
                  <a:pt x="849750" y="939717"/>
                  <a:pt x="669442" y="954107"/>
                </a:cubicBezTo>
                <a:cubicBezTo>
                  <a:pt x="489134" y="968497"/>
                  <a:pt x="233819" y="934779"/>
                  <a:pt x="0" y="954107"/>
                </a:cubicBezTo>
                <a:cubicBezTo>
                  <a:pt x="-9817" y="802693"/>
                  <a:pt x="-12885" y="649539"/>
                  <a:pt x="0" y="477054"/>
                </a:cubicBezTo>
                <a:cubicBezTo>
                  <a:pt x="12885" y="304569"/>
                  <a:pt x="-10212" y="154259"/>
                  <a:pt x="0" y="0"/>
                </a:cubicBezTo>
                <a:close/>
              </a:path>
            </a:pathLst>
          </a:custGeom>
          <a:noFill/>
          <a:ln>
            <a:solidFill>
              <a:schemeClr val="tx1"/>
            </a:solidFill>
            <a:extLst>
              <a:ext uri="{C807C97D-BFC1-408E-A445-0C87EB9F89A2}">
                <ask:lineSketchStyleProps xmlns:ask="http://schemas.microsoft.com/office/drawing/2018/sketchyshapes" sd="3357129058">
                  <a:prstGeom prst="rect">
                    <a:avLst/>
                  </a:prstGeom>
                  <ask:type>
                    <ask:lineSketchFreehand/>
                  </ask:type>
                </ask:lineSketchStyleProps>
              </a:ext>
            </a:extLst>
          </a:ln>
        </p:spPr>
        <p:txBody>
          <a:bodyPr wrap="square" rtlCol="0">
            <a:spAutoFit/>
          </a:bodyPr>
          <a:lstStyle/>
          <a:p>
            <a:r>
              <a:rPr lang="en-GB" sz="1400" dirty="0"/>
              <a:t>The affordances of items, objects and the world should be easy to recognise and communicable.</a:t>
            </a:r>
          </a:p>
        </p:txBody>
      </p:sp>
      <p:sp>
        <p:nvSpPr>
          <p:cNvPr id="5" name="TextBox 4">
            <a:extLst>
              <a:ext uri="{FF2B5EF4-FFF2-40B4-BE49-F238E27FC236}">
                <a16:creationId xmlns:a16="http://schemas.microsoft.com/office/drawing/2014/main" id="{6E5C3C75-277C-25B6-F2A8-355455023E7E}"/>
              </a:ext>
            </a:extLst>
          </p:cNvPr>
          <p:cNvSpPr txBox="1"/>
          <p:nvPr/>
        </p:nvSpPr>
        <p:spPr>
          <a:xfrm>
            <a:off x="306197" y="4123923"/>
            <a:ext cx="2390863" cy="954107"/>
          </a:xfrm>
          <a:custGeom>
            <a:avLst/>
            <a:gdLst>
              <a:gd name="connsiteX0" fmla="*/ 0 w 2390863"/>
              <a:gd name="connsiteY0" fmla="*/ 0 h 954107"/>
              <a:gd name="connsiteX1" fmla="*/ 597716 w 2390863"/>
              <a:gd name="connsiteY1" fmla="*/ 0 h 954107"/>
              <a:gd name="connsiteX2" fmla="*/ 1147614 w 2390863"/>
              <a:gd name="connsiteY2" fmla="*/ 0 h 954107"/>
              <a:gd name="connsiteX3" fmla="*/ 1697513 w 2390863"/>
              <a:gd name="connsiteY3" fmla="*/ 0 h 954107"/>
              <a:gd name="connsiteX4" fmla="*/ 2390863 w 2390863"/>
              <a:gd name="connsiteY4" fmla="*/ 0 h 954107"/>
              <a:gd name="connsiteX5" fmla="*/ 2390863 w 2390863"/>
              <a:gd name="connsiteY5" fmla="*/ 496136 h 954107"/>
              <a:gd name="connsiteX6" fmla="*/ 2390863 w 2390863"/>
              <a:gd name="connsiteY6" fmla="*/ 954107 h 954107"/>
              <a:gd name="connsiteX7" fmla="*/ 1793147 w 2390863"/>
              <a:gd name="connsiteY7" fmla="*/ 954107 h 954107"/>
              <a:gd name="connsiteX8" fmla="*/ 1243249 w 2390863"/>
              <a:gd name="connsiteY8" fmla="*/ 954107 h 954107"/>
              <a:gd name="connsiteX9" fmla="*/ 621624 w 2390863"/>
              <a:gd name="connsiteY9" fmla="*/ 954107 h 954107"/>
              <a:gd name="connsiteX10" fmla="*/ 0 w 2390863"/>
              <a:gd name="connsiteY10" fmla="*/ 954107 h 954107"/>
              <a:gd name="connsiteX11" fmla="*/ 0 w 2390863"/>
              <a:gd name="connsiteY11" fmla="*/ 496136 h 954107"/>
              <a:gd name="connsiteX12" fmla="*/ 0 w 2390863"/>
              <a:gd name="connsiteY1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0863" h="954107" extrusionOk="0">
                <a:moveTo>
                  <a:pt x="0" y="0"/>
                </a:moveTo>
                <a:cubicBezTo>
                  <a:pt x="204210" y="-4716"/>
                  <a:pt x="336678" y="-4604"/>
                  <a:pt x="597716" y="0"/>
                </a:cubicBezTo>
                <a:cubicBezTo>
                  <a:pt x="858754" y="4604"/>
                  <a:pt x="986243" y="5275"/>
                  <a:pt x="1147614" y="0"/>
                </a:cubicBezTo>
                <a:cubicBezTo>
                  <a:pt x="1308985" y="-5275"/>
                  <a:pt x="1530017" y="-17196"/>
                  <a:pt x="1697513" y="0"/>
                </a:cubicBezTo>
                <a:cubicBezTo>
                  <a:pt x="1865009" y="17196"/>
                  <a:pt x="2239933" y="-12249"/>
                  <a:pt x="2390863" y="0"/>
                </a:cubicBezTo>
                <a:cubicBezTo>
                  <a:pt x="2403691" y="151612"/>
                  <a:pt x="2388179" y="285439"/>
                  <a:pt x="2390863" y="496136"/>
                </a:cubicBezTo>
                <a:cubicBezTo>
                  <a:pt x="2393547" y="706833"/>
                  <a:pt x="2410037" y="779168"/>
                  <a:pt x="2390863" y="954107"/>
                </a:cubicBezTo>
                <a:cubicBezTo>
                  <a:pt x="2237429" y="947495"/>
                  <a:pt x="2074231" y="975687"/>
                  <a:pt x="1793147" y="954107"/>
                </a:cubicBezTo>
                <a:cubicBezTo>
                  <a:pt x="1512063" y="932527"/>
                  <a:pt x="1399525" y="950512"/>
                  <a:pt x="1243249" y="954107"/>
                </a:cubicBezTo>
                <a:cubicBezTo>
                  <a:pt x="1086973" y="957702"/>
                  <a:pt x="846458" y="933164"/>
                  <a:pt x="621624" y="954107"/>
                </a:cubicBezTo>
                <a:cubicBezTo>
                  <a:pt x="396790" y="975050"/>
                  <a:pt x="157907" y="930995"/>
                  <a:pt x="0" y="954107"/>
                </a:cubicBezTo>
                <a:cubicBezTo>
                  <a:pt x="9730" y="788827"/>
                  <a:pt x="-8990" y="593154"/>
                  <a:pt x="0" y="496136"/>
                </a:cubicBezTo>
                <a:cubicBezTo>
                  <a:pt x="8990" y="399118"/>
                  <a:pt x="-3605" y="155248"/>
                  <a:pt x="0" y="0"/>
                </a:cubicBezTo>
                <a:close/>
              </a:path>
            </a:pathLst>
          </a:custGeom>
          <a:noFill/>
          <a:ln>
            <a:solidFill>
              <a:schemeClr val="tx1"/>
            </a:solidFill>
            <a:extLst>
              <a:ext uri="{C807C97D-BFC1-408E-A445-0C87EB9F89A2}">
                <ask:lineSketchStyleProps xmlns:ask="http://schemas.microsoft.com/office/drawing/2018/sketchyshapes" sd="121485850">
                  <a:prstGeom prst="rect">
                    <a:avLst/>
                  </a:prstGeom>
                  <ask:type>
                    <ask:lineSketchFreehand/>
                  </ask:type>
                </ask:lineSketchStyleProps>
              </a:ext>
            </a:extLst>
          </a:ln>
        </p:spPr>
        <p:txBody>
          <a:bodyPr wrap="square" rtlCol="0">
            <a:spAutoFit/>
          </a:bodyPr>
          <a:lstStyle/>
          <a:p>
            <a:r>
              <a:rPr lang="en-GB" sz="1400" dirty="0"/>
              <a:t>Through affordances, the puzzles should feel intuitive and make sense to player after completion. </a:t>
            </a:r>
          </a:p>
        </p:txBody>
      </p:sp>
      <p:sp>
        <p:nvSpPr>
          <p:cNvPr id="7" name="TextBox 6">
            <a:extLst>
              <a:ext uri="{FF2B5EF4-FFF2-40B4-BE49-F238E27FC236}">
                <a16:creationId xmlns:a16="http://schemas.microsoft.com/office/drawing/2014/main" id="{60DC4C8F-300C-539B-BE20-89D44B33E5E0}"/>
              </a:ext>
            </a:extLst>
          </p:cNvPr>
          <p:cNvSpPr txBox="1"/>
          <p:nvPr/>
        </p:nvSpPr>
        <p:spPr>
          <a:xfrm>
            <a:off x="8160802" y="2377374"/>
            <a:ext cx="2108437" cy="954107"/>
          </a:xfrm>
          <a:custGeom>
            <a:avLst/>
            <a:gdLst>
              <a:gd name="connsiteX0" fmla="*/ 0 w 2108437"/>
              <a:gd name="connsiteY0" fmla="*/ 0 h 954107"/>
              <a:gd name="connsiteX1" fmla="*/ 506025 w 2108437"/>
              <a:gd name="connsiteY1" fmla="*/ 0 h 954107"/>
              <a:gd name="connsiteX2" fmla="*/ 969881 w 2108437"/>
              <a:gd name="connsiteY2" fmla="*/ 0 h 954107"/>
              <a:gd name="connsiteX3" fmla="*/ 1539159 w 2108437"/>
              <a:gd name="connsiteY3" fmla="*/ 0 h 954107"/>
              <a:gd name="connsiteX4" fmla="*/ 2108437 w 2108437"/>
              <a:gd name="connsiteY4" fmla="*/ 0 h 954107"/>
              <a:gd name="connsiteX5" fmla="*/ 2108437 w 2108437"/>
              <a:gd name="connsiteY5" fmla="*/ 448430 h 954107"/>
              <a:gd name="connsiteX6" fmla="*/ 2108437 w 2108437"/>
              <a:gd name="connsiteY6" fmla="*/ 954107 h 954107"/>
              <a:gd name="connsiteX7" fmla="*/ 1581328 w 2108437"/>
              <a:gd name="connsiteY7" fmla="*/ 954107 h 954107"/>
              <a:gd name="connsiteX8" fmla="*/ 1033134 w 2108437"/>
              <a:gd name="connsiteY8" fmla="*/ 954107 h 954107"/>
              <a:gd name="connsiteX9" fmla="*/ 548194 w 2108437"/>
              <a:gd name="connsiteY9" fmla="*/ 954107 h 954107"/>
              <a:gd name="connsiteX10" fmla="*/ 0 w 2108437"/>
              <a:gd name="connsiteY10" fmla="*/ 954107 h 954107"/>
              <a:gd name="connsiteX11" fmla="*/ 0 w 2108437"/>
              <a:gd name="connsiteY11" fmla="*/ 477054 h 954107"/>
              <a:gd name="connsiteX12" fmla="*/ 0 w 2108437"/>
              <a:gd name="connsiteY1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8437" h="954107" extrusionOk="0">
                <a:moveTo>
                  <a:pt x="0" y="0"/>
                </a:moveTo>
                <a:cubicBezTo>
                  <a:pt x="108574" y="-45909"/>
                  <a:pt x="395923" y="50354"/>
                  <a:pt x="506025" y="0"/>
                </a:cubicBezTo>
                <a:cubicBezTo>
                  <a:pt x="616128" y="-50354"/>
                  <a:pt x="739304" y="35278"/>
                  <a:pt x="969881" y="0"/>
                </a:cubicBezTo>
                <a:cubicBezTo>
                  <a:pt x="1200458" y="-35278"/>
                  <a:pt x="1323916" y="31947"/>
                  <a:pt x="1539159" y="0"/>
                </a:cubicBezTo>
                <a:cubicBezTo>
                  <a:pt x="1754402" y="-31947"/>
                  <a:pt x="1840910" y="5785"/>
                  <a:pt x="2108437" y="0"/>
                </a:cubicBezTo>
                <a:cubicBezTo>
                  <a:pt x="2126701" y="175646"/>
                  <a:pt x="2062126" y="320052"/>
                  <a:pt x="2108437" y="448430"/>
                </a:cubicBezTo>
                <a:cubicBezTo>
                  <a:pt x="2154748" y="576808"/>
                  <a:pt x="2093579" y="845346"/>
                  <a:pt x="2108437" y="954107"/>
                </a:cubicBezTo>
                <a:cubicBezTo>
                  <a:pt x="1931522" y="963328"/>
                  <a:pt x="1839732" y="915042"/>
                  <a:pt x="1581328" y="954107"/>
                </a:cubicBezTo>
                <a:cubicBezTo>
                  <a:pt x="1322924" y="993172"/>
                  <a:pt x="1202068" y="931900"/>
                  <a:pt x="1033134" y="954107"/>
                </a:cubicBezTo>
                <a:cubicBezTo>
                  <a:pt x="864200" y="976314"/>
                  <a:pt x="653713" y="920079"/>
                  <a:pt x="548194" y="954107"/>
                </a:cubicBezTo>
                <a:cubicBezTo>
                  <a:pt x="442675" y="988135"/>
                  <a:pt x="244923" y="943120"/>
                  <a:pt x="0" y="954107"/>
                </a:cubicBezTo>
                <a:cubicBezTo>
                  <a:pt x="-41928" y="748705"/>
                  <a:pt x="43686" y="590195"/>
                  <a:pt x="0" y="477054"/>
                </a:cubicBezTo>
                <a:cubicBezTo>
                  <a:pt x="-43686" y="363913"/>
                  <a:pt x="2474" y="131258"/>
                  <a:pt x="0" y="0"/>
                </a:cubicBezTo>
                <a:close/>
              </a:path>
            </a:pathLst>
          </a:custGeom>
          <a:noFill/>
          <a:ln>
            <a:solidFill>
              <a:schemeClr val="tx1"/>
            </a:solidFill>
            <a:extLst>
              <a:ext uri="{C807C97D-BFC1-408E-A445-0C87EB9F89A2}">
                <ask:lineSketchStyleProps xmlns:ask="http://schemas.microsoft.com/office/drawing/2018/sketchyshapes" sd="913413226">
                  <a:prstGeom prst="rect">
                    <a:avLst/>
                  </a:prstGeom>
                  <ask:type>
                    <ask:lineSketchScribble/>
                  </ask:type>
                </ask:lineSketchStyleProps>
              </a:ext>
            </a:extLst>
          </a:ln>
        </p:spPr>
        <p:txBody>
          <a:bodyPr wrap="square" rtlCol="0">
            <a:spAutoFit/>
          </a:bodyPr>
          <a:lstStyle/>
          <a:p>
            <a:r>
              <a:rPr lang="en-GB" sz="1400" dirty="0"/>
              <a:t>The puzzles are simple but can still end up requiring players to have context that is never given.</a:t>
            </a:r>
          </a:p>
        </p:txBody>
      </p:sp>
      <p:sp>
        <p:nvSpPr>
          <p:cNvPr id="10" name="TextBox 9">
            <a:extLst>
              <a:ext uri="{FF2B5EF4-FFF2-40B4-BE49-F238E27FC236}">
                <a16:creationId xmlns:a16="http://schemas.microsoft.com/office/drawing/2014/main" id="{3273183E-1328-775B-3F45-BFA9A423B725}"/>
              </a:ext>
            </a:extLst>
          </p:cNvPr>
          <p:cNvSpPr txBox="1"/>
          <p:nvPr/>
        </p:nvSpPr>
        <p:spPr>
          <a:xfrm>
            <a:off x="8851674" y="1330285"/>
            <a:ext cx="363347" cy="461665"/>
          </a:xfrm>
          <a:prstGeom prst="rect">
            <a:avLst/>
          </a:prstGeom>
          <a:noFill/>
        </p:spPr>
        <p:txBody>
          <a:bodyPr wrap="square" rtlCol="0">
            <a:spAutoFit/>
          </a:bodyPr>
          <a:lstStyle/>
          <a:p>
            <a:r>
              <a:rPr lang="en-GB" sz="2400" dirty="0">
                <a:solidFill>
                  <a:srgbClr val="FF0000"/>
                </a:solidFill>
              </a:rPr>
              <a:t>&amp;</a:t>
            </a:r>
          </a:p>
        </p:txBody>
      </p:sp>
    </p:spTree>
    <p:extLst>
      <p:ext uri="{BB962C8B-B14F-4D97-AF65-F5344CB8AC3E}">
        <p14:creationId xmlns:p14="http://schemas.microsoft.com/office/powerpoint/2010/main" val="4184102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on a pile of books with a computer&#10;&#10;Description automatically generated">
            <a:extLst>
              <a:ext uri="{FF2B5EF4-FFF2-40B4-BE49-F238E27FC236}">
                <a16:creationId xmlns:a16="http://schemas.microsoft.com/office/drawing/2014/main" id="{E0C82B3F-2A07-8422-882F-DBA14BCB3791}"/>
              </a:ext>
            </a:extLst>
          </p:cNvPr>
          <p:cNvPicPr>
            <a:picLocks noChangeAspect="1"/>
          </p:cNvPicPr>
          <p:nvPr/>
        </p:nvPicPr>
        <p:blipFill rotWithShape="1">
          <a:blip r:embed="rId2">
            <a:extLst>
              <a:ext uri="{28A0092B-C50C-407E-A947-70E740481C1C}">
                <a14:useLocalDpi xmlns:a14="http://schemas.microsoft.com/office/drawing/2010/main" val="0"/>
              </a:ext>
            </a:extLst>
          </a:blip>
          <a:srcRect t="11208" r="9089" b="-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solidFill>
                  <a:srgbClr val="00B050"/>
                </a:solidFill>
              </a:rPr>
              <a:t>Design Research</a:t>
            </a:r>
          </a:p>
        </p:txBody>
      </p:sp>
      <p:sp>
        <p:nvSpPr>
          <p:cNvPr id="3" name="Text Placeholder 2"/>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rgbClr val="FFC000"/>
                </a:solidFill>
              </a:rPr>
              <a:t>Optical Illusions</a:t>
            </a:r>
          </a:p>
          <a:p>
            <a:r>
              <a:rPr lang="en-US" sz="2000" dirty="0">
                <a:solidFill>
                  <a:srgbClr val="FFC000"/>
                </a:solidFill>
              </a:rPr>
              <a:t>		 Perspective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82946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333E0B-2A78-C0DD-994F-CD2585DAB198}"/>
              </a:ext>
            </a:extLst>
          </p:cNvPr>
          <p:cNvSpPr txBox="1"/>
          <p:nvPr/>
        </p:nvSpPr>
        <p:spPr>
          <a:xfrm>
            <a:off x="343948" y="377504"/>
            <a:ext cx="6182687" cy="584775"/>
          </a:xfrm>
          <a:prstGeom prst="rect">
            <a:avLst/>
          </a:prstGeom>
          <a:noFill/>
        </p:spPr>
        <p:txBody>
          <a:bodyPr wrap="square" rtlCol="0">
            <a:spAutoFit/>
          </a:bodyPr>
          <a:lstStyle/>
          <a:p>
            <a:r>
              <a:rPr lang="en-GB" sz="3200">
                <a:solidFill>
                  <a:srgbClr val="00B050"/>
                </a:solidFill>
              </a:rPr>
              <a:t>Optical Illusions and Perception</a:t>
            </a:r>
          </a:p>
        </p:txBody>
      </p:sp>
      <p:sp>
        <p:nvSpPr>
          <p:cNvPr id="2" name="TextBox 1">
            <a:extLst>
              <a:ext uri="{FF2B5EF4-FFF2-40B4-BE49-F238E27FC236}">
                <a16:creationId xmlns:a16="http://schemas.microsoft.com/office/drawing/2014/main" id="{55DCD774-D806-70A2-7F8A-72BD601BF3B4}"/>
              </a:ext>
            </a:extLst>
          </p:cNvPr>
          <p:cNvSpPr txBox="1"/>
          <p:nvPr/>
        </p:nvSpPr>
        <p:spPr>
          <a:xfrm>
            <a:off x="178268" y="2268358"/>
            <a:ext cx="3124902" cy="523220"/>
          </a:xfrm>
          <a:prstGeom prst="rect">
            <a:avLst/>
          </a:prstGeom>
          <a:noFill/>
        </p:spPr>
        <p:txBody>
          <a:bodyPr wrap="square" rtlCol="0">
            <a:spAutoFit/>
          </a:bodyPr>
          <a:lstStyle/>
          <a:p>
            <a:r>
              <a:rPr lang="en-GB" sz="1400" dirty="0"/>
              <a:t>Optical illusions take advantage of a person's perception of their space.</a:t>
            </a:r>
          </a:p>
        </p:txBody>
      </p:sp>
      <p:sp>
        <p:nvSpPr>
          <p:cNvPr id="9" name="TextBox 8">
            <a:extLst>
              <a:ext uri="{FF2B5EF4-FFF2-40B4-BE49-F238E27FC236}">
                <a16:creationId xmlns:a16="http://schemas.microsoft.com/office/drawing/2014/main" id="{BFEB4BB0-1389-0F8F-BC40-9C696DF814CD}"/>
              </a:ext>
            </a:extLst>
          </p:cNvPr>
          <p:cNvSpPr txBox="1"/>
          <p:nvPr/>
        </p:nvSpPr>
        <p:spPr>
          <a:xfrm>
            <a:off x="6021897" y="377504"/>
            <a:ext cx="6094602" cy="646331"/>
          </a:xfrm>
          <a:prstGeom prst="rect">
            <a:avLst/>
          </a:prstGeom>
          <a:noFill/>
        </p:spPr>
        <p:txBody>
          <a:bodyPr wrap="square">
            <a:spAutoFit/>
          </a:bodyPr>
          <a:lstStyle/>
          <a:p>
            <a:r>
              <a:rPr lang="en-GB" b="1" dirty="0"/>
              <a:t>[Article: </a:t>
            </a:r>
            <a:r>
              <a:rPr lang="en-GB" b="1" dirty="0" err="1"/>
              <a:t>Ioanna</a:t>
            </a:r>
            <a:r>
              <a:rPr lang="en-GB" b="1" dirty="0"/>
              <a:t> </a:t>
            </a:r>
            <a:r>
              <a:rPr lang="en-GB" b="1" dirty="0" err="1"/>
              <a:t>Symeonidou</a:t>
            </a:r>
            <a:r>
              <a:rPr lang="en-GB" b="1" dirty="0"/>
              <a:t> - Anamorphic Experiences in 3D Space: Shadows, Projections and Other Optical Illusions]</a:t>
            </a:r>
          </a:p>
        </p:txBody>
      </p:sp>
      <p:sp>
        <p:nvSpPr>
          <p:cNvPr id="13" name="TextBox 12">
            <a:extLst>
              <a:ext uri="{FF2B5EF4-FFF2-40B4-BE49-F238E27FC236}">
                <a16:creationId xmlns:a16="http://schemas.microsoft.com/office/drawing/2014/main" id="{94575CC6-CB4F-5E47-4749-4144FF4A54F0}"/>
              </a:ext>
            </a:extLst>
          </p:cNvPr>
          <p:cNvSpPr txBox="1"/>
          <p:nvPr/>
        </p:nvSpPr>
        <p:spPr>
          <a:xfrm>
            <a:off x="270545" y="1428417"/>
            <a:ext cx="6094602" cy="646331"/>
          </a:xfrm>
          <a:prstGeom prst="rect">
            <a:avLst/>
          </a:prstGeom>
          <a:noFill/>
        </p:spPr>
        <p:txBody>
          <a:bodyPr wrap="square">
            <a:spAutoFit/>
          </a:bodyPr>
          <a:lstStyle/>
          <a:p>
            <a:r>
              <a:rPr lang="en-GB" i="1" dirty="0">
                <a:solidFill>
                  <a:srgbClr val="FFC000"/>
                </a:solidFill>
              </a:rPr>
              <a:t>“If not standing at the vantage point, the viewer will only perceive fragmented shapes.”</a:t>
            </a:r>
          </a:p>
        </p:txBody>
      </p:sp>
      <p:sp>
        <p:nvSpPr>
          <p:cNvPr id="14" name="TextBox 13">
            <a:extLst>
              <a:ext uri="{FF2B5EF4-FFF2-40B4-BE49-F238E27FC236}">
                <a16:creationId xmlns:a16="http://schemas.microsoft.com/office/drawing/2014/main" id="{C38D0029-5D3B-B7DB-2C25-2E9272FF352D}"/>
              </a:ext>
            </a:extLst>
          </p:cNvPr>
          <p:cNvSpPr txBox="1"/>
          <p:nvPr/>
        </p:nvSpPr>
        <p:spPr>
          <a:xfrm>
            <a:off x="3240245" y="2264033"/>
            <a:ext cx="3124902" cy="954107"/>
          </a:xfrm>
          <a:prstGeom prst="rect">
            <a:avLst/>
          </a:prstGeom>
          <a:noFill/>
        </p:spPr>
        <p:txBody>
          <a:bodyPr wrap="square" rtlCol="0">
            <a:spAutoFit/>
          </a:bodyPr>
          <a:lstStyle/>
          <a:p>
            <a:r>
              <a:rPr lang="en-GB" sz="1400" dirty="0"/>
              <a:t>I wanted to use this as the core of understanding and developing my project around how a player perceives the game world.</a:t>
            </a:r>
          </a:p>
        </p:txBody>
      </p:sp>
      <p:sp>
        <p:nvSpPr>
          <p:cNvPr id="16" name="TextBox 15">
            <a:extLst>
              <a:ext uri="{FF2B5EF4-FFF2-40B4-BE49-F238E27FC236}">
                <a16:creationId xmlns:a16="http://schemas.microsoft.com/office/drawing/2014/main" id="{25AB4E53-F01F-CF53-5CBC-5B552459127C}"/>
              </a:ext>
            </a:extLst>
          </p:cNvPr>
          <p:cNvSpPr txBox="1"/>
          <p:nvPr/>
        </p:nvSpPr>
        <p:spPr>
          <a:xfrm>
            <a:off x="178268" y="3727608"/>
            <a:ext cx="6094602" cy="1200329"/>
          </a:xfrm>
          <a:prstGeom prst="rect">
            <a:avLst/>
          </a:prstGeom>
          <a:noFill/>
        </p:spPr>
        <p:txBody>
          <a:bodyPr wrap="square">
            <a:spAutoFit/>
          </a:bodyPr>
          <a:lstStyle/>
          <a:p>
            <a:r>
              <a:rPr lang="en-GB" i="1" dirty="0">
                <a:solidFill>
                  <a:srgbClr val="FFC000"/>
                </a:solidFill>
              </a:rPr>
              <a:t>“In 3D space, optical illusions usually refer to our ability to perceive perspective views, the understanding of light and shadow as well as our wrongly perceived distance from certain objects.”</a:t>
            </a:r>
          </a:p>
        </p:txBody>
      </p:sp>
      <p:sp>
        <p:nvSpPr>
          <p:cNvPr id="17" name="TextBox 16">
            <a:extLst>
              <a:ext uri="{FF2B5EF4-FFF2-40B4-BE49-F238E27FC236}">
                <a16:creationId xmlns:a16="http://schemas.microsoft.com/office/drawing/2014/main" id="{591AA8EF-3530-2AEF-8D1B-48B0FB2E2807}"/>
              </a:ext>
            </a:extLst>
          </p:cNvPr>
          <p:cNvSpPr txBox="1"/>
          <p:nvPr/>
        </p:nvSpPr>
        <p:spPr>
          <a:xfrm>
            <a:off x="270545" y="5241988"/>
            <a:ext cx="3124902" cy="1169551"/>
          </a:xfrm>
          <a:prstGeom prst="rect">
            <a:avLst/>
          </a:prstGeom>
          <a:noFill/>
          <a:ln>
            <a:noFill/>
          </a:ln>
          <a:effectLst>
            <a:outerShdw blurRad="225425" dist="50800" dir="5220000" algn="ctr">
              <a:srgbClr val="000000">
                <a:alpha val="33000"/>
              </a:srgbClr>
            </a:outerShdw>
          </a:effectLst>
          <a:scene3d>
            <a:camera prst="obliqueTopRight"/>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GB" sz="1400" dirty="0"/>
              <a:t>Lighting is an important aspect of how optical illusions affect people. The level itself ensures no misdirection is created through the lighting and the player can perceive what is necessary.</a:t>
            </a:r>
          </a:p>
        </p:txBody>
      </p:sp>
      <p:sp>
        <p:nvSpPr>
          <p:cNvPr id="18" name="TextBox 17">
            <a:extLst>
              <a:ext uri="{FF2B5EF4-FFF2-40B4-BE49-F238E27FC236}">
                <a16:creationId xmlns:a16="http://schemas.microsoft.com/office/drawing/2014/main" id="{8BAC3780-CF0C-E0ED-1B90-57A946759EB1}"/>
              </a:ext>
            </a:extLst>
          </p:cNvPr>
          <p:cNvSpPr txBox="1"/>
          <p:nvPr/>
        </p:nvSpPr>
        <p:spPr>
          <a:xfrm>
            <a:off x="3954710" y="5232232"/>
            <a:ext cx="3124902" cy="738664"/>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GB" sz="1400" dirty="0"/>
              <a:t>Lighting in a level design use case can also help with guiding the player and highlighting necessary paths.</a:t>
            </a:r>
          </a:p>
        </p:txBody>
      </p:sp>
      <p:pic>
        <p:nvPicPr>
          <p:cNvPr id="6" name="Picture 5" descr="A colorful triangle shaped object&#10;&#10;Description automatically generated">
            <a:extLst>
              <a:ext uri="{FF2B5EF4-FFF2-40B4-BE49-F238E27FC236}">
                <a16:creationId xmlns:a16="http://schemas.microsoft.com/office/drawing/2014/main" id="{90632E30-9286-B3A0-CC05-34C994102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340" y="3241404"/>
            <a:ext cx="3040197" cy="3373065"/>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D31AE750-C3CA-A29C-A310-089B4FCC0CDD}"/>
              </a:ext>
            </a:extLst>
          </p:cNvPr>
          <p:cNvPicPr>
            <a:picLocks noChangeAspect="1"/>
          </p:cNvPicPr>
          <p:nvPr/>
        </p:nvPicPr>
        <p:blipFill>
          <a:blip r:embed="rId3">
            <a:duotone>
              <a:schemeClr val="accent2">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6025786" y="792628"/>
            <a:ext cx="2951135" cy="2951135"/>
          </a:xfrm>
          <a:prstGeom prst="rect">
            <a:avLst/>
          </a:prstGeom>
        </p:spPr>
      </p:pic>
    </p:spTree>
    <p:extLst>
      <p:ext uri="{BB962C8B-B14F-4D97-AF65-F5344CB8AC3E}">
        <p14:creationId xmlns:p14="http://schemas.microsoft.com/office/powerpoint/2010/main" val="1172446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TotalTime>
  <Words>2782</Words>
  <Application>Microsoft Office PowerPoint</Application>
  <PresentationFormat>Widescreen</PresentationFormat>
  <Paragraphs>264</Paragraphs>
  <Slides>48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Aptos</vt:lpstr>
      <vt:lpstr>Arial</vt:lpstr>
      <vt:lpstr>Calibri</vt:lpstr>
      <vt:lpstr>Calibri Light</vt:lpstr>
      <vt:lpstr>Office Theme</vt:lpstr>
      <vt:lpstr>Weighted Spire</vt:lpstr>
      <vt:lpstr>Overview</vt:lpstr>
      <vt:lpstr>PowerPoint Presentation</vt:lpstr>
      <vt:lpstr>Objectives</vt:lpstr>
      <vt:lpstr>PowerPoint Presentation</vt:lpstr>
      <vt:lpstr>PowerPoint Presentation</vt:lpstr>
      <vt:lpstr>PowerPoint Presentation</vt:lpstr>
      <vt:lpstr>Design Research</vt:lpstr>
      <vt:lpstr>PowerPoint Presentation</vt:lpstr>
      <vt:lpstr>PowerPoint Presentation</vt:lpstr>
      <vt:lpstr>PowerPoint Presentation</vt:lpstr>
      <vt:lpstr>Experimentation [Metrics]</vt:lpstr>
      <vt:lpstr>PowerPoint Presentation</vt:lpstr>
      <vt:lpstr>Layout and Floorplan</vt:lpstr>
      <vt:lpstr>High Level Understanding</vt:lpstr>
      <vt:lpstr>Sketch Itteration1</vt:lpstr>
      <vt:lpstr>Sketch Itteration2</vt:lpstr>
      <vt:lpstr>Sketch Itteration5 (Wizard Tower)</vt:lpstr>
      <vt:lpstr>Playtesting and Iteration</vt:lpstr>
      <vt:lpstr>PowerPoint Presentation</vt:lpstr>
      <vt:lpstr>PowerPoint Presentation</vt:lpstr>
      <vt:lpstr>PowerPoint Presentation</vt:lpstr>
      <vt:lpstr>Application (Iteration 2)</vt:lpstr>
      <vt:lpstr>PowerPoint Presentation</vt:lpstr>
      <vt:lpstr>PowerPoint Presentation</vt:lpstr>
      <vt:lpstr>PowerPoint Presentation</vt:lpstr>
      <vt:lpstr>Application (Iteration 3)</vt:lpstr>
      <vt:lpstr>PowerPoint Presentation</vt:lpstr>
      <vt:lpstr>PowerPoint Presentation</vt:lpstr>
      <vt:lpstr>PowerPoint Presentation</vt:lpstr>
      <vt:lpstr>Final 2D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Reflection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Weighted Spire</dc:title>
  <dc:creator>Khai Whyte</dc:creator>
  <cp:lastModifiedBy>Khai Whyte</cp:lastModifiedBy>
  <cp:revision>1</cp:revision>
  <dcterms:created xsi:type="dcterms:W3CDTF">2023-10-14T19:55:25Z</dcterms:created>
  <dcterms:modified xsi:type="dcterms:W3CDTF">2024-03-01T12:16:22Z</dcterms:modified>
</cp:coreProperties>
</file>