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  <a:srgbClr val="FFD38C"/>
    <a:srgbClr val="FFA935"/>
    <a:srgbClr val="FFD579"/>
    <a:srgbClr val="AB7942"/>
    <a:srgbClr val="FFFD78"/>
    <a:srgbClr val="CA7B5C"/>
    <a:srgbClr val="CAAC97"/>
    <a:srgbClr val="CA7942"/>
    <a:srgbClr val="BE6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204A52-E072-8244-86A6-D7E96C51B184}" v="1478" dt="2024-05-22T13:45:33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05"/>
    <p:restoredTop sz="94623"/>
  </p:normalViewPr>
  <p:slideViewPr>
    <p:cSldViewPr snapToGrid="0">
      <p:cViewPr varScale="1">
        <p:scale>
          <a:sx n="76" d="100"/>
          <a:sy n="76" d="100"/>
        </p:scale>
        <p:origin x="216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ue Machin" userId="71703859-cd4c-4c3e-9bc7-a74d2d9e9658" providerId="ADAL" clId="{1B204A52-E072-8244-86A6-D7E96C51B184}"/>
    <pc:docChg chg="undo custSel modSld">
      <pc:chgData name="True Machin" userId="71703859-cd4c-4c3e-9bc7-a74d2d9e9658" providerId="ADAL" clId="{1B204A52-E072-8244-86A6-D7E96C51B184}" dt="2024-05-22T13:45:41.989" v="1707" actId="1076"/>
      <pc:docMkLst>
        <pc:docMk/>
      </pc:docMkLst>
      <pc:sldChg chg="addSp delSp modSp mod setBg">
        <pc:chgData name="True Machin" userId="71703859-cd4c-4c3e-9bc7-a74d2d9e9658" providerId="ADAL" clId="{1B204A52-E072-8244-86A6-D7E96C51B184}" dt="2024-05-22T13:45:41.989" v="1707" actId="1076"/>
        <pc:sldMkLst>
          <pc:docMk/>
          <pc:sldMk cId="592003143" sldId="256"/>
        </pc:sldMkLst>
        <pc:spChg chg="del">
          <ac:chgData name="True Machin" userId="71703859-cd4c-4c3e-9bc7-a74d2d9e9658" providerId="ADAL" clId="{1B204A52-E072-8244-86A6-D7E96C51B184}" dt="2024-05-22T12:45:53.675" v="13" actId="478"/>
          <ac:spMkLst>
            <pc:docMk/>
            <pc:sldMk cId="592003143" sldId="256"/>
            <ac:spMk id="4" creationId="{36102FCE-FA3B-898F-30A4-9EFBC0611538}"/>
          </ac:spMkLst>
        </pc:spChg>
        <pc:spChg chg="mod">
          <ac:chgData name="True Machin" userId="71703859-cd4c-4c3e-9bc7-a74d2d9e9658" providerId="ADAL" clId="{1B204A52-E072-8244-86A6-D7E96C51B184}" dt="2024-05-22T13:11:28.898" v="877" actId="1076"/>
          <ac:spMkLst>
            <pc:docMk/>
            <pc:sldMk cId="592003143" sldId="256"/>
            <ac:spMk id="5" creationId="{63B5FC71-C9EA-0C71-51ED-D800481568AE}"/>
          </ac:spMkLst>
        </pc:spChg>
        <pc:spChg chg="del">
          <ac:chgData name="True Machin" userId="71703859-cd4c-4c3e-9bc7-a74d2d9e9658" providerId="ADAL" clId="{1B204A52-E072-8244-86A6-D7E96C51B184}" dt="2024-05-22T12:48:39.967" v="232" actId="478"/>
          <ac:spMkLst>
            <pc:docMk/>
            <pc:sldMk cId="592003143" sldId="256"/>
            <ac:spMk id="6" creationId="{B4CA92DE-A3EF-8A9F-8684-1457CF357CC1}"/>
          </ac:spMkLst>
        </pc:spChg>
        <pc:spChg chg="del">
          <ac:chgData name="True Machin" userId="71703859-cd4c-4c3e-9bc7-a74d2d9e9658" providerId="ADAL" clId="{1B204A52-E072-8244-86A6-D7E96C51B184}" dt="2024-05-22T12:48:39.967" v="232" actId="478"/>
          <ac:spMkLst>
            <pc:docMk/>
            <pc:sldMk cId="592003143" sldId="256"/>
            <ac:spMk id="7" creationId="{DC37C84B-3F09-67B1-CE5E-23B000924C45}"/>
          </ac:spMkLst>
        </pc:spChg>
        <pc:spChg chg="del">
          <ac:chgData name="True Machin" userId="71703859-cd4c-4c3e-9bc7-a74d2d9e9658" providerId="ADAL" clId="{1B204A52-E072-8244-86A6-D7E96C51B184}" dt="2024-05-22T12:53:11.721" v="545" actId="478"/>
          <ac:spMkLst>
            <pc:docMk/>
            <pc:sldMk cId="592003143" sldId="256"/>
            <ac:spMk id="8" creationId="{94A1CB1F-1A5C-3BCA-66CE-3CDE9C20607A}"/>
          </ac:spMkLst>
        </pc:spChg>
        <pc:spChg chg="add del mod">
          <ac:chgData name="True Machin" userId="71703859-cd4c-4c3e-9bc7-a74d2d9e9658" providerId="ADAL" clId="{1B204A52-E072-8244-86A6-D7E96C51B184}" dt="2024-05-22T13:09:09.476" v="842" actId="478"/>
          <ac:spMkLst>
            <pc:docMk/>
            <pc:sldMk cId="592003143" sldId="256"/>
            <ac:spMk id="11" creationId="{D71ADD8F-F6CA-05CB-4C14-E57582F463B6}"/>
          </ac:spMkLst>
        </pc:spChg>
        <pc:spChg chg="add del mod">
          <ac:chgData name="True Machin" userId="71703859-cd4c-4c3e-9bc7-a74d2d9e9658" providerId="ADAL" clId="{1B204A52-E072-8244-86A6-D7E96C51B184}" dt="2024-05-22T13:09:11.628" v="844" actId="478"/>
          <ac:spMkLst>
            <pc:docMk/>
            <pc:sldMk cId="592003143" sldId="256"/>
            <ac:spMk id="12" creationId="{EB6915BE-52A9-2638-A5FA-E33A75B782A7}"/>
          </ac:spMkLst>
        </pc:spChg>
        <pc:spChg chg="del">
          <ac:chgData name="True Machin" userId="71703859-cd4c-4c3e-9bc7-a74d2d9e9658" providerId="ADAL" clId="{1B204A52-E072-8244-86A6-D7E96C51B184}" dt="2024-05-22T12:53:13.621" v="546" actId="478"/>
          <ac:spMkLst>
            <pc:docMk/>
            <pc:sldMk cId="592003143" sldId="256"/>
            <ac:spMk id="17" creationId="{B5170ACB-A257-13D7-C34E-030441ECB345}"/>
          </ac:spMkLst>
        </pc:spChg>
        <pc:spChg chg="add del mod">
          <ac:chgData name="True Machin" userId="71703859-cd4c-4c3e-9bc7-a74d2d9e9658" providerId="ADAL" clId="{1B204A52-E072-8244-86A6-D7E96C51B184}" dt="2024-05-22T13:08:43.335" v="822"/>
          <ac:spMkLst>
            <pc:docMk/>
            <pc:sldMk cId="592003143" sldId="256"/>
            <ac:spMk id="19" creationId="{9B759927-E8EC-3FBF-0B2B-7F4BC95C4EFB}"/>
          </ac:spMkLst>
        </pc:spChg>
        <pc:spChg chg="del mod">
          <ac:chgData name="True Machin" userId="71703859-cd4c-4c3e-9bc7-a74d2d9e9658" providerId="ADAL" clId="{1B204A52-E072-8244-86A6-D7E96C51B184}" dt="2024-05-22T13:14:13.450" v="1048" actId="478"/>
          <ac:spMkLst>
            <pc:docMk/>
            <pc:sldMk cId="592003143" sldId="256"/>
            <ac:spMk id="23" creationId="{931E37DF-8B37-ED37-056F-8BE44AA0AFC8}"/>
          </ac:spMkLst>
        </pc:spChg>
        <pc:spChg chg="add mod">
          <ac:chgData name="True Machin" userId="71703859-cd4c-4c3e-9bc7-a74d2d9e9658" providerId="ADAL" clId="{1B204A52-E072-8244-86A6-D7E96C51B184}" dt="2024-05-22T13:24:20.894" v="1355"/>
          <ac:spMkLst>
            <pc:docMk/>
            <pc:sldMk cId="592003143" sldId="256"/>
            <ac:spMk id="28" creationId="{A4C3A5A1-A324-1D01-FFF2-F4D7B8880B74}"/>
          </ac:spMkLst>
        </pc:spChg>
        <pc:spChg chg="add mod">
          <ac:chgData name="True Machin" userId="71703859-cd4c-4c3e-9bc7-a74d2d9e9658" providerId="ADAL" clId="{1B204A52-E072-8244-86A6-D7E96C51B184}" dt="2024-05-22T13:24:29.359" v="1366" actId="20577"/>
          <ac:spMkLst>
            <pc:docMk/>
            <pc:sldMk cId="592003143" sldId="256"/>
            <ac:spMk id="29" creationId="{2F755DCE-F18C-96DD-F650-DB3329A9AB7D}"/>
          </ac:spMkLst>
        </pc:spChg>
        <pc:grpChg chg="add del mod">
          <ac:chgData name="True Machin" userId="71703859-cd4c-4c3e-9bc7-a74d2d9e9658" providerId="ADAL" clId="{1B204A52-E072-8244-86A6-D7E96C51B184}" dt="2024-05-22T13:26:00.507" v="1430" actId="478"/>
          <ac:grpSpMkLst>
            <pc:docMk/>
            <pc:sldMk cId="592003143" sldId="256"/>
            <ac:grpSpMk id="27" creationId="{A29EC90C-10A0-5A28-9926-C9E8A8960BDB}"/>
          </ac:grpSpMkLst>
        </pc:grpChg>
        <pc:graphicFrameChg chg="add mod modGraphic">
          <ac:chgData name="True Machin" userId="71703859-cd4c-4c3e-9bc7-a74d2d9e9658" providerId="ADAL" clId="{1B204A52-E072-8244-86A6-D7E96C51B184}" dt="2024-05-22T13:36:13.285" v="1480" actId="2085"/>
          <ac:graphicFrameMkLst>
            <pc:docMk/>
            <pc:sldMk cId="592003143" sldId="256"/>
            <ac:graphicFrameMk id="2" creationId="{B1989839-F6E9-3BE7-9883-C65A2D9F7BD7}"/>
          </ac:graphicFrameMkLst>
        </pc:graphicFrameChg>
        <pc:graphicFrameChg chg="add mod modGraphic">
          <ac:chgData name="True Machin" userId="71703859-cd4c-4c3e-9bc7-a74d2d9e9658" providerId="ADAL" clId="{1B204A52-E072-8244-86A6-D7E96C51B184}" dt="2024-05-22T13:36:07.331" v="1478" actId="2085"/>
          <ac:graphicFrameMkLst>
            <pc:docMk/>
            <pc:sldMk cId="592003143" sldId="256"/>
            <ac:graphicFrameMk id="3" creationId="{4C6598CE-F5B9-5D81-7220-EB270086DC62}"/>
          </ac:graphicFrameMkLst>
        </pc:graphicFrameChg>
        <pc:graphicFrameChg chg="add mod modGraphic">
          <ac:chgData name="True Machin" userId="71703859-cd4c-4c3e-9bc7-a74d2d9e9658" providerId="ADAL" clId="{1B204A52-E072-8244-86A6-D7E96C51B184}" dt="2024-05-22T13:38:54.969" v="1628"/>
          <ac:graphicFrameMkLst>
            <pc:docMk/>
            <pc:sldMk cId="592003143" sldId="256"/>
            <ac:graphicFrameMk id="9" creationId="{D88F35AC-656D-50DC-BC1E-0ACCF7E8E4D1}"/>
          </ac:graphicFrameMkLst>
        </pc:graphicFrameChg>
        <pc:graphicFrameChg chg="add mod modGraphic">
          <ac:chgData name="True Machin" userId="71703859-cd4c-4c3e-9bc7-a74d2d9e9658" providerId="ADAL" clId="{1B204A52-E072-8244-86A6-D7E96C51B184}" dt="2024-05-22T13:41:57.313" v="1663" actId="2085"/>
          <ac:graphicFrameMkLst>
            <pc:docMk/>
            <pc:sldMk cId="592003143" sldId="256"/>
            <ac:graphicFrameMk id="10" creationId="{053409D1-F4CB-FEDC-7265-0E04AB9BEF27}"/>
          </ac:graphicFrameMkLst>
        </pc:graphicFrameChg>
        <pc:graphicFrameChg chg="mod modGraphic">
          <ac:chgData name="True Machin" userId="71703859-cd4c-4c3e-9bc7-a74d2d9e9658" providerId="ADAL" clId="{1B204A52-E072-8244-86A6-D7E96C51B184}" dt="2024-05-22T13:44:19.474" v="1684" actId="404"/>
          <ac:graphicFrameMkLst>
            <pc:docMk/>
            <pc:sldMk cId="592003143" sldId="256"/>
            <ac:graphicFrameMk id="18" creationId="{E66F7772-A7F4-BC81-3E16-4273EE5F28C2}"/>
          </ac:graphicFrameMkLst>
        </pc:graphicFrameChg>
        <pc:graphicFrameChg chg="mod modGraphic">
          <ac:chgData name="True Machin" userId="71703859-cd4c-4c3e-9bc7-a74d2d9e9658" providerId="ADAL" clId="{1B204A52-E072-8244-86A6-D7E96C51B184}" dt="2024-05-22T13:39:04.367" v="1629" actId="207"/>
          <ac:graphicFrameMkLst>
            <pc:docMk/>
            <pc:sldMk cId="592003143" sldId="256"/>
            <ac:graphicFrameMk id="20" creationId="{734FDF82-1FF1-09EF-DBDD-977E7AC577AA}"/>
          </ac:graphicFrameMkLst>
        </pc:graphicFrameChg>
        <pc:graphicFrameChg chg="del mod modGraphic">
          <ac:chgData name="True Machin" userId="71703859-cd4c-4c3e-9bc7-a74d2d9e9658" providerId="ADAL" clId="{1B204A52-E072-8244-86A6-D7E96C51B184}" dt="2024-05-22T13:45:23.578" v="1702" actId="478"/>
          <ac:graphicFrameMkLst>
            <pc:docMk/>
            <pc:sldMk cId="592003143" sldId="256"/>
            <ac:graphicFrameMk id="21" creationId="{E51618B9-580F-4D61-0C44-EFFDCD929695}"/>
          </ac:graphicFrameMkLst>
        </pc:graphicFrameChg>
        <pc:graphicFrameChg chg="mod">
          <ac:chgData name="True Machin" userId="71703859-cd4c-4c3e-9bc7-a74d2d9e9658" providerId="ADAL" clId="{1B204A52-E072-8244-86A6-D7E96C51B184}" dt="2024-05-22T13:45:41.989" v="1707" actId="1076"/>
          <ac:graphicFrameMkLst>
            <pc:docMk/>
            <pc:sldMk cId="592003143" sldId="256"/>
            <ac:graphicFrameMk id="22" creationId="{6DBF9386-BA10-E94A-EBEE-70A96305D792}"/>
          </ac:graphicFrameMkLst>
        </pc:graphicFrameChg>
        <pc:graphicFrameChg chg="add del mod modGraphic">
          <ac:chgData name="True Machin" userId="71703859-cd4c-4c3e-9bc7-a74d2d9e9658" providerId="ADAL" clId="{1B204A52-E072-8244-86A6-D7E96C51B184}" dt="2024-05-22T13:10:58.792" v="868" actId="478"/>
          <ac:graphicFrameMkLst>
            <pc:docMk/>
            <pc:sldMk cId="592003143" sldId="256"/>
            <ac:graphicFrameMk id="24" creationId="{9FC27F39-FCA9-BC00-AA42-68F9DA29BCF1}"/>
          </ac:graphicFrameMkLst>
        </pc:graphicFrameChg>
        <pc:graphicFrameChg chg="add mod modGraphic">
          <ac:chgData name="True Machin" userId="71703859-cd4c-4c3e-9bc7-a74d2d9e9658" providerId="ADAL" clId="{1B204A52-E072-8244-86A6-D7E96C51B184}" dt="2024-05-22T13:42:28.362" v="1670" actId="2085"/>
          <ac:graphicFrameMkLst>
            <pc:docMk/>
            <pc:sldMk cId="592003143" sldId="256"/>
            <ac:graphicFrameMk id="25" creationId="{ADB408B5-7888-0B61-6D1F-3B5EBD9223E4}"/>
          </ac:graphicFrameMkLst>
        </pc:graphicFrameChg>
        <pc:graphicFrameChg chg="add mod modGraphic">
          <ac:chgData name="True Machin" userId="71703859-cd4c-4c3e-9bc7-a74d2d9e9658" providerId="ADAL" clId="{1B204A52-E072-8244-86A6-D7E96C51B184}" dt="2024-05-22T13:43:38.045" v="1680"/>
          <ac:graphicFrameMkLst>
            <pc:docMk/>
            <pc:sldMk cId="592003143" sldId="256"/>
            <ac:graphicFrameMk id="26" creationId="{1C75CE82-DFF0-7890-93FC-EF74F761130D}"/>
          </ac:graphicFrameMkLst>
        </pc:graphicFrameChg>
        <pc:picChg chg="mod">
          <ac:chgData name="True Machin" userId="71703859-cd4c-4c3e-9bc7-a74d2d9e9658" providerId="ADAL" clId="{1B204A52-E072-8244-86A6-D7E96C51B184}" dt="2024-05-22T13:29:34.741" v="1452" actId="1076"/>
          <ac:picMkLst>
            <pc:docMk/>
            <pc:sldMk cId="592003143" sldId="256"/>
            <ac:picMk id="13" creationId="{A5586C57-DE56-B86C-C757-7C8E54636276}"/>
          </ac:picMkLst>
        </pc:picChg>
        <pc:picChg chg="mod">
          <ac:chgData name="True Machin" userId="71703859-cd4c-4c3e-9bc7-a74d2d9e9658" providerId="ADAL" clId="{1B204A52-E072-8244-86A6-D7E96C51B184}" dt="2024-05-22T13:29:50.324" v="1453" actId="1076"/>
          <ac:picMkLst>
            <pc:docMk/>
            <pc:sldMk cId="592003143" sldId="256"/>
            <ac:picMk id="14" creationId="{FB0E4485-CA5C-16CA-F758-4500CD3064C1}"/>
          </ac:picMkLst>
        </pc:picChg>
        <pc:picChg chg="mod">
          <ac:chgData name="True Machin" userId="71703859-cd4c-4c3e-9bc7-a74d2d9e9658" providerId="ADAL" clId="{1B204A52-E072-8244-86A6-D7E96C51B184}" dt="2024-05-22T13:29:50.324" v="1453" actId="1076"/>
          <ac:picMkLst>
            <pc:docMk/>
            <pc:sldMk cId="592003143" sldId="256"/>
            <ac:picMk id="15" creationId="{EB390B12-D06C-3186-35B3-966A6E174D0D}"/>
          </ac:picMkLst>
        </pc:picChg>
        <pc:picChg chg="mod">
          <ac:chgData name="True Machin" userId="71703859-cd4c-4c3e-9bc7-a74d2d9e9658" providerId="ADAL" clId="{1B204A52-E072-8244-86A6-D7E96C51B184}" dt="2024-05-22T13:29:50.324" v="1453" actId="1076"/>
          <ac:picMkLst>
            <pc:docMk/>
            <pc:sldMk cId="592003143" sldId="256"/>
            <ac:picMk id="16" creationId="{6795350C-F5F9-69B4-2BA2-58037BC905F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6F7014-04F0-F64F-832B-AA0E65606D9B}" type="doc">
      <dgm:prSet loTypeId="urn:microsoft.com/office/officeart/2005/8/layout/venn3" loCatId="" qsTypeId="urn:microsoft.com/office/officeart/2005/8/quickstyle/simple1" qsCatId="simple" csTypeId="urn:microsoft.com/office/officeart/2005/8/colors/accent2_2" csCatId="accent2" phldr="1"/>
      <dgm:spPr/>
    </dgm:pt>
    <dgm:pt modelId="{5F055ECF-75CF-554D-B9F9-EEDEDE7FE921}">
      <dgm:prSet phldrT="[Text]" custT="1"/>
      <dgm:spPr>
        <a:solidFill>
          <a:srgbClr val="CA7942"/>
        </a:solidFill>
      </dgm:spPr>
      <dgm:t>
        <a:bodyPr/>
        <a:lstStyle/>
        <a:p>
          <a:r>
            <a:rPr lang="en-GB" sz="1000" dirty="0">
              <a:solidFill>
                <a:schemeClr val="bg1"/>
              </a:solidFill>
            </a:rPr>
            <a:t>6 interviews </a:t>
          </a:r>
        </a:p>
      </dgm:t>
    </dgm:pt>
    <dgm:pt modelId="{CB034BB8-C340-A346-97DC-F4607A86AB29}" type="parTrans" cxnId="{BAB595D6-C086-B942-B827-8984496CE21E}">
      <dgm:prSet/>
      <dgm:spPr/>
      <dgm:t>
        <a:bodyPr/>
        <a:lstStyle/>
        <a:p>
          <a:endParaRPr lang="en-GB"/>
        </a:p>
      </dgm:t>
    </dgm:pt>
    <dgm:pt modelId="{39E073FC-B58D-9B4F-8C51-565F785E5331}" type="sibTrans" cxnId="{BAB595D6-C086-B942-B827-8984496CE21E}">
      <dgm:prSet/>
      <dgm:spPr/>
      <dgm:t>
        <a:bodyPr/>
        <a:lstStyle/>
        <a:p>
          <a:endParaRPr lang="en-GB"/>
        </a:p>
      </dgm:t>
    </dgm:pt>
    <dgm:pt modelId="{2A8D375F-922D-2842-A723-68AA16EEDF1B}">
      <dgm:prSet custT="1"/>
      <dgm:spPr>
        <a:solidFill>
          <a:srgbClr val="CA7B5C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GB" sz="800" dirty="0">
              <a:solidFill>
                <a:schemeClr val="bg1"/>
              </a:solidFill>
            </a:rPr>
            <a:t>Purposive convenience sample </a:t>
          </a:r>
        </a:p>
      </dgm:t>
    </dgm:pt>
    <dgm:pt modelId="{18A26515-23D4-3F4B-B7D8-61ECCE3EEF10}" type="parTrans" cxnId="{AE2D0460-967B-7445-A184-C95066822D9A}">
      <dgm:prSet/>
      <dgm:spPr/>
      <dgm:t>
        <a:bodyPr/>
        <a:lstStyle/>
        <a:p>
          <a:endParaRPr lang="en-GB"/>
        </a:p>
      </dgm:t>
    </dgm:pt>
    <dgm:pt modelId="{FD859FBB-1DD5-104D-8B6B-7BB7330ECE62}" type="sibTrans" cxnId="{AE2D0460-967B-7445-A184-C95066822D9A}">
      <dgm:prSet/>
      <dgm:spPr/>
      <dgm:t>
        <a:bodyPr/>
        <a:lstStyle/>
        <a:p>
          <a:endParaRPr lang="en-GB"/>
        </a:p>
      </dgm:t>
    </dgm:pt>
    <dgm:pt modelId="{96D0E444-8152-8949-AB6B-7764A8D0A115}" type="pres">
      <dgm:prSet presAssocID="{E06F7014-04F0-F64F-832B-AA0E65606D9B}" presName="Name0" presStyleCnt="0">
        <dgm:presLayoutVars>
          <dgm:dir/>
          <dgm:resizeHandles val="exact"/>
        </dgm:presLayoutVars>
      </dgm:prSet>
      <dgm:spPr/>
    </dgm:pt>
    <dgm:pt modelId="{A617E7E0-D16E-C747-8D4D-7917C32018EE}" type="pres">
      <dgm:prSet presAssocID="{5F055ECF-75CF-554D-B9F9-EEDEDE7FE921}" presName="Name5" presStyleLbl="vennNode1" presStyleIdx="0" presStyleCnt="2">
        <dgm:presLayoutVars>
          <dgm:bulletEnabled val="1"/>
        </dgm:presLayoutVars>
      </dgm:prSet>
      <dgm:spPr/>
    </dgm:pt>
    <dgm:pt modelId="{C6BDBA84-2719-C143-A030-303C69C24A37}" type="pres">
      <dgm:prSet presAssocID="{39E073FC-B58D-9B4F-8C51-565F785E5331}" presName="space" presStyleCnt="0"/>
      <dgm:spPr/>
    </dgm:pt>
    <dgm:pt modelId="{2224797D-6E78-9048-8417-764B361240B1}" type="pres">
      <dgm:prSet presAssocID="{2A8D375F-922D-2842-A723-68AA16EEDF1B}" presName="Name5" presStyleLbl="vennNode1" presStyleIdx="1" presStyleCnt="2">
        <dgm:presLayoutVars>
          <dgm:bulletEnabled val="1"/>
        </dgm:presLayoutVars>
      </dgm:prSet>
      <dgm:spPr/>
    </dgm:pt>
  </dgm:ptLst>
  <dgm:cxnLst>
    <dgm:cxn modelId="{70EED442-D2D1-AF4C-9017-EC7FD0A3EFF7}" type="presOf" srcId="{5F055ECF-75CF-554D-B9F9-EEDEDE7FE921}" destId="{A617E7E0-D16E-C747-8D4D-7917C32018EE}" srcOrd="0" destOrd="0" presId="urn:microsoft.com/office/officeart/2005/8/layout/venn3"/>
    <dgm:cxn modelId="{AE2D0460-967B-7445-A184-C95066822D9A}" srcId="{E06F7014-04F0-F64F-832B-AA0E65606D9B}" destId="{2A8D375F-922D-2842-A723-68AA16EEDF1B}" srcOrd="1" destOrd="0" parTransId="{18A26515-23D4-3F4B-B7D8-61ECCE3EEF10}" sibTransId="{FD859FBB-1DD5-104D-8B6B-7BB7330ECE62}"/>
    <dgm:cxn modelId="{497E527D-8BF3-2949-A231-F2D3C8E55640}" type="presOf" srcId="{2A8D375F-922D-2842-A723-68AA16EEDF1B}" destId="{2224797D-6E78-9048-8417-764B361240B1}" srcOrd="0" destOrd="0" presId="urn:microsoft.com/office/officeart/2005/8/layout/venn3"/>
    <dgm:cxn modelId="{2AB034A3-1C1C-544B-B997-D1FCEC6BB263}" type="presOf" srcId="{E06F7014-04F0-F64F-832B-AA0E65606D9B}" destId="{96D0E444-8152-8949-AB6B-7764A8D0A115}" srcOrd="0" destOrd="0" presId="urn:microsoft.com/office/officeart/2005/8/layout/venn3"/>
    <dgm:cxn modelId="{BAB595D6-C086-B942-B827-8984496CE21E}" srcId="{E06F7014-04F0-F64F-832B-AA0E65606D9B}" destId="{5F055ECF-75CF-554D-B9F9-EEDEDE7FE921}" srcOrd="0" destOrd="0" parTransId="{CB034BB8-C340-A346-97DC-F4607A86AB29}" sibTransId="{39E073FC-B58D-9B4F-8C51-565F785E5331}"/>
    <dgm:cxn modelId="{FCCCAA45-C52C-EE41-97AA-F8A46AF4643E}" type="presParOf" srcId="{96D0E444-8152-8949-AB6B-7764A8D0A115}" destId="{A617E7E0-D16E-C747-8D4D-7917C32018EE}" srcOrd="0" destOrd="0" presId="urn:microsoft.com/office/officeart/2005/8/layout/venn3"/>
    <dgm:cxn modelId="{5C782B46-801A-8440-90FB-36697C882016}" type="presParOf" srcId="{96D0E444-8152-8949-AB6B-7764A8D0A115}" destId="{C6BDBA84-2719-C143-A030-303C69C24A37}" srcOrd="1" destOrd="0" presId="urn:microsoft.com/office/officeart/2005/8/layout/venn3"/>
    <dgm:cxn modelId="{B8F8FD29-801F-D846-A275-56F265FA9E51}" type="presParOf" srcId="{96D0E444-8152-8949-AB6B-7764A8D0A115}" destId="{2224797D-6E78-9048-8417-764B361240B1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6F7014-04F0-F64F-832B-AA0E65606D9B}" type="doc">
      <dgm:prSet loTypeId="urn:microsoft.com/office/officeart/2005/8/layout/venn3" loCatId="" qsTypeId="urn:microsoft.com/office/officeart/2005/8/quickstyle/simple1" qsCatId="simple" csTypeId="urn:microsoft.com/office/officeart/2005/8/colors/accent2_2" csCatId="accent2" phldr="1"/>
      <dgm:spPr/>
    </dgm:pt>
    <dgm:pt modelId="{5F055ECF-75CF-554D-B9F9-EEDEDE7FE921}">
      <dgm:prSet phldrT="[Text]" custT="1"/>
      <dgm:spPr>
        <a:solidFill>
          <a:srgbClr val="CAAC97"/>
        </a:solidFill>
      </dgm:spPr>
      <dgm:t>
        <a:bodyPr/>
        <a:lstStyle/>
        <a:p>
          <a:r>
            <a:rPr lang="en-GB" sz="1000" dirty="0">
              <a:solidFill>
                <a:schemeClr val="bg1"/>
              </a:solidFill>
            </a:rPr>
            <a:t>FOI Requests </a:t>
          </a:r>
        </a:p>
      </dgm:t>
    </dgm:pt>
    <dgm:pt modelId="{CB034BB8-C340-A346-97DC-F4607A86AB29}" type="parTrans" cxnId="{BAB595D6-C086-B942-B827-8984496CE21E}">
      <dgm:prSet/>
      <dgm:spPr/>
      <dgm:t>
        <a:bodyPr/>
        <a:lstStyle/>
        <a:p>
          <a:endParaRPr lang="en-GB"/>
        </a:p>
      </dgm:t>
    </dgm:pt>
    <dgm:pt modelId="{39E073FC-B58D-9B4F-8C51-565F785E5331}" type="sibTrans" cxnId="{BAB595D6-C086-B942-B827-8984496CE21E}">
      <dgm:prSet/>
      <dgm:spPr/>
      <dgm:t>
        <a:bodyPr/>
        <a:lstStyle/>
        <a:p>
          <a:endParaRPr lang="en-GB"/>
        </a:p>
      </dgm:t>
    </dgm:pt>
    <dgm:pt modelId="{2A8D375F-922D-2842-A723-68AA16EEDF1B}">
      <dgm:prSet custT="1"/>
      <dgm:spPr>
        <a:solidFill>
          <a:srgbClr val="BE6E3C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GB" sz="800" dirty="0">
              <a:solidFill>
                <a:schemeClr val="bg1"/>
              </a:solidFill>
            </a:rPr>
            <a:t>MASH Agencies </a:t>
          </a:r>
        </a:p>
      </dgm:t>
    </dgm:pt>
    <dgm:pt modelId="{18A26515-23D4-3F4B-B7D8-61ECCE3EEF10}" type="parTrans" cxnId="{AE2D0460-967B-7445-A184-C95066822D9A}">
      <dgm:prSet/>
      <dgm:spPr/>
      <dgm:t>
        <a:bodyPr/>
        <a:lstStyle/>
        <a:p>
          <a:endParaRPr lang="en-GB"/>
        </a:p>
      </dgm:t>
    </dgm:pt>
    <dgm:pt modelId="{FD859FBB-1DD5-104D-8B6B-7BB7330ECE62}" type="sibTrans" cxnId="{AE2D0460-967B-7445-A184-C95066822D9A}">
      <dgm:prSet/>
      <dgm:spPr/>
      <dgm:t>
        <a:bodyPr/>
        <a:lstStyle/>
        <a:p>
          <a:endParaRPr lang="en-GB"/>
        </a:p>
      </dgm:t>
    </dgm:pt>
    <dgm:pt modelId="{96D0E444-8152-8949-AB6B-7764A8D0A115}" type="pres">
      <dgm:prSet presAssocID="{E06F7014-04F0-F64F-832B-AA0E65606D9B}" presName="Name0" presStyleCnt="0">
        <dgm:presLayoutVars>
          <dgm:dir/>
          <dgm:resizeHandles val="exact"/>
        </dgm:presLayoutVars>
      </dgm:prSet>
      <dgm:spPr/>
    </dgm:pt>
    <dgm:pt modelId="{A617E7E0-D16E-C747-8D4D-7917C32018EE}" type="pres">
      <dgm:prSet presAssocID="{5F055ECF-75CF-554D-B9F9-EEDEDE7FE921}" presName="Name5" presStyleLbl="vennNode1" presStyleIdx="0" presStyleCnt="2">
        <dgm:presLayoutVars>
          <dgm:bulletEnabled val="1"/>
        </dgm:presLayoutVars>
      </dgm:prSet>
      <dgm:spPr/>
    </dgm:pt>
    <dgm:pt modelId="{C6BDBA84-2719-C143-A030-303C69C24A37}" type="pres">
      <dgm:prSet presAssocID="{39E073FC-B58D-9B4F-8C51-565F785E5331}" presName="space" presStyleCnt="0"/>
      <dgm:spPr/>
    </dgm:pt>
    <dgm:pt modelId="{2224797D-6E78-9048-8417-764B361240B1}" type="pres">
      <dgm:prSet presAssocID="{2A8D375F-922D-2842-A723-68AA16EEDF1B}" presName="Name5" presStyleLbl="vennNode1" presStyleIdx="1" presStyleCnt="2">
        <dgm:presLayoutVars>
          <dgm:bulletEnabled val="1"/>
        </dgm:presLayoutVars>
      </dgm:prSet>
      <dgm:spPr/>
    </dgm:pt>
  </dgm:ptLst>
  <dgm:cxnLst>
    <dgm:cxn modelId="{70EED442-D2D1-AF4C-9017-EC7FD0A3EFF7}" type="presOf" srcId="{5F055ECF-75CF-554D-B9F9-EEDEDE7FE921}" destId="{A617E7E0-D16E-C747-8D4D-7917C32018EE}" srcOrd="0" destOrd="0" presId="urn:microsoft.com/office/officeart/2005/8/layout/venn3"/>
    <dgm:cxn modelId="{AE2D0460-967B-7445-A184-C95066822D9A}" srcId="{E06F7014-04F0-F64F-832B-AA0E65606D9B}" destId="{2A8D375F-922D-2842-A723-68AA16EEDF1B}" srcOrd="1" destOrd="0" parTransId="{18A26515-23D4-3F4B-B7D8-61ECCE3EEF10}" sibTransId="{FD859FBB-1DD5-104D-8B6B-7BB7330ECE62}"/>
    <dgm:cxn modelId="{497E527D-8BF3-2949-A231-F2D3C8E55640}" type="presOf" srcId="{2A8D375F-922D-2842-A723-68AA16EEDF1B}" destId="{2224797D-6E78-9048-8417-764B361240B1}" srcOrd="0" destOrd="0" presId="urn:microsoft.com/office/officeart/2005/8/layout/venn3"/>
    <dgm:cxn modelId="{2AB034A3-1C1C-544B-B997-D1FCEC6BB263}" type="presOf" srcId="{E06F7014-04F0-F64F-832B-AA0E65606D9B}" destId="{96D0E444-8152-8949-AB6B-7764A8D0A115}" srcOrd="0" destOrd="0" presId="urn:microsoft.com/office/officeart/2005/8/layout/venn3"/>
    <dgm:cxn modelId="{BAB595D6-C086-B942-B827-8984496CE21E}" srcId="{E06F7014-04F0-F64F-832B-AA0E65606D9B}" destId="{5F055ECF-75CF-554D-B9F9-EEDEDE7FE921}" srcOrd="0" destOrd="0" parTransId="{CB034BB8-C340-A346-97DC-F4607A86AB29}" sibTransId="{39E073FC-B58D-9B4F-8C51-565F785E5331}"/>
    <dgm:cxn modelId="{FCCCAA45-C52C-EE41-97AA-F8A46AF4643E}" type="presParOf" srcId="{96D0E444-8152-8949-AB6B-7764A8D0A115}" destId="{A617E7E0-D16E-C747-8D4D-7917C32018EE}" srcOrd="0" destOrd="0" presId="urn:microsoft.com/office/officeart/2005/8/layout/venn3"/>
    <dgm:cxn modelId="{5C782B46-801A-8440-90FB-36697C882016}" type="presParOf" srcId="{96D0E444-8152-8949-AB6B-7764A8D0A115}" destId="{C6BDBA84-2719-C143-A030-303C69C24A37}" srcOrd="1" destOrd="0" presId="urn:microsoft.com/office/officeart/2005/8/layout/venn3"/>
    <dgm:cxn modelId="{B8F8FD29-801F-D846-A275-56F265FA9E51}" type="presParOf" srcId="{96D0E444-8152-8949-AB6B-7764A8D0A115}" destId="{2224797D-6E78-9048-8417-764B361240B1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5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AE70E4-0393-1742-BD7C-AE3DBA807A6F}" type="doc">
      <dgm:prSet loTypeId="urn:microsoft.com/office/officeart/2005/8/layout/chevron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2B92025-6C49-6943-AFD5-6AF6F5C740CE}">
      <dgm:prSet phldrT="[Text]"/>
      <dgm:spPr>
        <a:solidFill>
          <a:srgbClr val="CAAC97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Development </a:t>
          </a:r>
        </a:p>
      </dgm:t>
    </dgm:pt>
    <dgm:pt modelId="{5BDD450E-A6F4-F24F-AF50-8F0679A21140}" type="parTrans" cxnId="{3BAEA0A5-D57B-A94F-AE48-AC2690550593}">
      <dgm:prSet/>
      <dgm:spPr/>
      <dgm:t>
        <a:bodyPr/>
        <a:lstStyle/>
        <a:p>
          <a:endParaRPr lang="en-GB"/>
        </a:p>
      </dgm:t>
    </dgm:pt>
    <dgm:pt modelId="{E176B09E-8528-484A-A18B-A5435D080968}" type="sibTrans" cxnId="{3BAEA0A5-D57B-A94F-AE48-AC2690550593}">
      <dgm:prSet/>
      <dgm:spPr/>
      <dgm:t>
        <a:bodyPr/>
        <a:lstStyle/>
        <a:p>
          <a:endParaRPr lang="en-GB"/>
        </a:p>
      </dgm:t>
    </dgm:pt>
    <dgm:pt modelId="{AD76EE74-B3D4-7D4C-932A-ED64A47EC1CE}">
      <dgm:prSet phldrT="[Text]"/>
      <dgm:spPr>
        <a:solidFill>
          <a:srgbClr val="CA7B5C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Communication</a:t>
          </a:r>
        </a:p>
      </dgm:t>
    </dgm:pt>
    <dgm:pt modelId="{C84A5F7B-0FF2-AD48-9029-B7A56BBD58F7}" type="parTrans" cxnId="{D4D71241-E270-474E-B561-F1B2BEB1F9C2}">
      <dgm:prSet/>
      <dgm:spPr/>
      <dgm:t>
        <a:bodyPr/>
        <a:lstStyle/>
        <a:p>
          <a:endParaRPr lang="en-GB"/>
        </a:p>
      </dgm:t>
    </dgm:pt>
    <dgm:pt modelId="{2A7CE293-2619-404A-8145-954340AD8D6F}" type="sibTrans" cxnId="{D4D71241-E270-474E-B561-F1B2BEB1F9C2}">
      <dgm:prSet/>
      <dgm:spPr/>
      <dgm:t>
        <a:bodyPr/>
        <a:lstStyle/>
        <a:p>
          <a:endParaRPr lang="en-GB"/>
        </a:p>
      </dgm:t>
    </dgm:pt>
    <dgm:pt modelId="{A9886DEB-91D7-3041-9F9E-4A4BF77EB3C7}">
      <dgm:prSet phldrT="[Text]"/>
      <dgm:spPr>
        <a:solidFill>
          <a:srgbClr val="CA7942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Improvement </a:t>
          </a:r>
        </a:p>
      </dgm:t>
    </dgm:pt>
    <dgm:pt modelId="{6BCDB874-E954-FB42-8A73-F44F32D2E9EB}" type="parTrans" cxnId="{B23A77AF-CCDF-E849-B961-26A838AB405C}">
      <dgm:prSet/>
      <dgm:spPr/>
      <dgm:t>
        <a:bodyPr/>
        <a:lstStyle/>
        <a:p>
          <a:endParaRPr lang="en-GB"/>
        </a:p>
      </dgm:t>
    </dgm:pt>
    <dgm:pt modelId="{6BC227B5-E725-6244-AD2D-0B04B3ABAEAB}" type="sibTrans" cxnId="{B23A77AF-CCDF-E849-B961-26A838AB405C}">
      <dgm:prSet/>
      <dgm:spPr/>
      <dgm:t>
        <a:bodyPr/>
        <a:lstStyle/>
        <a:p>
          <a:endParaRPr lang="en-GB"/>
        </a:p>
      </dgm:t>
    </dgm:pt>
    <dgm:pt modelId="{F70FB326-E9F8-7C41-9411-5F6906D4D553}" type="pres">
      <dgm:prSet presAssocID="{1FAE70E4-0393-1742-BD7C-AE3DBA807A6F}" presName="Name0" presStyleCnt="0">
        <dgm:presLayoutVars>
          <dgm:dir/>
          <dgm:animLvl val="lvl"/>
          <dgm:resizeHandles val="exact"/>
        </dgm:presLayoutVars>
      </dgm:prSet>
      <dgm:spPr/>
    </dgm:pt>
    <dgm:pt modelId="{45361595-05C6-9A4A-9746-C0C82ED13929}" type="pres">
      <dgm:prSet presAssocID="{92B92025-6C49-6943-AFD5-6AF6F5C740CE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C6C0909-3AA8-424E-936E-258706346115}" type="pres">
      <dgm:prSet presAssocID="{E176B09E-8528-484A-A18B-A5435D080968}" presName="parTxOnlySpace" presStyleCnt="0"/>
      <dgm:spPr/>
    </dgm:pt>
    <dgm:pt modelId="{A1C9D244-7CB1-FE45-B704-D32A85A09F21}" type="pres">
      <dgm:prSet presAssocID="{AD76EE74-B3D4-7D4C-932A-ED64A47EC1C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94BEB30-1BF7-A04A-9D2F-74EA271891E5}" type="pres">
      <dgm:prSet presAssocID="{2A7CE293-2619-404A-8145-954340AD8D6F}" presName="parTxOnlySpace" presStyleCnt="0"/>
      <dgm:spPr/>
    </dgm:pt>
    <dgm:pt modelId="{6818DCA8-8A35-DB48-B957-D53B8838B013}" type="pres">
      <dgm:prSet presAssocID="{A9886DEB-91D7-3041-9F9E-4A4BF77EB3C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D4F8F0C-8E21-E049-86E2-BA8B051E77D0}" type="presOf" srcId="{A9886DEB-91D7-3041-9F9E-4A4BF77EB3C7}" destId="{6818DCA8-8A35-DB48-B957-D53B8838B013}" srcOrd="0" destOrd="0" presId="urn:microsoft.com/office/officeart/2005/8/layout/chevron1"/>
    <dgm:cxn modelId="{A3A4191E-EBE4-3D43-AC81-588E0D093290}" type="presOf" srcId="{1FAE70E4-0393-1742-BD7C-AE3DBA807A6F}" destId="{F70FB326-E9F8-7C41-9411-5F6906D4D553}" srcOrd="0" destOrd="0" presId="urn:microsoft.com/office/officeart/2005/8/layout/chevron1"/>
    <dgm:cxn modelId="{D4D71241-E270-474E-B561-F1B2BEB1F9C2}" srcId="{1FAE70E4-0393-1742-BD7C-AE3DBA807A6F}" destId="{AD76EE74-B3D4-7D4C-932A-ED64A47EC1CE}" srcOrd="1" destOrd="0" parTransId="{C84A5F7B-0FF2-AD48-9029-B7A56BBD58F7}" sibTransId="{2A7CE293-2619-404A-8145-954340AD8D6F}"/>
    <dgm:cxn modelId="{7C074250-F939-234E-A734-4312E7C014DC}" type="presOf" srcId="{AD76EE74-B3D4-7D4C-932A-ED64A47EC1CE}" destId="{A1C9D244-7CB1-FE45-B704-D32A85A09F21}" srcOrd="0" destOrd="0" presId="urn:microsoft.com/office/officeart/2005/8/layout/chevron1"/>
    <dgm:cxn modelId="{AB1F8659-BAF8-E54F-B840-00074BCDF6E4}" type="presOf" srcId="{92B92025-6C49-6943-AFD5-6AF6F5C740CE}" destId="{45361595-05C6-9A4A-9746-C0C82ED13929}" srcOrd="0" destOrd="0" presId="urn:microsoft.com/office/officeart/2005/8/layout/chevron1"/>
    <dgm:cxn modelId="{3BAEA0A5-D57B-A94F-AE48-AC2690550593}" srcId="{1FAE70E4-0393-1742-BD7C-AE3DBA807A6F}" destId="{92B92025-6C49-6943-AFD5-6AF6F5C740CE}" srcOrd="0" destOrd="0" parTransId="{5BDD450E-A6F4-F24F-AF50-8F0679A21140}" sibTransId="{E176B09E-8528-484A-A18B-A5435D080968}"/>
    <dgm:cxn modelId="{B23A77AF-CCDF-E849-B961-26A838AB405C}" srcId="{1FAE70E4-0393-1742-BD7C-AE3DBA807A6F}" destId="{A9886DEB-91D7-3041-9F9E-4A4BF77EB3C7}" srcOrd="2" destOrd="0" parTransId="{6BCDB874-E954-FB42-8A73-F44F32D2E9EB}" sibTransId="{6BC227B5-E725-6244-AD2D-0B04B3ABAEAB}"/>
    <dgm:cxn modelId="{5C2CF5D5-01E3-C44D-A73B-86EAD8EDF87F}" type="presParOf" srcId="{F70FB326-E9F8-7C41-9411-5F6906D4D553}" destId="{45361595-05C6-9A4A-9746-C0C82ED13929}" srcOrd="0" destOrd="0" presId="urn:microsoft.com/office/officeart/2005/8/layout/chevron1"/>
    <dgm:cxn modelId="{CD6F74D6-1331-B744-9CEF-14B69C622C9E}" type="presParOf" srcId="{F70FB326-E9F8-7C41-9411-5F6906D4D553}" destId="{BC6C0909-3AA8-424E-936E-258706346115}" srcOrd="1" destOrd="0" presId="urn:microsoft.com/office/officeart/2005/8/layout/chevron1"/>
    <dgm:cxn modelId="{9BC9F44F-1B2D-B449-8FE1-870772DFFDE7}" type="presParOf" srcId="{F70FB326-E9F8-7C41-9411-5F6906D4D553}" destId="{A1C9D244-7CB1-FE45-B704-D32A85A09F21}" srcOrd="2" destOrd="0" presId="urn:microsoft.com/office/officeart/2005/8/layout/chevron1"/>
    <dgm:cxn modelId="{6F0BAD34-CB06-844B-86F0-C917C83C11C0}" type="presParOf" srcId="{F70FB326-E9F8-7C41-9411-5F6906D4D553}" destId="{294BEB30-1BF7-A04A-9D2F-74EA271891E5}" srcOrd="3" destOrd="0" presId="urn:microsoft.com/office/officeart/2005/8/layout/chevron1"/>
    <dgm:cxn modelId="{02393E18-F4DD-1046-9AEE-84B06A3B7FF2}" type="presParOf" srcId="{F70FB326-E9F8-7C41-9411-5F6906D4D553}" destId="{6818DCA8-8A35-DB48-B957-D53B8838B01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43BFF7-FA82-0F46-A452-72DCF23D998D}" type="doc">
      <dgm:prSet loTypeId="urn:microsoft.com/office/officeart/2005/8/layout/lProcess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C24DD94-5776-E449-BFDE-15FCDC841463}">
      <dgm:prSet phldrT="[Text]"/>
      <dgm:spPr>
        <a:solidFill>
          <a:srgbClr val="CA7B5C"/>
        </a:solidFill>
        <a:ln>
          <a:noFill/>
        </a:ln>
      </dgm:spPr>
      <dgm:t>
        <a:bodyPr/>
        <a:lstStyle/>
        <a:p>
          <a:r>
            <a:rPr lang="en-GB" dirty="0"/>
            <a:t>Appreciation</a:t>
          </a:r>
        </a:p>
      </dgm:t>
    </dgm:pt>
    <dgm:pt modelId="{B9E26FE9-0BF3-2E45-8B53-243FB5903FAA}" type="parTrans" cxnId="{FB31890E-8B70-2E49-A083-BFCB20A5A665}">
      <dgm:prSet/>
      <dgm:spPr/>
      <dgm:t>
        <a:bodyPr/>
        <a:lstStyle/>
        <a:p>
          <a:endParaRPr lang="en-GB"/>
        </a:p>
      </dgm:t>
    </dgm:pt>
    <dgm:pt modelId="{5309957A-3ADD-134B-9E8E-8D123D27A6F8}" type="sibTrans" cxnId="{FB31890E-8B70-2E49-A083-BFCB20A5A665}">
      <dgm:prSet/>
      <dgm:spPr/>
      <dgm:t>
        <a:bodyPr/>
        <a:lstStyle/>
        <a:p>
          <a:endParaRPr lang="en-GB"/>
        </a:p>
      </dgm:t>
    </dgm:pt>
    <dgm:pt modelId="{819E0737-3171-864C-8463-8A67B76E026E}">
      <dgm:prSet phldrT="[Text]"/>
      <dgm:spPr>
        <a:solidFill>
          <a:srgbClr val="CAAC97"/>
        </a:solidFill>
        <a:ln>
          <a:noFill/>
        </a:ln>
      </dgm:spPr>
      <dgm:t>
        <a:bodyPr/>
        <a:lstStyle/>
        <a:p>
          <a:r>
            <a:rPr lang="en-GB" dirty="0"/>
            <a:t>Bilson and Martin (2017)</a:t>
          </a:r>
        </a:p>
      </dgm:t>
    </dgm:pt>
    <dgm:pt modelId="{6B4C9B53-4130-7340-88B8-41BC75F58781}" type="parTrans" cxnId="{1D79BCA5-5982-AB49-969D-9B519E57C5E7}">
      <dgm:prSet/>
      <dgm:spPr/>
      <dgm:t>
        <a:bodyPr/>
        <a:lstStyle/>
        <a:p>
          <a:endParaRPr lang="en-GB"/>
        </a:p>
      </dgm:t>
    </dgm:pt>
    <dgm:pt modelId="{493B85EC-5C16-FB40-B0BC-CBF756D5DB6A}" type="sibTrans" cxnId="{1D79BCA5-5982-AB49-969D-9B519E57C5E7}">
      <dgm:prSet/>
      <dgm:spPr/>
      <dgm:t>
        <a:bodyPr/>
        <a:lstStyle/>
        <a:p>
          <a:endParaRPr lang="en-GB"/>
        </a:p>
      </dgm:t>
    </dgm:pt>
    <dgm:pt modelId="{413F7823-1521-4A4F-8A16-DA1B05111226}">
      <dgm:prSet phldrT="[Text]"/>
      <dgm:spPr>
        <a:solidFill>
          <a:srgbClr val="CAAC97"/>
        </a:solidFill>
        <a:ln>
          <a:noFill/>
        </a:ln>
      </dgm:spPr>
      <dgm:t>
        <a:bodyPr/>
        <a:lstStyle/>
        <a:p>
          <a:r>
            <a:rPr lang="en-GB" dirty="0"/>
            <a:t>Maintained </a:t>
          </a:r>
        </a:p>
      </dgm:t>
    </dgm:pt>
    <dgm:pt modelId="{0882BB77-AFB0-B645-AC8C-F2F72DFBB15A}" type="parTrans" cxnId="{AC8314FE-E7F2-A748-A736-06DA08291A52}">
      <dgm:prSet/>
      <dgm:spPr/>
      <dgm:t>
        <a:bodyPr/>
        <a:lstStyle/>
        <a:p>
          <a:endParaRPr lang="en-GB"/>
        </a:p>
      </dgm:t>
    </dgm:pt>
    <dgm:pt modelId="{50BF1337-F42F-DB45-993F-A72D4EF36CD6}" type="sibTrans" cxnId="{AC8314FE-E7F2-A748-A736-06DA08291A52}">
      <dgm:prSet/>
      <dgm:spPr/>
      <dgm:t>
        <a:bodyPr/>
        <a:lstStyle/>
        <a:p>
          <a:endParaRPr lang="en-GB"/>
        </a:p>
      </dgm:t>
    </dgm:pt>
    <dgm:pt modelId="{785CEEF7-24A8-A346-B584-2D640176E770}">
      <dgm:prSet phldrT="[Text]"/>
      <dgm:spPr>
        <a:solidFill>
          <a:srgbClr val="CA7B5C"/>
        </a:solidFill>
        <a:ln>
          <a:noFill/>
        </a:ln>
      </dgm:spPr>
      <dgm:t>
        <a:bodyPr/>
        <a:lstStyle/>
        <a:p>
          <a:r>
            <a:rPr lang="en-GB" dirty="0"/>
            <a:t>Internal communication</a:t>
          </a:r>
        </a:p>
      </dgm:t>
    </dgm:pt>
    <dgm:pt modelId="{0E3FAC19-CFA1-CB45-8793-7E2B4258503E}" type="parTrans" cxnId="{5985EC03-449C-C648-A3A5-3C1D6A710571}">
      <dgm:prSet/>
      <dgm:spPr/>
      <dgm:t>
        <a:bodyPr/>
        <a:lstStyle/>
        <a:p>
          <a:endParaRPr lang="en-GB"/>
        </a:p>
      </dgm:t>
    </dgm:pt>
    <dgm:pt modelId="{089F302F-8504-754A-8C51-C18FBEF12C74}" type="sibTrans" cxnId="{5985EC03-449C-C648-A3A5-3C1D6A710571}">
      <dgm:prSet/>
      <dgm:spPr/>
      <dgm:t>
        <a:bodyPr/>
        <a:lstStyle/>
        <a:p>
          <a:endParaRPr lang="en-GB"/>
        </a:p>
      </dgm:t>
    </dgm:pt>
    <dgm:pt modelId="{4099183A-D038-4C4D-995E-AAA5F4B1AD1E}">
      <dgm:prSet phldrT="[Text]"/>
      <dgm:spPr>
        <a:solidFill>
          <a:srgbClr val="CAAC97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/>
            <a:t>Over focus externally (Stobart, 2016) </a:t>
          </a:r>
        </a:p>
      </dgm:t>
    </dgm:pt>
    <dgm:pt modelId="{7E742BBF-519D-AE45-8B01-81C42F61D0B1}" type="parTrans" cxnId="{1B6ACE37-BDCF-9044-82E9-56138F6131E5}">
      <dgm:prSet/>
      <dgm:spPr/>
      <dgm:t>
        <a:bodyPr/>
        <a:lstStyle/>
        <a:p>
          <a:endParaRPr lang="en-GB"/>
        </a:p>
      </dgm:t>
    </dgm:pt>
    <dgm:pt modelId="{48FB8DD8-8DEB-014A-AB79-230CB401A19D}" type="sibTrans" cxnId="{1B6ACE37-BDCF-9044-82E9-56138F6131E5}">
      <dgm:prSet/>
      <dgm:spPr/>
      <dgm:t>
        <a:bodyPr/>
        <a:lstStyle/>
        <a:p>
          <a:endParaRPr lang="en-GB"/>
        </a:p>
      </dgm:t>
    </dgm:pt>
    <dgm:pt modelId="{96C048E6-6F86-1B41-9B83-B1B0B5FA92FE}">
      <dgm:prSet phldrT="[Text]"/>
      <dgm:spPr>
        <a:solidFill>
          <a:srgbClr val="CAAC97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/>
            <a:t>Internal disconnect </a:t>
          </a:r>
        </a:p>
      </dgm:t>
    </dgm:pt>
    <dgm:pt modelId="{FF68A629-A574-0E48-856F-458B0C05FE06}" type="parTrans" cxnId="{0286AEFB-049E-7948-A6F4-50D17D8037D6}">
      <dgm:prSet/>
      <dgm:spPr/>
      <dgm:t>
        <a:bodyPr/>
        <a:lstStyle/>
        <a:p>
          <a:endParaRPr lang="en-GB"/>
        </a:p>
      </dgm:t>
    </dgm:pt>
    <dgm:pt modelId="{1A0C94F3-156A-4040-B358-E171C226CF60}" type="sibTrans" cxnId="{0286AEFB-049E-7948-A6F4-50D17D8037D6}">
      <dgm:prSet/>
      <dgm:spPr/>
      <dgm:t>
        <a:bodyPr/>
        <a:lstStyle/>
        <a:p>
          <a:endParaRPr lang="en-GB"/>
        </a:p>
      </dgm:t>
    </dgm:pt>
    <dgm:pt modelId="{752A2716-CA4E-164E-8D27-0BF41F6CD0CC}">
      <dgm:prSet phldrT="[Text]"/>
      <dgm:spPr>
        <a:solidFill>
          <a:srgbClr val="CA7B5C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/>
            <a:t>Training </a:t>
          </a:r>
        </a:p>
      </dgm:t>
    </dgm:pt>
    <dgm:pt modelId="{11022CC6-541E-7D4A-BD06-08AE18E80042}" type="parTrans" cxnId="{4E58CAB5-7D30-F24D-9B2E-D1D4C0753C6A}">
      <dgm:prSet/>
      <dgm:spPr/>
      <dgm:t>
        <a:bodyPr/>
        <a:lstStyle/>
        <a:p>
          <a:endParaRPr lang="en-GB"/>
        </a:p>
      </dgm:t>
    </dgm:pt>
    <dgm:pt modelId="{E304B695-9600-0C49-AECB-504E4810251A}" type="sibTrans" cxnId="{4E58CAB5-7D30-F24D-9B2E-D1D4C0753C6A}">
      <dgm:prSet/>
      <dgm:spPr/>
      <dgm:t>
        <a:bodyPr/>
        <a:lstStyle/>
        <a:p>
          <a:endParaRPr lang="en-GB"/>
        </a:p>
      </dgm:t>
    </dgm:pt>
    <dgm:pt modelId="{7E82BF8C-7D14-C24E-AF52-D44840D2B197}">
      <dgm:prSet phldrT="[Text]"/>
      <dgm:spPr>
        <a:solidFill>
          <a:srgbClr val="CAAC97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/>
            <a:t>Base level knowledge (HM Gov, 2023)</a:t>
          </a:r>
        </a:p>
      </dgm:t>
    </dgm:pt>
    <dgm:pt modelId="{16C8D88B-93C3-2B48-A14E-5D4D0858ED0C}" type="parTrans" cxnId="{7DB6296E-A6A1-6847-90CE-E770B4824F8F}">
      <dgm:prSet/>
      <dgm:spPr/>
      <dgm:t>
        <a:bodyPr/>
        <a:lstStyle/>
        <a:p>
          <a:endParaRPr lang="en-GB"/>
        </a:p>
      </dgm:t>
    </dgm:pt>
    <dgm:pt modelId="{EABD1607-C667-DF49-B524-F1FA1F96ACBB}" type="sibTrans" cxnId="{7DB6296E-A6A1-6847-90CE-E770B4824F8F}">
      <dgm:prSet/>
      <dgm:spPr/>
      <dgm:t>
        <a:bodyPr/>
        <a:lstStyle/>
        <a:p>
          <a:endParaRPr lang="en-GB"/>
        </a:p>
      </dgm:t>
    </dgm:pt>
    <dgm:pt modelId="{A389A70D-B357-1B43-A400-04AF75A98B1A}">
      <dgm:prSet phldrT="[Text]"/>
      <dgm:spPr>
        <a:solidFill>
          <a:srgbClr val="CAAC97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/>
            <a:t>Joint Training (Cambridge and Parkes, 2006)</a:t>
          </a:r>
        </a:p>
      </dgm:t>
    </dgm:pt>
    <dgm:pt modelId="{22DB3792-E61B-9749-B4C9-3BC294C5A988}" type="parTrans" cxnId="{AE72F517-8BC2-594F-86BB-730628358CC3}">
      <dgm:prSet/>
      <dgm:spPr/>
      <dgm:t>
        <a:bodyPr/>
        <a:lstStyle/>
        <a:p>
          <a:endParaRPr lang="en-GB"/>
        </a:p>
      </dgm:t>
    </dgm:pt>
    <dgm:pt modelId="{432B8470-4BA8-7146-9002-7A14A7E3A96B}" type="sibTrans" cxnId="{AE72F517-8BC2-594F-86BB-730628358CC3}">
      <dgm:prSet/>
      <dgm:spPr/>
      <dgm:t>
        <a:bodyPr/>
        <a:lstStyle/>
        <a:p>
          <a:endParaRPr lang="en-GB"/>
        </a:p>
      </dgm:t>
    </dgm:pt>
    <dgm:pt modelId="{0BDF6F92-9EA3-394C-BC35-FE236EA88448}" type="pres">
      <dgm:prSet presAssocID="{E743BFF7-FA82-0F46-A452-72DCF23D998D}" presName="Name0" presStyleCnt="0">
        <dgm:presLayoutVars>
          <dgm:dir/>
          <dgm:animLvl val="lvl"/>
          <dgm:resizeHandles val="exact"/>
        </dgm:presLayoutVars>
      </dgm:prSet>
      <dgm:spPr/>
    </dgm:pt>
    <dgm:pt modelId="{F196163F-0B7A-1740-A69C-760DE5E6BB3B}" type="pres">
      <dgm:prSet presAssocID="{DC24DD94-5776-E449-BFDE-15FCDC841463}" presName="vertFlow" presStyleCnt="0"/>
      <dgm:spPr/>
    </dgm:pt>
    <dgm:pt modelId="{E08DC11F-0CA0-F744-A815-C1E150A030BA}" type="pres">
      <dgm:prSet presAssocID="{DC24DD94-5776-E449-BFDE-15FCDC841463}" presName="header" presStyleLbl="node1" presStyleIdx="0" presStyleCnt="3"/>
      <dgm:spPr/>
    </dgm:pt>
    <dgm:pt modelId="{ECD7FC98-CF2D-0043-88DF-F8CDFBFF4826}" type="pres">
      <dgm:prSet presAssocID="{6B4C9B53-4130-7340-88B8-41BC75F58781}" presName="parTrans" presStyleLbl="sibTrans2D1" presStyleIdx="0" presStyleCnt="6"/>
      <dgm:spPr/>
    </dgm:pt>
    <dgm:pt modelId="{8FFB083D-3A47-F048-A053-5C23DFFD21C8}" type="pres">
      <dgm:prSet presAssocID="{819E0737-3171-864C-8463-8A67B76E026E}" presName="child" presStyleLbl="alignAccFollowNode1" presStyleIdx="0" presStyleCnt="6">
        <dgm:presLayoutVars>
          <dgm:chMax val="0"/>
          <dgm:bulletEnabled val="1"/>
        </dgm:presLayoutVars>
      </dgm:prSet>
      <dgm:spPr/>
    </dgm:pt>
    <dgm:pt modelId="{A835E37C-F55C-F841-8992-09F7A7C8FFD2}" type="pres">
      <dgm:prSet presAssocID="{493B85EC-5C16-FB40-B0BC-CBF756D5DB6A}" presName="sibTrans" presStyleLbl="sibTrans2D1" presStyleIdx="1" presStyleCnt="6"/>
      <dgm:spPr/>
    </dgm:pt>
    <dgm:pt modelId="{615FB175-B9B8-B74E-85BB-5ECDF331E25A}" type="pres">
      <dgm:prSet presAssocID="{413F7823-1521-4A4F-8A16-DA1B05111226}" presName="child" presStyleLbl="alignAccFollowNode1" presStyleIdx="1" presStyleCnt="6">
        <dgm:presLayoutVars>
          <dgm:chMax val="0"/>
          <dgm:bulletEnabled val="1"/>
        </dgm:presLayoutVars>
      </dgm:prSet>
      <dgm:spPr/>
    </dgm:pt>
    <dgm:pt modelId="{7271802E-C229-C04A-8FC1-716ABAB90705}" type="pres">
      <dgm:prSet presAssocID="{DC24DD94-5776-E449-BFDE-15FCDC841463}" presName="hSp" presStyleCnt="0"/>
      <dgm:spPr/>
    </dgm:pt>
    <dgm:pt modelId="{B5F475A7-59A7-E546-8223-5674444F4221}" type="pres">
      <dgm:prSet presAssocID="{785CEEF7-24A8-A346-B584-2D640176E770}" presName="vertFlow" presStyleCnt="0"/>
      <dgm:spPr/>
    </dgm:pt>
    <dgm:pt modelId="{0B110D52-CC14-E84A-AE38-ECAA78004669}" type="pres">
      <dgm:prSet presAssocID="{785CEEF7-24A8-A346-B584-2D640176E770}" presName="header" presStyleLbl="node1" presStyleIdx="1" presStyleCnt="3"/>
      <dgm:spPr/>
    </dgm:pt>
    <dgm:pt modelId="{65ED79FF-8804-0D40-A265-4D4A0778B719}" type="pres">
      <dgm:prSet presAssocID="{7E742BBF-519D-AE45-8B01-81C42F61D0B1}" presName="parTrans" presStyleLbl="sibTrans2D1" presStyleIdx="2" presStyleCnt="6"/>
      <dgm:spPr/>
    </dgm:pt>
    <dgm:pt modelId="{9387DF41-42EF-E94E-9F10-EA2425B691CA}" type="pres">
      <dgm:prSet presAssocID="{4099183A-D038-4C4D-995E-AAA5F4B1AD1E}" presName="child" presStyleLbl="alignAccFollowNode1" presStyleIdx="2" presStyleCnt="6">
        <dgm:presLayoutVars>
          <dgm:chMax val="0"/>
          <dgm:bulletEnabled val="1"/>
        </dgm:presLayoutVars>
      </dgm:prSet>
      <dgm:spPr/>
    </dgm:pt>
    <dgm:pt modelId="{18F3B0A6-EB16-DB4B-921A-E066C95E18DA}" type="pres">
      <dgm:prSet presAssocID="{48FB8DD8-8DEB-014A-AB79-230CB401A19D}" presName="sibTrans" presStyleLbl="sibTrans2D1" presStyleIdx="3" presStyleCnt="6"/>
      <dgm:spPr/>
    </dgm:pt>
    <dgm:pt modelId="{6B97A6BD-759C-C243-BD6C-00659417D6B3}" type="pres">
      <dgm:prSet presAssocID="{96C048E6-6F86-1B41-9B83-B1B0B5FA92FE}" presName="child" presStyleLbl="alignAccFollowNode1" presStyleIdx="3" presStyleCnt="6">
        <dgm:presLayoutVars>
          <dgm:chMax val="0"/>
          <dgm:bulletEnabled val="1"/>
        </dgm:presLayoutVars>
      </dgm:prSet>
      <dgm:spPr/>
    </dgm:pt>
    <dgm:pt modelId="{B5FE356C-5F26-594C-8F57-015E5ADC9F85}" type="pres">
      <dgm:prSet presAssocID="{785CEEF7-24A8-A346-B584-2D640176E770}" presName="hSp" presStyleCnt="0"/>
      <dgm:spPr/>
    </dgm:pt>
    <dgm:pt modelId="{4662F223-7952-6B48-AC75-EBAB83D38B65}" type="pres">
      <dgm:prSet presAssocID="{752A2716-CA4E-164E-8D27-0BF41F6CD0CC}" presName="vertFlow" presStyleCnt="0"/>
      <dgm:spPr/>
    </dgm:pt>
    <dgm:pt modelId="{7F7B421B-4BF3-2E41-8316-801A8B6BA277}" type="pres">
      <dgm:prSet presAssocID="{752A2716-CA4E-164E-8D27-0BF41F6CD0CC}" presName="header" presStyleLbl="node1" presStyleIdx="2" presStyleCnt="3"/>
      <dgm:spPr/>
    </dgm:pt>
    <dgm:pt modelId="{BE660C64-CD6D-0247-8800-0875A2570443}" type="pres">
      <dgm:prSet presAssocID="{16C8D88B-93C3-2B48-A14E-5D4D0858ED0C}" presName="parTrans" presStyleLbl="sibTrans2D1" presStyleIdx="4" presStyleCnt="6"/>
      <dgm:spPr/>
    </dgm:pt>
    <dgm:pt modelId="{126084CB-2E9C-5A43-B369-15ECF3763A7B}" type="pres">
      <dgm:prSet presAssocID="{7E82BF8C-7D14-C24E-AF52-D44840D2B197}" presName="child" presStyleLbl="alignAccFollowNode1" presStyleIdx="4" presStyleCnt="6">
        <dgm:presLayoutVars>
          <dgm:chMax val="0"/>
          <dgm:bulletEnabled val="1"/>
        </dgm:presLayoutVars>
      </dgm:prSet>
      <dgm:spPr/>
    </dgm:pt>
    <dgm:pt modelId="{E22384CA-8D3D-6747-A460-C493C128B462}" type="pres">
      <dgm:prSet presAssocID="{EABD1607-C667-DF49-B524-F1FA1F96ACBB}" presName="sibTrans" presStyleLbl="sibTrans2D1" presStyleIdx="5" presStyleCnt="6"/>
      <dgm:spPr/>
    </dgm:pt>
    <dgm:pt modelId="{9FD0EA4B-1C0F-804F-9A0E-22FD2EC73681}" type="pres">
      <dgm:prSet presAssocID="{A389A70D-B357-1B43-A400-04AF75A98B1A}" presName="child" presStyleLbl="alignAccFollowNode1" presStyleIdx="5" presStyleCnt="6">
        <dgm:presLayoutVars>
          <dgm:chMax val="0"/>
          <dgm:bulletEnabled val="1"/>
        </dgm:presLayoutVars>
      </dgm:prSet>
      <dgm:spPr/>
    </dgm:pt>
  </dgm:ptLst>
  <dgm:cxnLst>
    <dgm:cxn modelId="{5985EC03-449C-C648-A3A5-3C1D6A710571}" srcId="{E743BFF7-FA82-0F46-A452-72DCF23D998D}" destId="{785CEEF7-24A8-A346-B584-2D640176E770}" srcOrd="1" destOrd="0" parTransId="{0E3FAC19-CFA1-CB45-8793-7E2B4258503E}" sibTransId="{089F302F-8504-754A-8C51-C18FBEF12C74}"/>
    <dgm:cxn modelId="{FB31890E-8B70-2E49-A083-BFCB20A5A665}" srcId="{E743BFF7-FA82-0F46-A452-72DCF23D998D}" destId="{DC24DD94-5776-E449-BFDE-15FCDC841463}" srcOrd="0" destOrd="0" parTransId="{B9E26FE9-0BF3-2E45-8B53-243FB5903FAA}" sibTransId="{5309957A-3ADD-134B-9E8E-8D123D27A6F8}"/>
    <dgm:cxn modelId="{B2C90A16-E1A5-C04E-99C4-87616A7385A1}" type="presOf" srcId="{4099183A-D038-4C4D-995E-AAA5F4B1AD1E}" destId="{9387DF41-42EF-E94E-9F10-EA2425B691CA}" srcOrd="0" destOrd="0" presId="urn:microsoft.com/office/officeart/2005/8/layout/lProcess1"/>
    <dgm:cxn modelId="{AE72F517-8BC2-594F-86BB-730628358CC3}" srcId="{752A2716-CA4E-164E-8D27-0BF41F6CD0CC}" destId="{A389A70D-B357-1B43-A400-04AF75A98B1A}" srcOrd="1" destOrd="0" parTransId="{22DB3792-E61B-9749-B4C9-3BC294C5A988}" sibTransId="{432B8470-4BA8-7146-9002-7A14A7E3A96B}"/>
    <dgm:cxn modelId="{FE149D22-8B24-AF43-9D23-4136CD235A15}" type="presOf" srcId="{DC24DD94-5776-E449-BFDE-15FCDC841463}" destId="{E08DC11F-0CA0-F744-A815-C1E150A030BA}" srcOrd="0" destOrd="0" presId="urn:microsoft.com/office/officeart/2005/8/layout/lProcess1"/>
    <dgm:cxn modelId="{D4114C29-4154-1647-9080-6F96C1A54AD4}" type="presOf" srcId="{493B85EC-5C16-FB40-B0BC-CBF756D5DB6A}" destId="{A835E37C-F55C-F841-8992-09F7A7C8FFD2}" srcOrd="0" destOrd="0" presId="urn:microsoft.com/office/officeart/2005/8/layout/lProcess1"/>
    <dgm:cxn modelId="{D0B53831-DEA9-E742-9ECE-61CD061223F5}" type="presOf" srcId="{819E0737-3171-864C-8463-8A67B76E026E}" destId="{8FFB083D-3A47-F048-A053-5C23DFFD21C8}" srcOrd="0" destOrd="0" presId="urn:microsoft.com/office/officeart/2005/8/layout/lProcess1"/>
    <dgm:cxn modelId="{DA5EE635-418D-F44F-B42C-8F91F4A4F8FE}" type="presOf" srcId="{7E82BF8C-7D14-C24E-AF52-D44840D2B197}" destId="{126084CB-2E9C-5A43-B369-15ECF3763A7B}" srcOrd="0" destOrd="0" presId="urn:microsoft.com/office/officeart/2005/8/layout/lProcess1"/>
    <dgm:cxn modelId="{1B6ACE37-BDCF-9044-82E9-56138F6131E5}" srcId="{785CEEF7-24A8-A346-B584-2D640176E770}" destId="{4099183A-D038-4C4D-995E-AAA5F4B1AD1E}" srcOrd="0" destOrd="0" parTransId="{7E742BBF-519D-AE45-8B01-81C42F61D0B1}" sibTransId="{48FB8DD8-8DEB-014A-AB79-230CB401A19D}"/>
    <dgm:cxn modelId="{D756DD59-B7D6-FD45-8528-749164AD3E9A}" type="presOf" srcId="{16C8D88B-93C3-2B48-A14E-5D4D0858ED0C}" destId="{BE660C64-CD6D-0247-8800-0875A2570443}" srcOrd="0" destOrd="0" presId="urn:microsoft.com/office/officeart/2005/8/layout/lProcess1"/>
    <dgm:cxn modelId="{F6F2255A-DE58-F940-8C3B-E9836A1AC664}" type="presOf" srcId="{785CEEF7-24A8-A346-B584-2D640176E770}" destId="{0B110D52-CC14-E84A-AE38-ECAA78004669}" srcOrd="0" destOrd="0" presId="urn:microsoft.com/office/officeart/2005/8/layout/lProcess1"/>
    <dgm:cxn modelId="{8CEA866A-FE03-4F4E-BBCC-F95DB09C7C3F}" type="presOf" srcId="{E743BFF7-FA82-0F46-A452-72DCF23D998D}" destId="{0BDF6F92-9EA3-394C-BC35-FE236EA88448}" srcOrd="0" destOrd="0" presId="urn:microsoft.com/office/officeart/2005/8/layout/lProcess1"/>
    <dgm:cxn modelId="{4FE3106B-18AA-CE40-B12C-D2B0BB936292}" type="presOf" srcId="{EABD1607-C667-DF49-B524-F1FA1F96ACBB}" destId="{E22384CA-8D3D-6747-A460-C493C128B462}" srcOrd="0" destOrd="0" presId="urn:microsoft.com/office/officeart/2005/8/layout/lProcess1"/>
    <dgm:cxn modelId="{4C87C46D-1266-2B4E-A7B9-053EF7C724A3}" type="presOf" srcId="{413F7823-1521-4A4F-8A16-DA1B05111226}" destId="{615FB175-B9B8-B74E-85BB-5ECDF331E25A}" srcOrd="0" destOrd="0" presId="urn:microsoft.com/office/officeart/2005/8/layout/lProcess1"/>
    <dgm:cxn modelId="{7DB6296E-A6A1-6847-90CE-E770B4824F8F}" srcId="{752A2716-CA4E-164E-8D27-0BF41F6CD0CC}" destId="{7E82BF8C-7D14-C24E-AF52-D44840D2B197}" srcOrd="0" destOrd="0" parTransId="{16C8D88B-93C3-2B48-A14E-5D4D0858ED0C}" sibTransId="{EABD1607-C667-DF49-B524-F1FA1F96ACBB}"/>
    <dgm:cxn modelId="{8DD23871-29AF-2944-892C-08688F9894C7}" type="presOf" srcId="{6B4C9B53-4130-7340-88B8-41BC75F58781}" destId="{ECD7FC98-CF2D-0043-88DF-F8CDFBFF4826}" srcOrd="0" destOrd="0" presId="urn:microsoft.com/office/officeart/2005/8/layout/lProcess1"/>
    <dgm:cxn modelId="{C8603885-DCEC-CC40-A766-39EFFDC8E56D}" type="presOf" srcId="{7E742BBF-519D-AE45-8B01-81C42F61D0B1}" destId="{65ED79FF-8804-0D40-A265-4D4A0778B719}" srcOrd="0" destOrd="0" presId="urn:microsoft.com/office/officeart/2005/8/layout/lProcess1"/>
    <dgm:cxn modelId="{4006559A-C63C-8147-90A8-828C9F3BC2E0}" type="presOf" srcId="{A389A70D-B357-1B43-A400-04AF75A98B1A}" destId="{9FD0EA4B-1C0F-804F-9A0E-22FD2EC73681}" srcOrd="0" destOrd="0" presId="urn:microsoft.com/office/officeart/2005/8/layout/lProcess1"/>
    <dgm:cxn modelId="{C7FCB39E-BE29-4347-9558-A92C6B22B3E9}" type="presOf" srcId="{752A2716-CA4E-164E-8D27-0BF41F6CD0CC}" destId="{7F7B421B-4BF3-2E41-8316-801A8B6BA277}" srcOrd="0" destOrd="0" presId="urn:microsoft.com/office/officeart/2005/8/layout/lProcess1"/>
    <dgm:cxn modelId="{1D79BCA5-5982-AB49-969D-9B519E57C5E7}" srcId="{DC24DD94-5776-E449-BFDE-15FCDC841463}" destId="{819E0737-3171-864C-8463-8A67B76E026E}" srcOrd="0" destOrd="0" parTransId="{6B4C9B53-4130-7340-88B8-41BC75F58781}" sibTransId="{493B85EC-5C16-FB40-B0BC-CBF756D5DB6A}"/>
    <dgm:cxn modelId="{9A4CB6AF-B18E-5E47-B425-1383F1EF9C5D}" type="presOf" srcId="{48FB8DD8-8DEB-014A-AB79-230CB401A19D}" destId="{18F3B0A6-EB16-DB4B-921A-E066C95E18DA}" srcOrd="0" destOrd="0" presId="urn:microsoft.com/office/officeart/2005/8/layout/lProcess1"/>
    <dgm:cxn modelId="{4E58CAB5-7D30-F24D-9B2E-D1D4C0753C6A}" srcId="{E743BFF7-FA82-0F46-A452-72DCF23D998D}" destId="{752A2716-CA4E-164E-8D27-0BF41F6CD0CC}" srcOrd="2" destOrd="0" parTransId="{11022CC6-541E-7D4A-BD06-08AE18E80042}" sibTransId="{E304B695-9600-0C49-AECB-504E4810251A}"/>
    <dgm:cxn modelId="{F07475B6-6236-724D-A157-47B20BCE0624}" type="presOf" srcId="{96C048E6-6F86-1B41-9B83-B1B0B5FA92FE}" destId="{6B97A6BD-759C-C243-BD6C-00659417D6B3}" srcOrd="0" destOrd="0" presId="urn:microsoft.com/office/officeart/2005/8/layout/lProcess1"/>
    <dgm:cxn modelId="{0286AEFB-049E-7948-A6F4-50D17D8037D6}" srcId="{785CEEF7-24A8-A346-B584-2D640176E770}" destId="{96C048E6-6F86-1B41-9B83-B1B0B5FA92FE}" srcOrd="1" destOrd="0" parTransId="{FF68A629-A574-0E48-856F-458B0C05FE06}" sibTransId="{1A0C94F3-156A-4040-B358-E171C226CF60}"/>
    <dgm:cxn modelId="{AC8314FE-E7F2-A748-A736-06DA08291A52}" srcId="{DC24DD94-5776-E449-BFDE-15FCDC841463}" destId="{413F7823-1521-4A4F-8A16-DA1B05111226}" srcOrd="1" destOrd="0" parTransId="{0882BB77-AFB0-B645-AC8C-F2F72DFBB15A}" sibTransId="{50BF1337-F42F-DB45-993F-A72D4EF36CD6}"/>
    <dgm:cxn modelId="{D7AE9090-36F6-8B4C-A16F-0F2F464B406E}" type="presParOf" srcId="{0BDF6F92-9EA3-394C-BC35-FE236EA88448}" destId="{F196163F-0B7A-1740-A69C-760DE5E6BB3B}" srcOrd="0" destOrd="0" presId="urn:microsoft.com/office/officeart/2005/8/layout/lProcess1"/>
    <dgm:cxn modelId="{805458E4-099B-564F-9D6A-B86C3A1536F3}" type="presParOf" srcId="{F196163F-0B7A-1740-A69C-760DE5E6BB3B}" destId="{E08DC11F-0CA0-F744-A815-C1E150A030BA}" srcOrd="0" destOrd="0" presId="urn:microsoft.com/office/officeart/2005/8/layout/lProcess1"/>
    <dgm:cxn modelId="{10614BDB-0E5A-494E-97E0-099A9F966039}" type="presParOf" srcId="{F196163F-0B7A-1740-A69C-760DE5E6BB3B}" destId="{ECD7FC98-CF2D-0043-88DF-F8CDFBFF4826}" srcOrd="1" destOrd="0" presId="urn:microsoft.com/office/officeart/2005/8/layout/lProcess1"/>
    <dgm:cxn modelId="{71F6540D-C96C-E64D-A59F-9A0601F32158}" type="presParOf" srcId="{F196163F-0B7A-1740-A69C-760DE5E6BB3B}" destId="{8FFB083D-3A47-F048-A053-5C23DFFD21C8}" srcOrd="2" destOrd="0" presId="urn:microsoft.com/office/officeart/2005/8/layout/lProcess1"/>
    <dgm:cxn modelId="{5F8B64A4-CB86-804A-AF69-E3F28BB7C55D}" type="presParOf" srcId="{F196163F-0B7A-1740-A69C-760DE5E6BB3B}" destId="{A835E37C-F55C-F841-8992-09F7A7C8FFD2}" srcOrd="3" destOrd="0" presId="urn:microsoft.com/office/officeart/2005/8/layout/lProcess1"/>
    <dgm:cxn modelId="{45DBE1D9-0ABA-C043-9587-CA072A3C735C}" type="presParOf" srcId="{F196163F-0B7A-1740-A69C-760DE5E6BB3B}" destId="{615FB175-B9B8-B74E-85BB-5ECDF331E25A}" srcOrd="4" destOrd="0" presId="urn:microsoft.com/office/officeart/2005/8/layout/lProcess1"/>
    <dgm:cxn modelId="{3B525730-D777-7444-BF43-4E4ECE2E6F3C}" type="presParOf" srcId="{0BDF6F92-9EA3-394C-BC35-FE236EA88448}" destId="{7271802E-C229-C04A-8FC1-716ABAB90705}" srcOrd="1" destOrd="0" presId="urn:microsoft.com/office/officeart/2005/8/layout/lProcess1"/>
    <dgm:cxn modelId="{0221F8CB-E6AB-5347-B14D-CA704624AA62}" type="presParOf" srcId="{0BDF6F92-9EA3-394C-BC35-FE236EA88448}" destId="{B5F475A7-59A7-E546-8223-5674444F4221}" srcOrd="2" destOrd="0" presId="urn:microsoft.com/office/officeart/2005/8/layout/lProcess1"/>
    <dgm:cxn modelId="{2DEB17F1-97D6-9141-A70A-96DBB5CCF332}" type="presParOf" srcId="{B5F475A7-59A7-E546-8223-5674444F4221}" destId="{0B110D52-CC14-E84A-AE38-ECAA78004669}" srcOrd="0" destOrd="0" presId="urn:microsoft.com/office/officeart/2005/8/layout/lProcess1"/>
    <dgm:cxn modelId="{685B91A8-DE8C-8D45-BB82-A9EDFC4BA9B9}" type="presParOf" srcId="{B5F475A7-59A7-E546-8223-5674444F4221}" destId="{65ED79FF-8804-0D40-A265-4D4A0778B719}" srcOrd="1" destOrd="0" presId="urn:microsoft.com/office/officeart/2005/8/layout/lProcess1"/>
    <dgm:cxn modelId="{1DC5BAFE-ECE5-DE4F-91BA-C2DDD2B81A8A}" type="presParOf" srcId="{B5F475A7-59A7-E546-8223-5674444F4221}" destId="{9387DF41-42EF-E94E-9F10-EA2425B691CA}" srcOrd="2" destOrd="0" presId="urn:microsoft.com/office/officeart/2005/8/layout/lProcess1"/>
    <dgm:cxn modelId="{0E7CA8D8-D360-184D-A542-0E90F7A0B8EC}" type="presParOf" srcId="{B5F475A7-59A7-E546-8223-5674444F4221}" destId="{18F3B0A6-EB16-DB4B-921A-E066C95E18DA}" srcOrd="3" destOrd="0" presId="urn:microsoft.com/office/officeart/2005/8/layout/lProcess1"/>
    <dgm:cxn modelId="{EF2FA7A1-29A4-4D48-B129-4749F4120B3A}" type="presParOf" srcId="{B5F475A7-59A7-E546-8223-5674444F4221}" destId="{6B97A6BD-759C-C243-BD6C-00659417D6B3}" srcOrd="4" destOrd="0" presId="urn:microsoft.com/office/officeart/2005/8/layout/lProcess1"/>
    <dgm:cxn modelId="{4E906BF3-9C68-5244-A983-0CC5010A8847}" type="presParOf" srcId="{0BDF6F92-9EA3-394C-BC35-FE236EA88448}" destId="{B5FE356C-5F26-594C-8F57-015E5ADC9F85}" srcOrd="3" destOrd="0" presId="urn:microsoft.com/office/officeart/2005/8/layout/lProcess1"/>
    <dgm:cxn modelId="{E0A71ACC-EB25-2049-93C9-4EDC5550F98E}" type="presParOf" srcId="{0BDF6F92-9EA3-394C-BC35-FE236EA88448}" destId="{4662F223-7952-6B48-AC75-EBAB83D38B65}" srcOrd="4" destOrd="0" presId="urn:microsoft.com/office/officeart/2005/8/layout/lProcess1"/>
    <dgm:cxn modelId="{CD0595D5-F946-544C-8C8E-672D00C7BFAD}" type="presParOf" srcId="{4662F223-7952-6B48-AC75-EBAB83D38B65}" destId="{7F7B421B-4BF3-2E41-8316-801A8B6BA277}" srcOrd="0" destOrd="0" presId="urn:microsoft.com/office/officeart/2005/8/layout/lProcess1"/>
    <dgm:cxn modelId="{1AEA6531-C822-AA43-869F-B7243F5DDE56}" type="presParOf" srcId="{4662F223-7952-6B48-AC75-EBAB83D38B65}" destId="{BE660C64-CD6D-0247-8800-0875A2570443}" srcOrd="1" destOrd="0" presId="urn:microsoft.com/office/officeart/2005/8/layout/lProcess1"/>
    <dgm:cxn modelId="{E1F30D33-BB11-FE4B-B790-C072F4817187}" type="presParOf" srcId="{4662F223-7952-6B48-AC75-EBAB83D38B65}" destId="{126084CB-2E9C-5A43-B369-15ECF3763A7B}" srcOrd="2" destOrd="0" presId="urn:microsoft.com/office/officeart/2005/8/layout/lProcess1"/>
    <dgm:cxn modelId="{1AB82BA4-916B-FF45-9833-5727D817DDC6}" type="presParOf" srcId="{4662F223-7952-6B48-AC75-EBAB83D38B65}" destId="{E22384CA-8D3D-6747-A460-C493C128B462}" srcOrd="3" destOrd="0" presId="urn:microsoft.com/office/officeart/2005/8/layout/lProcess1"/>
    <dgm:cxn modelId="{36FE5E34-7672-5E42-AC07-FCB2F0D0AE9C}" type="presParOf" srcId="{4662F223-7952-6B48-AC75-EBAB83D38B65}" destId="{9FD0EA4B-1C0F-804F-9A0E-22FD2EC73681}" srcOrd="4" destOrd="0" presId="urn:microsoft.com/office/officeart/2005/8/layout/lProcess1"/>
  </dgm:cxnLst>
  <dgm:bg>
    <a:noFill/>
  </dgm:bg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E6D36F-964D-8947-9177-E828FEE6E4A7}" type="doc">
      <dgm:prSet loTypeId="urn:microsoft.com/office/officeart/2005/8/layout/hList1" loCatId="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DF7C1240-12B8-F149-A0A0-C4C6288B7383}">
      <dgm:prSet phldrT="[Text]"/>
      <dgm:spPr>
        <a:solidFill>
          <a:srgbClr val="FFA935"/>
        </a:solidFill>
        <a:ln>
          <a:noFill/>
        </a:ln>
      </dgm:spPr>
      <dgm:t>
        <a:bodyPr/>
        <a:lstStyle/>
        <a:p>
          <a:r>
            <a:rPr lang="en-GB" dirty="0"/>
            <a:t>Aims and objectives </a:t>
          </a:r>
        </a:p>
      </dgm:t>
    </dgm:pt>
    <dgm:pt modelId="{49E782F2-6C5D-D44E-A35C-276C2C97D71F}" type="parTrans" cxnId="{EDF8461F-FFFD-CF49-BA34-10D2F9271D8E}">
      <dgm:prSet/>
      <dgm:spPr/>
      <dgm:t>
        <a:bodyPr/>
        <a:lstStyle/>
        <a:p>
          <a:endParaRPr lang="en-GB"/>
        </a:p>
      </dgm:t>
    </dgm:pt>
    <dgm:pt modelId="{7172F6EF-5FEF-9A45-8DC7-D1D84D25F3A1}" type="sibTrans" cxnId="{EDF8461F-FFFD-CF49-BA34-10D2F9271D8E}">
      <dgm:prSet/>
      <dgm:spPr/>
      <dgm:t>
        <a:bodyPr/>
        <a:lstStyle/>
        <a:p>
          <a:endParaRPr lang="en-GB"/>
        </a:p>
      </dgm:t>
    </dgm:pt>
    <dgm:pt modelId="{5CC6F3AA-A432-1C44-B762-671BB3FA551B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/>
            <a:t>Police working effectively with partner agencies to safeguard children </a:t>
          </a:r>
        </a:p>
      </dgm:t>
    </dgm:pt>
    <dgm:pt modelId="{8B6DC386-8D5A-1C47-B4C6-18B4D8259D78}" type="parTrans" cxnId="{FBA3970A-3494-DC41-8C31-52DE88295624}">
      <dgm:prSet/>
      <dgm:spPr/>
      <dgm:t>
        <a:bodyPr/>
        <a:lstStyle/>
        <a:p>
          <a:endParaRPr lang="en-GB"/>
        </a:p>
      </dgm:t>
    </dgm:pt>
    <dgm:pt modelId="{40784956-4C82-9543-8421-51D2C6421AB5}" type="sibTrans" cxnId="{FBA3970A-3494-DC41-8C31-52DE88295624}">
      <dgm:prSet/>
      <dgm:spPr/>
      <dgm:t>
        <a:bodyPr/>
        <a:lstStyle/>
        <a:p>
          <a:endParaRPr lang="en-GB"/>
        </a:p>
      </dgm:t>
    </dgm:pt>
    <dgm:pt modelId="{1495E724-2BC6-EA4C-87D6-2AF13A663D4E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/>
            <a:t>Contributions </a:t>
          </a:r>
        </a:p>
      </dgm:t>
    </dgm:pt>
    <dgm:pt modelId="{4790693A-3BE5-9444-85D8-7E32BB1237E8}" type="parTrans" cxnId="{877F4FF4-AA7C-1545-AEBA-8D791DA8EC9D}">
      <dgm:prSet/>
      <dgm:spPr/>
      <dgm:t>
        <a:bodyPr/>
        <a:lstStyle/>
        <a:p>
          <a:endParaRPr lang="en-GB"/>
        </a:p>
      </dgm:t>
    </dgm:pt>
    <dgm:pt modelId="{F4663F22-E243-A048-98F1-BBD58CD49842}" type="sibTrans" cxnId="{877F4FF4-AA7C-1545-AEBA-8D791DA8EC9D}">
      <dgm:prSet/>
      <dgm:spPr/>
      <dgm:t>
        <a:bodyPr/>
        <a:lstStyle/>
        <a:p>
          <a:endParaRPr lang="en-GB"/>
        </a:p>
      </dgm:t>
    </dgm:pt>
    <dgm:pt modelId="{DDCE7D18-0F9B-914B-B206-972AA1AD6C3E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/>
            <a:t>Expectations </a:t>
          </a:r>
        </a:p>
      </dgm:t>
    </dgm:pt>
    <dgm:pt modelId="{484BDCF9-06A6-1C45-B932-2E61305327C7}" type="parTrans" cxnId="{317AB267-BF8E-1E48-930F-3398C7C158A9}">
      <dgm:prSet/>
      <dgm:spPr/>
      <dgm:t>
        <a:bodyPr/>
        <a:lstStyle/>
        <a:p>
          <a:endParaRPr lang="en-GB"/>
        </a:p>
      </dgm:t>
    </dgm:pt>
    <dgm:pt modelId="{575233EE-33E4-4344-8D14-F54998A61233}" type="sibTrans" cxnId="{317AB267-BF8E-1E48-930F-3398C7C158A9}">
      <dgm:prSet/>
      <dgm:spPr/>
      <dgm:t>
        <a:bodyPr/>
        <a:lstStyle/>
        <a:p>
          <a:endParaRPr lang="en-GB"/>
        </a:p>
      </dgm:t>
    </dgm:pt>
    <dgm:pt modelId="{CAACB431-BD56-B145-B341-B52DC4FDDEE6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/>
            <a:t>Facilitators/Preventors </a:t>
          </a:r>
        </a:p>
      </dgm:t>
    </dgm:pt>
    <dgm:pt modelId="{B82EDA86-E458-6E45-8146-B28CC39D9953}" type="parTrans" cxnId="{8B53D420-F6F3-E34A-9F63-E95D794C513A}">
      <dgm:prSet/>
      <dgm:spPr/>
      <dgm:t>
        <a:bodyPr/>
        <a:lstStyle/>
        <a:p>
          <a:endParaRPr lang="en-GB"/>
        </a:p>
      </dgm:t>
    </dgm:pt>
    <dgm:pt modelId="{60EFB9F7-B4B4-AD46-8130-0FF40989A6CB}" type="sibTrans" cxnId="{8B53D420-F6F3-E34A-9F63-E95D794C513A}">
      <dgm:prSet/>
      <dgm:spPr/>
      <dgm:t>
        <a:bodyPr/>
        <a:lstStyle/>
        <a:p>
          <a:endParaRPr lang="en-GB"/>
        </a:p>
      </dgm:t>
    </dgm:pt>
    <dgm:pt modelId="{71A54C74-2A89-2E41-A18F-170D4540AEF8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/>
            <a:t>Training </a:t>
          </a:r>
        </a:p>
      </dgm:t>
    </dgm:pt>
    <dgm:pt modelId="{0F1B2673-8AC0-0D41-A0C1-DEB2BC761432}" type="parTrans" cxnId="{76349E73-18CD-7D48-BE17-B52C5FD52F2E}">
      <dgm:prSet/>
      <dgm:spPr/>
      <dgm:t>
        <a:bodyPr/>
        <a:lstStyle/>
        <a:p>
          <a:endParaRPr lang="en-GB"/>
        </a:p>
      </dgm:t>
    </dgm:pt>
    <dgm:pt modelId="{2A6421C0-15AA-0942-BDBE-D4565C24C643}" type="sibTrans" cxnId="{76349E73-18CD-7D48-BE17-B52C5FD52F2E}">
      <dgm:prSet/>
      <dgm:spPr/>
      <dgm:t>
        <a:bodyPr/>
        <a:lstStyle/>
        <a:p>
          <a:endParaRPr lang="en-GB"/>
        </a:p>
      </dgm:t>
    </dgm:pt>
    <dgm:pt modelId="{12A8E223-902A-6943-985B-B22F8CC63649}" type="pres">
      <dgm:prSet presAssocID="{7CE6D36F-964D-8947-9177-E828FEE6E4A7}" presName="Name0" presStyleCnt="0">
        <dgm:presLayoutVars>
          <dgm:dir/>
          <dgm:animLvl val="lvl"/>
          <dgm:resizeHandles val="exact"/>
        </dgm:presLayoutVars>
      </dgm:prSet>
      <dgm:spPr/>
    </dgm:pt>
    <dgm:pt modelId="{F4CE6B27-4F5D-9043-BBEE-158DE822989E}" type="pres">
      <dgm:prSet presAssocID="{DF7C1240-12B8-F149-A0A0-C4C6288B7383}" presName="composite" presStyleCnt="0"/>
      <dgm:spPr/>
    </dgm:pt>
    <dgm:pt modelId="{0043318C-42CE-424F-8F3C-59DF651A3103}" type="pres">
      <dgm:prSet presAssocID="{DF7C1240-12B8-F149-A0A0-C4C6288B7383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D32C97E6-5D01-234F-B640-5C00F69B6560}" type="pres">
      <dgm:prSet presAssocID="{DF7C1240-12B8-F149-A0A0-C4C6288B7383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03974508-FBD6-3B46-AF4A-69C8A06F521F}" type="presOf" srcId="{5CC6F3AA-A432-1C44-B762-671BB3FA551B}" destId="{D32C97E6-5D01-234F-B640-5C00F69B6560}" srcOrd="0" destOrd="0" presId="urn:microsoft.com/office/officeart/2005/8/layout/hList1"/>
    <dgm:cxn modelId="{FBA3970A-3494-DC41-8C31-52DE88295624}" srcId="{DF7C1240-12B8-F149-A0A0-C4C6288B7383}" destId="{5CC6F3AA-A432-1C44-B762-671BB3FA551B}" srcOrd="0" destOrd="0" parTransId="{8B6DC386-8D5A-1C47-B4C6-18B4D8259D78}" sibTransId="{40784956-4C82-9543-8421-51D2C6421AB5}"/>
    <dgm:cxn modelId="{EDF8461F-FFFD-CF49-BA34-10D2F9271D8E}" srcId="{7CE6D36F-964D-8947-9177-E828FEE6E4A7}" destId="{DF7C1240-12B8-F149-A0A0-C4C6288B7383}" srcOrd="0" destOrd="0" parTransId="{49E782F2-6C5D-D44E-A35C-276C2C97D71F}" sibTransId="{7172F6EF-5FEF-9A45-8DC7-D1D84D25F3A1}"/>
    <dgm:cxn modelId="{8B53D420-F6F3-E34A-9F63-E95D794C513A}" srcId="{DF7C1240-12B8-F149-A0A0-C4C6288B7383}" destId="{CAACB431-BD56-B145-B341-B52DC4FDDEE6}" srcOrd="3" destOrd="0" parTransId="{B82EDA86-E458-6E45-8146-B28CC39D9953}" sibTransId="{60EFB9F7-B4B4-AD46-8130-0FF40989A6CB}"/>
    <dgm:cxn modelId="{C08A3230-3919-F243-935F-6C6FD93452A1}" type="presOf" srcId="{DF7C1240-12B8-F149-A0A0-C4C6288B7383}" destId="{0043318C-42CE-424F-8F3C-59DF651A3103}" srcOrd="0" destOrd="0" presId="urn:microsoft.com/office/officeart/2005/8/layout/hList1"/>
    <dgm:cxn modelId="{3DE60635-C2A5-F14C-9B6E-B4691EAE3223}" type="presOf" srcId="{71A54C74-2A89-2E41-A18F-170D4540AEF8}" destId="{D32C97E6-5D01-234F-B640-5C00F69B6560}" srcOrd="0" destOrd="4" presId="urn:microsoft.com/office/officeart/2005/8/layout/hList1"/>
    <dgm:cxn modelId="{FFFE914B-EC71-034F-8D87-2F5DFC0B30E8}" type="presOf" srcId="{CAACB431-BD56-B145-B341-B52DC4FDDEE6}" destId="{D32C97E6-5D01-234F-B640-5C00F69B6560}" srcOrd="0" destOrd="3" presId="urn:microsoft.com/office/officeart/2005/8/layout/hList1"/>
    <dgm:cxn modelId="{317AB267-BF8E-1E48-930F-3398C7C158A9}" srcId="{DF7C1240-12B8-F149-A0A0-C4C6288B7383}" destId="{DDCE7D18-0F9B-914B-B206-972AA1AD6C3E}" srcOrd="2" destOrd="0" parTransId="{484BDCF9-06A6-1C45-B932-2E61305327C7}" sibTransId="{575233EE-33E4-4344-8D14-F54998A61233}"/>
    <dgm:cxn modelId="{76349E73-18CD-7D48-BE17-B52C5FD52F2E}" srcId="{DF7C1240-12B8-F149-A0A0-C4C6288B7383}" destId="{71A54C74-2A89-2E41-A18F-170D4540AEF8}" srcOrd="4" destOrd="0" parTransId="{0F1B2673-8AC0-0D41-A0C1-DEB2BC761432}" sibTransId="{2A6421C0-15AA-0942-BDBE-D4565C24C643}"/>
    <dgm:cxn modelId="{5AB7659F-F261-E440-968E-06CD47F599A4}" type="presOf" srcId="{7CE6D36F-964D-8947-9177-E828FEE6E4A7}" destId="{12A8E223-902A-6943-985B-B22F8CC63649}" srcOrd="0" destOrd="0" presId="urn:microsoft.com/office/officeart/2005/8/layout/hList1"/>
    <dgm:cxn modelId="{0C43C7A6-5EAD-A841-8EC4-C7F597964248}" type="presOf" srcId="{1495E724-2BC6-EA4C-87D6-2AF13A663D4E}" destId="{D32C97E6-5D01-234F-B640-5C00F69B6560}" srcOrd="0" destOrd="1" presId="urn:microsoft.com/office/officeart/2005/8/layout/hList1"/>
    <dgm:cxn modelId="{4DA21BCE-33F6-E84A-8E7E-2B33D9BF379D}" type="presOf" srcId="{DDCE7D18-0F9B-914B-B206-972AA1AD6C3E}" destId="{D32C97E6-5D01-234F-B640-5C00F69B6560}" srcOrd="0" destOrd="2" presId="urn:microsoft.com/office/officeart/2005/8/layout/hList1"/>
    <dgm:cxn modelId="{877F4FF4-AA7C-1545-AEBA-8D791DA8EC9D}" srcId="{DF7C1240-12B8-F149-A0A0-C4C6288B7383}" destId="{1495E724-2BC6-EA4C-87D6-2AF13A663D4E}" srcOrd="1" destOrd="0" parTransId="{4790693A-3BE5-9444-85D8-7E32BB1237E8}" sibTransId="{F4663F22-E243-A048-98F1-BBD58CD49842}"/>
    <dgm:cxn modelId="{E21B3900-8EAE-E34D-BEDB-68E51101072E}" type="presParOf" srcId="{12A8E223-902A-6943-985B-B22F8CC63649}" destId="{F4CE6B27-4F5D-9043-BBEE-158DE822989E}" srcOrd="0" destOrd="0" presId="urn:microsoft.com/office/officeart/2005/8/layout/hList1"/>
    <dgm:cxn modelId="{74B9804B-E531-204B-AD25-CCFFAE8D4287}" type="presParOf" srcId="{F4CE6B27-4F5D-9043-BBEE-158DE822989E}" destId="{0043318C-42CE-424F-8F3C-59DF651A3103}" srcOrd="0" destOrd="0" presId="urn:microsoft.com/office/officeart/2005/8/layout/hList1"/>
    <dgm:cxn modelId="{5E900CE5-B92A-004D-956A-D5324CBA5DB1}" type="presParOf" srcId="{F4CE6B27-4F5D-9043-BBEE-158DE822989E}" destId="{D32C97E6-5D01-234F-B640-5C00F69B6560}" srcOrd="1" destOrd="0" presId="urn:microsoft.com/office/officeart/2005/8/layout/hList1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E29387-E45E-4648-8877-698A053369F4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DB4F52-3B37-8F42-B137-87E2E4EC4F51}">
      <dgm:prSet phldrT="[Text]"/>
      <dgm:spPr>
        <a:solidFill>
          <a:srgbClr val="FFA935"/>
        </a:solidFill>
        <a:ln>
          <a:noFill/>
        </a:ln>
      </dgm:spPr>
      <dgm:t>
        <a:bodyPr/>
        <a:lstStyle/>
        <a:p>
          <a:r>
            <a:rPr lang="en-GB" dirty="0"/>
            <a:t>Background </a:t>
          </a:r>
        </a:p>
      </dgm:t>
    </dgm:pt>
    <dgm:pt modelId="{078A83F9-EB18-0D4B-AA03-14F5DE5FF089}" type="parTrans" cxnId="{DD38B6BA-CD55-A846-A4A6-B2B715CD99CA}">
      <dgm:prSet/>
      <dgm:spPr/>
      <dgm:t>
        <a:bodyPr/>
        <a:lstStyle/>
        <a:p>
          <a:endParaRPr lang="en-GB"/>
        </a:p>
      </dgm:t>
    </dgm:pt>
    <dgm:pt modelId="{4F9EFC6B-EAFD-AB46-818F-223C74C466E4}" type="sibTrans" cxnId="{DD38B6BA-CD55-A846-A4A6-B2B715CD99CA}">
      <dgm:prSet/>
      <dgm:spPr/>
      <dgm:t>
        <a:bodyPr/>
        <a:lstStyle/>
        <a:p>
          <a:endParaRPr lang="en-GB"/>
        </a:p>
      </dgm:t>
    </dgm:pt>
    <dgm:pt modelId="{037C1B77-0562-604E-BFF3-ED250FE7EBA2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/>
            <a:t>MASH purpose for joint working, improved relationships, co-locate (Boulton, 2011)</a:t>
          </a:r>
        </a:p>
      </dgm:t>
    </dgm:pt>
    <dgm:pt modelId="{4AD3EC89-9103-3348-B805-88CF42F21289}" type="parTrans" cxnId="{92F98835-E719-6A45-9527-9FDF701391ED}">
      <dgm:prSet/>
      <dgm:spPr/>
      <dgm:t>
        <a:bodyPr/>
        <a:lstStyle/>
        <a:p>
          <a:endParaRPr lang="en-GB"/>
        </a:p>
      </dgm:t>
    </dgm:pt>
    <dgm:pt modelId="{DBA537EB-E0D7-7E41-BAC8-8E87F4FDA5FC}" type="sibTrans" cxnId="{92F98835-E719-6A45-9527-9FDF701391ED}">
      <dgm:prSet/>
      <dgm:spPr/>
      <dgm:t>
        <a:bodyPr/>
        <a:lstStyle/>
        <a:p>
          <a:endParaRPr lang="en-GB"/>
        </a:p>
      </dgm:t>
    </dgm:pt>
    <dgm:pt modelId="{FA64E614-F244-4047-9BBB-5429B430D341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/>
            <a:t>Crawford and </a:t>
          </a:r>
          <a:r>
            <a:rPr lang="en-GB" dirty="0" err="1"/>
            <a:t>L'Hoiry</a:t>
          </a:r>
          <a:r>
            <a:rPr lang="en-GB" dirty="0"/>
            <a:t> (2019)</a:t>
          </a:r>
        </a:p>
      </dgm:t>
    </dgm:pt>
    <dgm:pt modelId="{25D4B0B1-85F4-D247-8A05-249CB2058ED1}" type="parTrans" cxnId="{98FF08CF-7126-374F-857F-59CABD518EBF}">
      <dgm:prSet/>
      <dgm:spPr/>
      <dgm:t>
        <a:bodyPr/>
        <a:lstStyle/>
        <a:p>
          <a:endParaRPr lang="en-GB"/>
        </a:p>
      </dgm:t>
    </dgm:pt>
    <dgm:pt modelId="{DDC12F24-9781-FB4F-80CB-B6AF1EB6AE32}" type="sibTrans" cxnId="{98FF08CF-7126-374F-857F-59CABD518EBF}">
      <dgm:prSet/>
      <dgm:spPr/>
      <dgm:t>
        <a:bodyPr/>
        <a:lstStyle/>
        <a:p>
          <a:endParaRPr lang="en-GB"/>
        </a:p>
      </dgm:t>
    </dgm:pt>
    <dgm:pt modelId="{8C4F08B0-A262-494C-98FB-909CFA1E84B9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/>
            <a:t>Governmental commissioned recommendations (Munro, 2011)</a:t>
          </a:r>
        </a:p>
      </dgm:t>
    </dgm:pt>
    <dgm:pt modelId="{A3B86A67-8F1F-DD4E-BE92-0F000993FE29}" type="parTrans" cxnId="{7294AC26-B306-E24C-BCC2-53095940AE68}">
      <dgm:prSet/>
      <dgm:spPr/>
      <dgm:t>
        <a:bodyPr/>
        <a:lstStyle/>
        <a:p>
          <a:endParaRPr lang="en-GB"/>
        </a:p>
      </dgm:t>
    </dgm:pt>
    <dgm:pt modelId="{13AA797E-8D82-6B4B-8950-9E1F874D4CC6}" type="sibTrans" cxnId="{7294AC26-B306-E24C-BCC2-53095940AE68}">
      <dgm:prSet/>
      <dgm:spPr/>
      <dgm:t>
        <a:bodyPr/>
        <a:lstStyle/>
        <a:p>
          <a:endParaRPr lang="en-GB"/>
        </a:p>
      </dgm:t>
    </dgm:pt>
    <dgm:pt modelId="{39CED7B8-5E41-7F46-90EB-2B136F3648ED}" type="pres">
      <dgm:prSet presAssocID="{4AE29387-E45E-4648-8877-698A053369F4}" presName="Name0" presStyleCnt="0">
        <dgm:presLayoutVars>
          <dgm:dir/>
          <dgm:animLvl val="lvl"/>
          <dgm:resizeHandles val="exact"/>
        </dgm:presLayoutVars>
      </dgm:prSet>
      <dgm:spPr/>
    </dgm:pt>
    <dgm:pt modelId="{D4FCD62C-673F-5C48-8804-2BAC1E5F3E64}" type="pres">
      <dgm:prSet presAssocID="{D7DB4F52-3B37-8F42-B137-87E2E4EC4F51}" presName="composite" presStyleCnt="0"/>
      <dgm:spPr/>
    </dgm:pt>
    <dgm:pt modelId="{88349BA1-E4FB-904C-A79A-C38BE4B7BB25}" type="pres">
      <dgm:prSet presAssocID="{D7DB4F52-3B37-8F42-B137-87E2E4EC4F51}" presName="parTx" presStyleLbl="alignNode1" presStyleIdx="0" presStyleCnt="1" custLinFactNeighborX="-3634" custLinFactNeighborY="-2334">
        <dgm:presLayoutVars>
          <dgm:chMax val="0"/>
          <dgm:chPref val="0"/>
          <dgm:bulletEnabled val="1"/>
        </dgm:presLayoutVars>
      </dgm:prSet>
      <dgm:spPr/>
    </dgm:pt>
    <dgm:pt modelId="{F0E11C3A-7CE0-3C4E-BE07-BB51F94F3AEA}" type="pres">
      <dgm:prSet presAssocID="{D7DB4F52-3B37-8F42-B137-87E2E4EC4F51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7294AC26-B306-E24C-BCC2-53095940AE68}" srcId="{D7DB4F52-3B37-8F42-B137-87E2E4EC4F51}" destId="{8C4F08B0-A262-494C-98FB-909CFA1E84B9}" srcOrd="2" destOrd="0" parTransId="{A3B86A67-8F1F-DD4E-BE92-0F000993FE29}" sibTransId="{13AA797E-8D82-6B4B-8950-9E1F874D4CC6}"/>
    <dgm:cxn modelId="{0057CD28-02D9-074D-A8F1-59497CDB7733}" type="presOf" srcId="{037C1B77-0562-604E-BFF3-ED250FE7EBA2}" destId="{F0E11C3A-7CE0-3C4E-BE07-BB51F94F3AEA}" srcOrd="0" destOrd="0" presId="urn:microsoft.com/office/officeart/2005/8/layout/hList1"/>
    <dgm:cxn modelId="{92F98835-E719-6A45-9527-9FDF701391ED}" srcId="{D7DB4F52-3B37-8F42-B137-87E2E4EC4F51}" destId="{037C1B77-0562-604E-BFF3-ED250FE7EBA2}" srcOrd="0" destOrd="0" parTransId="{4AD3EC89-9103-3348-B805-88CF42F21289}" sibTransId="{DBA537EB-E0D7-7E41-BAC8-8E87F4FDA5FC}"/>
    <dgm:cxn modelId="{C71C1F82-A0BC-F04B-9DDC-09CC9AC5F877}" type="presOf" srcId="{4AE29387-E45E-4648-8877-698A053369F4}" destId="{39CED7B8-5E41-7F46-90EB-2B136F3648ED}" srcOrd="0" destOrd="0" presId="urn:microsoft.com/office/officeart/2005/8/layout/hList1"/>
    <dgm:cxn modelId="{F5C2C8AF-BBA1-5047-836A-864654B8D1F2}" type="presOf" srcId="{FA64E614-F244-4047-9BBB-5429B430D341}" destId="{F0E11C3A-7CE0-3C4E-BE07-BB51F94F3AEA}" srcOrd="0" destOrd="1" presId="urn:microsoft.com/office/officeart/2005/8/layout/hList1"/>
    <dgm:cxn modelId="{DD38B6BA-CD55-A846-A4A6-B2B715CD99CA}" srcId="{4AE29387-E45E-4648-8877-698A053369F4}" destId="{D7DB4F52-3B37-8F42-B137-87E2E4EC4F51}" srcOrd="0" destOrd="0" parTransId="{078A83F9-EB18-0D4B-AA03-14F5DE5FF089}" sibTransId="{4F9EFC6B-EAFD-AB46-818F-223C74C466E4}"/>
    <dgm:cxn modelId="{98FF08CF-7126-374F-857F-59CABD518EBF}" srcId="{D7DB4F52-3B37-8F42-B137-87E2E4EC4F51}" destId="{FA64E614-F244-4047-9BBB-5429B430D341}" srcOrd="1" destOrd="0" parTransId="{25D4B0B1-85F4-D247-8A05-249CB2058ED1}" sibTransId="{DDC12F24-9781-FB4F-80CB-B6AF1EB6AE32}"/>
    <dgm:cxn modelId="{201D1FF6-B02A-0249-99D6-CD2F39AADC52}" type="presOf" srcId="{D7DB4F52-3B37-8F42-B137-87E2E4EC4F51}" destId="{88349BA1-E4FB-904C-A79A-C38BE4B7BB25}" srcOrd="0" destOrd="0" presId="urn:microsoft.com/office/officeart/2005/8/layout/hList1"/>
    <dgm:cxn modelId="{C1CF61F9-D395-4F41-B63C-17D23FD0BB60}" type="presOf" srcId="{8C4F08B0-A262-494C-98FB-909CFA1E84B9}" destId="{F0E11C3A-7CE0-3C4E-BE07-BB51F94F3AEA}" srcOrd="0" destOrd="2" presId="urn:microsoft.com/office/officeart/2005/8/layout/hList1"/>
    <dgm:cxn modelId="{00783319-6B1A-174A-A87D-277EC8609B9B}" type="presParOf" srcId="{39CED7B8-5E41-7F46-90EB-2B136F3648ED}" destId="{D4FCD62C-673F-5C48-8804-2BAC1E5F3E64}" srcOrd="0" destOrd="0" presId="urn:microsoft.com/office/officeart/2005/8/layout/hList1"/>
    <dgm:cxn modelId="{962C4ED9-82C7-2442-881D-3E6497A75C99}" type="presParOf" srcId="{D4FCD62C-673F-5C48-8804-2BAC1E5F3E64}" destId="{88349BA1-E4FB-904C-A79A-C38BE4B7BB25}" srcOrd="0" destOrd="0" presId="urn:microsoft.com/office/officeart/2005/8/layout/hList1"/>
    <dgm:cxn modelId="{B69E5D5C-6AAA-544B-9257-39BC8E529886}" type="presParOf" srcId="{D4FCD62C-673F-5C48-8804-2BAC1E5F3E64}" destId="{F0E11C3A-7CE0-3C4E-BE07-BB51F94F3AE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30D8AC-FC52-C043-A299-213B04E199CC}" type="doc">
      <dgm:prSet loTypeId="urn:microsoft.com/office/officeart/2005/8/layout/chevron1" loCatId="" qsTypeId="urn:microsoft.com/office/officeart/2005/8/quickstyle/simple1" qsCatId="simple" csTypeId="urn:microsoft.com/office/officeart/2005/8/colors/accent1_2" csCatId="accent1" phldr="1"/>
      <dgm:spPr/>
    </dgm:pt>
    <dgm:pt modelId="{3D8636C0-56B1-EE47-8948-DBB4838F5068}">
      <dgm:prSet phldrT="[Text]"/>
      <dgm:spPr>
        <a:solidFill>
          <a:srgbClr val="BE6E3C"/>
        </a:solidFill>
      </dgm:spPr>
      <dgm:t>
        <a:bodyPr/>
        <a:lstStyle/>
        <a:p>
          <a:r>
            <a:rPr lang="en-GB" dirty="0"/>
            <a:t>Police Role </a:t>
          </a:r>
        </a:p>
      </dgm:t>
    </dgm:pt>
    <dgm:pt modelId="{F5C9EA2C-B80F-BC4E-8C54-C39911D3D3FF}" type="parTrans" cxnId="{F31114D9-D834-024B-AE42-65A9C78D9469}">
      <dgm:prSet/>
      <dgm:spPr/>
      <dgm:t>
        <a:bodyPr/>
        <a:lstStyle/>
        <a:p>
          <a:endParaRPr lang="en-GB"/>
        </a:p>
      </dgm:t>
    </dgm:pt>
    <dgm:pt modelId="{BCA352F2-655E-BA46-AB4D-28E772DEC7FE}" type="sibTrans" cxnId="{F31114D9-D834-024B-AE42-65A9C78D9469}">
      <dgm:prSet/>
      <dgm:spPr/>
      <dgm:t>
        <a:bodyPr/>
        <a:lstStyle/>
        <a:p>
          <a:endParaRPr lang="en-GB"/>
        </a:p>
      </dgm:t>
    </dgm:pt>
    <dgm:pt modelId="{3F700D0F-6248-4346-B302-186261C2ED94}">
      <dgm:prSet phldrT="[Text]"/>
      <dgm:spPr>
        <a:solidFill>
          <a:srgbClr val="CAAC97"/>
        </a:solidFill>
      </dgm:spPr>
      <dgm:t>
        <a:bodyPr/>
        <a:lstStyle/>
        <a:p>
          <a:r>
            <a:rPr lang="en-GB" dirty="0"/>
            <a:t>FOI: Staffordshire- half Norfolk </a:t>
          </a:r>
        </a:p>
      </dgm:t>
    </dgm:pt>
    <dgm:pt modelId="{028366A8-E0AA-AB48-8D2C-E7A0DB6A201B}" type="parTrans" cxnId="{8899EC21-DD5E-F549-8E0B-6210AEB392BD}">
      <dgm:prSet/>
      <dgm:spPr/>
      <dgm:t>
        <a:bodyPr/>
        <a:lstStyle/>
        <a:p>
          <a:endParaRPr lang="en-GB"/>
        </a:p>
      </dgm:t>
    </dgm:pt>
    <dgm:pt modelId="{8892CFCC-6245-3949-9DE8-9F5FF527A0CC}" type="sibTrans" cxnId="{8899EC21-DD5E-F549-8E0B-6210AEB392BD}">
      <dgm:prSet/>
      <dgm:spPr/>
      <dgm:t>
        <a:bodyPr/>
        <a:lstStyle/>
        <a:p>
          <a:endParaRPr lang="en-GB"/>
        </a:p>
      </dgm:t>
    </dgm:pt>
    <dgm:pt modelId="{828792F6-2C1E-6049-B816-C8CE2A394BC1}" type="pres">
      <dgm:prSet presAssocID="{4530D8AC-FC52-C043-A299-213B04E199CC}" presName="Name0" presStyleCnt="0">
        <dgm:presLayoutVars>
          <dgm:dir/>
          <dgm:animLvl val="lvl"/>
          <dgm:resizeHandles val="exact"/>
        </dgm:presLayoutVars>
      </dgm:prSet>
      <dgm:spPr/>
    </dgm:pt>
    <dgm:pt modelId="{DD4AED71-DC7B-A448-8B70-17206839D6EB}" type="pres">
      <dgm:prSet presAssocID="{3D8636C0-56B1-EE47-8948-DBB4838F5068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5F36972C-D82E-EF43-A8FE-7EC8C654FFF6}" type="pres">
      <dgm:prSet presAssocID="{BCA352F2-655E-BA46-AB4D-28E772DEC7FE}" presName="parTxOnlySpace" presStyleCnt="0"/>
      <dgm:spPr/>
    </dgm:pt>
    <dgm:pt modelId="{15743D27-3A6F-D741-8460-F465920D9C61}" type="pres">
      <dgm:prSet presAssocID="{3F700D0F-6248-4346-B302-186261C2ED94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9ECFE816-D4EF-1B4E-A980-3693AD683E0A}" type="presOf" srcId="{3D8636C0-56B1-EE47-8948-DBB4838F5068}" destId="{DD4AED71-DC7B-A448-8B70-17206839D6EB}" srcOrd="0" destOrd="0" presId="urn:microsoft.com/office/officeart/2005/8/layout/chevron1"/>
    <dgm:cxn modelId="{8899EC21-DD5E-F549-8E0B-6210AEB392BD}" srcId="{4530D8AC-FC52-C043-A299-213B04E199CC}" destId="{3F700D0F-6248-4346-B302-186261C2ED94}" srcOrd="1" destOrd="0" parTransId="{028366A8-E0AA-AB48-8D2C-E7A0DB6A201B}" sibTransId="{8892CFCC-6245-3949-9DE8-9F5FF527A0CC}"/>
    <dgm:cxn modelId="{DA39AB47-C7DB-1644-97D3-84D73E103C5A}" type="presOf" srcId="{3F700D0F-6248-4346-B302-186261C2ED94}" destId="{15743D27-3A6F-D741-8460-F465920D9C61}" srcOrd="0" destOrd="0" presId="urn:microsoft.com/office/officeart/2005/8/layout/chevron1"/>
    <dgm:cxn modelId="{772AAA4E-B1F5-0C4E-9F4D-F6A35216DBA5}" type="presOf" srcId="{4530D8AC-FC52-C043-A299-213B04E199CC}" destId="{828792F6-2C1E-6049-B816-C8CE2A394BC1}" srcOrd="0" destOrd="0" presId="urn:microsoft.com/office/officeart/2005/8/layout/chevron1"/>
    <dgm:cxn modelId="{F31114D9-D834-024B-AE42-65A9C78D9469}" srcId="{4530D8AC-FC52-C043-A299-213B04E199CC}" destId="{3D8636C0-56B1-EE47-8948-DBB4838F5068}" srcOrd="0" destOrd="0" parTransId="{F5C9EA2C-B80F-BC4E-8C54-C39911D3D3FF}" sibTransId="{BCA352F2-655E-BA46-AB4D-28E772DEC7FE}"/>
    <dgm:cxn modelId="{D5E847D8-6590-7F49-998B-C8FAC1C73A60}" type="presParOf" srcId="{828792F6-2C1E-6049-B816-C8CE2A394BC1}" destId="{DD4AED71-DC7B-A448-8B70-17206839D6EB}" srcOrd="0" destOrd="0" presId="urn:microsoft.com/office/officeart/2005/8/layout/chevron1"/>
    <dgm:cxn modelId="{0FE09234-A725-3B47-9583-3A46ABE73451}" type="presParOf" srcId="{828792F6-2C1E-6049-B816-C8CE2A394BC1}" destId="{5F36972C-D82E-EF43-A8FE-7EC8C654FFF6}" srcOrd="1" destOrd="0" presId="urn:microsoft.com/office/officeart/2005/8/layout/chevron1"/>
    <dgm:cxn modelId="{18672999-E0BE-124D-9560-D0743752674C}" type="presParOf" srcId="{828792F6-2C1E-6049-B816-C8CE2A394BC1}" destId="{15743D27-3A6F-D741-8460-F465920D9C61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8C5CB6-8898-3D44-AC12-96A878A954D8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</dgm:pt>
    <dgm:pt modelId="{B56D5B32-0EA7-CB42-B6E2-ADD6EB2DF228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Staffordshire Specific</a:t>
          </a:r>
        </a:p>
      </dgm:t>
    </dgm:pt>
    <dgm:pt modelId="{E8C268DC-7DBE-3C4A-A870-A8FF14004CD6}" type="parTrans" cxnId="{045F5B61-8DC4-6F4E-B295-C2F55D872175}">
      <dgm:prSet/>
      <dgm:spPr/>
      <dgm:t>
        <a:bodyPr/>
        <a:lstStyle/>
        <a:p>
          <a:endParaRPr lang="en-GB"/>
        </a:p>
      </dgm:t>
    </dgm:pt>
    <dgm:pt modelId="{46E8492F-94A3-B940-9DC5-41CDBF6AB0FF}" type="sibTrans" cxnId="{045F5B61-8DC4-6F4E-B295-C2F55D872175}">
      <dgm:prSet/>
      <dgm:spPr/>
      <dgm:t>
        <a:bodyPr/>
        <a:lstStyle/>
        <a:p>
          <a:endParaRPr lang="en-GB"/>
        </a:p>
      </dgm:t>
    </dgm:pt>
    <dgm:pt modelId="{654E0508-A35E-5F45-B1B5-44455D9C115D}">
      <dgm:prSet phldrT="[Text]"/>
      <dgm:spPr>
        <a:solidFill>
          <a:srgbClr val="FFD38C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6 Participants </a:t>
          </a:r>
        </a:p>
      </dgm:t>
    </dgm:pt>
    <dgm:pt modelId="{2AE8C069-9F0E-A24C-9F1D-A517979702B0}" type="parTrans" cxnId="{27D56A8E-365A-CF42-A3EF-1B691BD043E3}">
      <dgm:prSet/>
      <dgm:spPr/>
      <dgm:t>
        <a:bodyPr/>
        <a:lstStyle/>
        <a:p>
          <a:endParaRPr lang="en-GB"/>
        </a:p>
      </dgm:t>
    </dgm:pt>
    <dgm:pt modelId="{CACA110A-7342-6D46-AFAA-71F66CC49A80}" type="sibTrans" cxnId="{27D56A8E-365A-CF42-A3EF-1B691BD043E3}">
      <dgm:prSet/>
      <dgm:spPr/>
      <dgm:t>
        <a:bodyPr/>
        <a:lstStyle/>
        <a:p>
          <a:endParaRPr lang="en-GB"/>
        </a:p>
      </dgm:t>
    </dgm:pt>
    <dgm:pt modelId="{883E986F-6649-E340-952B-A1B6DB072D93}">
      <dgm:prSet phldrT="[Text]"/>
      <dgm:spPr>
        <a:solidFill>
          <a:srgbClr val="FFD38C">
            <a:alpha val="80000"/>
          </a:srgbClr>
        </a:solidFill>
        <a:ln>
          <a:noFill/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Sampling- Bias </a:t>
          </a:r>
        </a:p>
      </dgm:t>
    </dgm:pt>
    <dgm:pt modelId="{38094052-3E70-F844-8B09-B16A47BBCE8B}" type="sibTrans" cxnId="{7CC53D03-14B4-BC42-979B-3DA6D29DA341}">
      <dgm:prSet/>
      <dgm:spPr/>
      <dgm:t>
        <a:bodyPr/>
        <a:lstStyle/>
        <a:p>
          <a:endParaRPr lang="en-GB"/>
        </a:p>
      </dgm:t>
    </dgm:pt>
    <dgm:pt modelId="{752819C1-DF7E-F44D-9E8E-3090C0687A12}" type="parTrans" cxnId="{7CC53D03-14B4-BC42-979B-3DA6D29DA341}">
      <dgm:prSet/>
      <dgm:spPr/>
      <dgm:t>
        <a:bodyPr/>
        <a:lstStyle/>
        <a:p>
          <a:endParaRPr lang="en-GB"/>
        </a:p>
      </dgm:t>
    </dgm:pt>
    <dgm:pt modelId="{0FA7D25C-337E-4C41-8CC2-8276F5322BF1}" type="pres">
      <dgm:prSet presAssocID="{238C5CB6-8898-3D44-AC12-96A878A954D8}" presName="Name0" presStyleCnt="0">
        <dgm:presLayoutVars>
          <dgm:dir/>
          <dgm:animLvl val="lvl"/>
          <dgm:resizeHandles val="exact"/>
        </dgm:presLayoutVars>
      </dgm:prSet>
      <dgm:spPr/>
    </dgm:pt>
    <dgm:pt modelId="{E74DDE4D-D4D7-E243-8E8A-2342F316B731}" type="pres">
      <dgm:prSet presAssocID="{883E986F-6649-E340-952B-A1B6DB072D93}" presName="boxAndChildren" presStyleCnt="0"/>
      <dgm:spPr/>
    </dgm:pt>
    <dgm:pt modelId="{52365FDF-3E8C-7A4D-82BE-CAF7E3C11A3C}" type="pres">
      <dgm:prSet presAssocID="{883E986F-6649-E340-952B-A1B6DB072D93}" presName="parentTextBox" presStyleLbl="node1" presStyleIdx="0" presStyleCnt="3"/>
      <dgm:spPr/>
    </dgm:pt>
    <dgm:pt modelId="{E25EC170-BDCF-9E43-9D13-5AD4A6E6166D}" type="pres">
      <dgm:prSet presAssocID="{CACA110A-7342-6D46-AFAA-71F66CC49A80}" presName="sp" presStyleCnt="0"/>
      <dgm:spPr/>
    </dgm:pt>
    <dgm:pt modelId="{317F3097-149B-A84A-8AAA-4238D9996AE1}" type="pres">
      <dgm:prSet presAssocID="{654E0508-A35E-5F45-B1B5-44455D9C115D}" presName="arrowAndChildren" presStyleCnt="0"/>
      <dgm:spPr/>
    </dgm:pt>
    <dgm:pt modelId="{B8ED4469-A4B1-AD43-ABFE-009144231C01}" type="pres">
      <dgm:prSet presAssocID="{654E0508-A35E-5F45-B1B5-44455D9C115D}" presName="parentTextArrow" presStyleLbl="node1" presStyleIdx="1" presStyleCnt="3"/>
      <dgm:spPr/>
    </dgm:pt>
    <dgm:pt modelId="{393F9819-F3E6-CE4E-A1C4-83A327E3E314}" type="pres">
      <dgm:prSet presAssocID="{46E8492F-94A3-B940-9DC5-41CDBF6AB0FF}" presName="sp" presStyleCnt="0"/>
      <dgm:spPr/>
    </dgm:pt>
    <dgm:pt modelId="{5DAE38CD-A94D-BA4C-AD4F-FE8FA2479212}" type="pres">
      <dgm:prSet presAssocID="{B56D5B32-0EA7-CB42-B6E2-ADD6EB2DF228}" presName="arrowAndChildren" presStyleCnt="0"/>
      <dgm:spPr/>
    </dgm:pt>
    <dgm:pt modelId="{DE2CCC6A-D18D-1649-BECF-E13A9315BA62}" type="pres">
      <dgm:prSet presAssocID="{B56D5B32-0EA7-CB42-B6E2-ADD6EB2DF228}" presName="parentTextArrow" presStyleLbl="node1" presStyleIdx="2" presStyleCnt="3"/>
      <dgm:spPr/>
    </dgm:pt>
  </dgm:ptLst>
  <dgm:cxnLst>
    <dgm:cxn modelId="{7CC53D03-14B4-BC42-979B-3DA6D29DA341}" srcId="{238C5CB6-8898-3D44-AC12-96A878A954D8}" destId="{883E986F-6649-E340-952B-A1B6DB072D93}" srcOrd="2" destOrd="0" parTransId="{752819C1-DF7E-F44D-9E8E-3090C0687A12}" sibTransId="{38094052-3E70-F844-8B09-B16A47BBCE8B}"/>
    <dgm:cxn modelId="{7962470D-5943-284F-AD73-8AFB2DA64CE1}" type="presOf" srcId="{B56D5B32-0EA7-CB42-B6E2-ADD6EB2DF228}" destId="{DE2CCC6A-D18D-1649-BECF-E13A9315BA62}" srcOrd="0" destOrd="0" presId="urn:microsoft.com/office/officeart/2005/8/layout/process4"/>
    <dgm:cxn modelId="{70A4504E-005B-C946-AC56-404E630BE2D0}" type="presOf" srcId="{654E0508-A35E-5F45-B1B5-44455D9C115D}" destId="{B8ED4469-A4B1-AD43-ABFE-009144231C01}" srcOrd="0" destOrd="0" presId="urn:microsoft.com/office/officeart/2005/8/layout/process4"/>
    <dgm:cxn modelId="{BEDECE57-D4E0-A740-855B-412B08C69049}" type="presOf" srcId="{883E986F-6649-E340-952B-A1B6DB072D93}" destId="{52365FDF-3E8C-7A4D-82BE-CAF7E3C11A3C}" srcOrd="0" destOrd="0" presId="urn:microsoft.com/office/officeart/2005/8/layout/process4"/>
    <dgm:cxn modelId="{045F5B61-8DC4-6F4E-B295-C2F55D872175}" srcId="{238C5CB6-8898-3D44-AC12-96A878A954D8}" destId="{B56D5B32-0EA7-CB42-B6E2-ADD6EB2DF228}" srcOrd="0" destOrd="0" parTransId="{E8C268DC-7DBE-3C4A-A870-A8FF14004CD6}" sibTransId="{46E8492F-94A3-B940-9DC5-41CDBF6AB0FF}"/>
    <dgm:cxn modelId="{27D56A8E-365A-CF42-A3EF-1B691BD043E3}" srcId="{238C5CB6-8898-3D44-AC12-96A878A954D8}" destId="{654E0508-A35E-5F45-B1B5-44455D9C115D}" srcOrd="1" destOrd="0" parTransId="{2AE8C069-9F0E-A24C-9F1D-A517979702B0}" sibTransId="{CACA110A-7342-6D46-AFAA-71F66CC49A80}"/>
    <dgm:cxn modelId="{13A14FE0-BEE4-924C-96D8-BB95214E4166}" type="presOf" srcId="{238C5CB6-8898-3D44-AC12-96A878A954D8}" destId="{0FA7D25C-337E-4C41-8CC2-8276F5322BF1}" srcOrd="0" destOrd="0" presId="urn:microsoft.com/office/officeart/2005/8/layout/process4"/>
    <dgm:cxn modelId="{578B264E-1109-F240-8814-849C858EC196}" type="presParOf" srcId="{0FA7D25C-337E-4C41-8CC2-8276F5322BF1}" destId="{E74DDE4D-D4D7-E243-8E8A-2342F316B731}" srcOrd="0" destOrd="0" presId="urn:microsoft.com/office/officeart/2005/8/layout/process4"/>
    <dgm:cxn modelId="{694D1E08-70EB-C34E-8A4A-A38D2A308950}" type="presParOf" srcId="{E74DDE4D-D4D7-E243-8E8A-2342F316B731}" destId="{52365FDF-3E8C-7A4D-82BE-CAF7E3C11A3C}" srcOrd="0" destOrd="0" presId="urn:microsoft.com/office/officeart/2005/8/layout/process4"/>
    <dgm:cxn modelId="{5ABFE874-F29C-B347-8137-BC7767BEED82}" type="presParOf" srcId="{0FA7D25C-337E-4C41-8CC2-8276F5322BF1}" destId="{E25EC170-BDCF-9E43-9D13-5AD4A6E6166D}" srcOrd="1" destOrd="0" presId="urn:microsoft.com/office/officeart/2005/8/layout/process4"/>
    <dgm:cxn modelId="{4BA7801B-BBC1-6B4D-8E7B-093EFA71C1F9}" type="presParOf" srcId="{0FA7D25C-337E-4C41-8CC2-8276F5322BF1}" destId="{317F3097-149B-A84A-8AAA-4238D9996AE1}" srcOrd="2" destOrd="0" presId="urn:microsoft.com/office/officeart/2005/8/layout/process4"/>
    <dgm:cxn modelId="{9847839D-A46E-CA4F-97C5-FDC0F6ABDECA}" type="presParOf" srcId="{317F3097-149B-A84A-8AAA-4238D9996AE1}" destId="{B8ED4469-A4B1-AD43-ABFE-009144231C01}" srcOrd="0" destOrd="0" presId="urn:microsoft.com/office/officeart/2005/8/layout/process4"/>
    <dgm:cxn modelId="{6AFB28F2-4061-E549-B342-63F81F34A69C}" type="presParOf" srcId="{0FA7D25C-337E-4C41-8CC2-8276F5322BF1}" destId="{393F9819-F3E6-CE4E-A1C4-83A327E3E314}" srcOrd="3" destOrd="0" presId="urn:microsoft.com/office/officeart/2005/8/layout/process4"/>
    <dgm:cxn modelId="{8F0B38EA-291C-F14B-BA1B-AF409E2C55E4}" type="presParOf" srcId="{0FA7D25C-337E-4C41-8CC2-8276F5322BF1}" destId="{5DAE38CD-A94D-BA4C-AD4F-FE8FA2479212}" srcOrd="4" destOrd="0" presId="urn:microsoft.com/office/officeart/2005/8/layout/process4"/>
    <dgm:cxn modelId="{079D38D1-F862-7642-ADE7-0B26FB9CC4D1}" type="presParOf" srcId="{5DAE38CD-A94D-BA4C-AD4F-FE8FA2479212}" destId="{DE2CCC6A-D18D-1649-BECF-E13A9315BA6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5C6D35-A6F0-B949-A45B-6CAB5107012D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10E0673-3A54-6E44-8F1E-22A09F5FEF58}">
      <dgm:prSet phldrT="[Text]"/>
      <dgm:spPr>
        <a:solidFill>
          <a:srgbClr val="CA7B5C"/>
        </a:solidFill>
        <a:ln>
          <a:noFill/>
        </a:ln>
      </dgm:spPr>
      <dgm:t>
        <a:bodyPr/>
        <a:lstStyle/>
        <a:p>
          <a:r>
            <a:rPr lang="en-GB" dirty="0"/>
            <a:t>Future research recommendations</a:t>
          </a:r>
        </a:p>
      </dgm:t>
    </dgm:pt>
    <dgm:pt modelId="{9DEDA4A4-6B27-264B-A310-29F5BDF06948}" type="parTrans" cxnId="{0E18A6EB-331D-CA44-8300-ADC4691E5098}">
      <dgm:prSet/>
      <dgm:spPr/>
      <dgm:t>
        <a:bodyPr/>
        <a:lstStyle/>
        <a:p>
          <a:endParaRPr lang="en-GB"/>
        </a:p>
      </dgm:t>
    </dgm:pt>
    <dgm:pt modelId="{ED57FC55-C6E8-4E44-AEF8-59ADFF56F85F}" type="sibTrans" cxnId="{0E18A6EB-331D-CA44-8300-ADC4691E5098}">
      <dgm:prSet/>
      <dgm:spPr/>
      <dgm:t>
        <a:bodyPr/>
        <a:lstStyle/>
        <a:p>
          <a:endParaRPr lang="en-GB"/>
        </a:p>
      </dgm:t>
    </dgm:pt>
    <dgm:pt modelId="{2A10E522-89E7-E947-A27F-39EC94881AAE}">
      <dgm:prSet phldrT="[Text]"/>
      <dgm:spPr>
        <a:solidFill>
          <a:srgbClr val="CAAC97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/>
            <a:t>Implementation of joint training </a:t>
          </a:r>
        </a:p>
      </dgm:t>
    </dgm:pt>
    <dgm:pt modelId="{77E4D115-89CF-2B4B-B8C7-31EB87B005E8}" type="parTrans" cxnId="{30B4A2B6-A68C-DE4B-A96E-109F85E3CB07}">
      <dgm:prSet/>
      <dgm:spPr/>
      <dgm:t>
        <a:bodyPr/>
        <a:lstStyle/>
        <a:p>
          <a:endParaRPr lang="en-GB"/>
        </a:p>
      </dgm:t>
    </dgm:pt>
    <dgm:pt modelId="{DD30AB6A-D629-914B-90C2-A6A69C51F59A}" type="sibTrans" cxnId="{30B4A2B6-A68C-DE4B-A96E-109F85E3CB07}">
      <dgm:prSet/>
      <dgm:spPr/>
      <dgm:t>
        <a:bodyPr/>
        <a:lstStyle/>
        <a:p>
          <a:endParaRPr lang="en-GB"/>
        </a:p>
      </dgm:t>
    </dgm:pt>
    <dgm:pt modelId="{999C8ECE-C199-2B4C-B177-B1F45FDC6319}">
      <dgm:prSet phldrT="[Text]"/>
      <dgm:spPr>
        <a:solidFill>
          <a:srgbClr val="CAAC97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/>
            <a:t>Strategical to operational communications </a:t>
          </a:r>
        </a:p>
      </dgm:t>
    </dgm:pt>
    <dgm:pt modelId="{4C299F73-9722-9C44-B0FB-624A426F648D}" type="parTrans" cxnId="{56494CFD-0A37-8D40-809B-214D67CA9AAC}">
      <dgm:prSet/>
      <dgm:spPr/>
      <dgm:t>
        <a:bodyPr/>
        <a:lstStyle/>
        <a:p>
          <a:endParaRPr lang="en-GB"/>
        </a:p>
      </dgm:t>
    </dgm:pt>
    <dgm:pt modelId="{01C61BDC-55F7-9E47-9380-035538BABD1C}" type="sibTrans" cxnId="{56494CFD-0A37-8D40-809B-214D67CA9AAC}">
      <dgm:prSet/>
      <dgm:spPr/>
      <dgm:t>
        <a:bodyPr/>
        <a:lstStyle/>
        <a:p>
          <a:endParaRPr lang="en-GB"/>
        </a:p>
      </dgm:t>
    </dgm:pt>
    <dgm:pt modelId="{200435CF-4BF0-4D4A-8CA5-A14A6EB9FD31}">
      <dgm:prSet phldrT="[Text]"/>
      <dgm:spPr>
        <a:solidFill>
          <a:srgbClr val="CAAC97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/>
            <a:t>Both according to police priorities </a:t>
          </a:r>
        </a:p>
      </dgm:t>
    </dgm:pt>
    <dgm:pt modelId="{5F0C6B98-0F0E-B34E-9FBF-8CD4FBC9F305}" type="parTrans" cxnId="{BFFC80C9-BD32-ED48-994D-2335DCCC7642}">
      <dgm:prSet/>
      <dgm:spPr/>
      <dgm:t>
        <a:bodyPr/>
        <a:lstStyle/>
        <a:p>
          <a:endParaRPr lang="en-GB"/>
        </a:p>
      </dgm:t>
    </dgm:pt>
    <dgm:pt modelId="{4E2B1E7B-6745-624D-AAD8-5C004F6C5320}" type="sibTrans" cxnId="{BFFC80C9-BD32-ED48-994D-2335DCCC7642}">
      <dgm:prSet/>
      <dgm:spPr/>
      <dgm:t>
        <a:bodyPr/>
        <a:lstStyle/>
        <a:p>
          <a:endParaRPr lang="en-GB"/>
        </a:p>
      </dgm:t>
    </dgm:pt>
    <dgm:pt modelId="{1ADBA73A-C6B2-F64F-BAD4-1122EEBA8FEC}" type="pres">
      <dgm:prSet presAssocID="{B15C6D35-A6F0-B949-A45B-6CAB5107012D}" presName="Name0" presStyleCnt="0">
        <dgm:presLayoutVars>
          <dgm:dir/>
          <dgm:animLvl val="lvl"/>
          <dgm:resizeHandles val="exact"/>
        </dgm:presLayoutVars>
      </dgm:prSet>
      <dgm:spPr/>
    </dgm:pt>
    <dgm:pt modelId="{48571191-F1D8-4D46-BD1A-BC31DADA5D74}" type="pres">
      <dgm:prSet presAssocID="{610E0673-3A54-6E44-8F1E-22A09F5FEF58}" presName="composite" presStyleCnt="0"/>
      <dgm:spPr/>
    </dgm:pt>
    <dgm:pt modelId="{09AE6E4E-C5CF-484F-8107-41E9FAABABA4}" type="pres">
      <dgm:prSet presAssocID="{610E0673-3A54-6E44-8F1E-22A09F5FEF5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A46F0259-C352-4B46-969E-F33D8DEDFDE5}" type="pres">
      <dgm:prSet presAssocID="{610E0673-3A54-6E44-8F1E-22A09F5FEF58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1A08922A-28A3-8641-840B-838D2ECDFDCF}" type="presOf" srcId="{200435CF-4BF0-4D4A-8CA5-A14A6EB9FD31}" destId="{A46F0259-C352-4B46-969E-F33D8DEDFDE5}" srcOrd="0" destOrd="2" presId="urn:microsoft.com/office/officeart/2005/8/layout/hList1"/>
    <dgm:cxn modelId="{7F2CB13C-CA59-A948-8F75-7041D45F162F}" type="presOf" srcId="{2A10E522-89E7-E947-A27F-39EC94881AAE}" destId="{A46F0259-C352-4B46-969E-F33D8DEDFDE5}" srcOrd="0" destOrd="0" presId="urn:microsoft.com/office/officeart/2005/8/layout/hList1"/>
    <dgm:cxn modelId="{F5D0F285-EFCE-AD47-AC16-AEFE4F68F4DE}" type="presOf" srcId="{610E0673-3A54-6E44-8F1E-22A09F5FEF58}" destId="{09AE6E4E-C5CF-484F-8107-41E9FAABABA4}" srcOrd="0" destOrd="0" presId="urn:microsoft.com/office/officeart/2005/8/layout/hList1"/>
    <dgm:cxn modelId="{30B4A2B6-A68C-DE4B-A96E-109F85E3CB07}" srcId="{610E0673-3A54-6E44-8F1E-22A09F5FEF58}" destId="{2A10E522-89E7-E947-A27F-39EC94881AAE}" srcOrd="0" destOrd="0" parTransId="{77E4D115-89CF-2B4B-B8C7-31EB87B005E8}" sibTransId="{DD30AB6A-D629-914B-90C2-A6A69C51F59A}"/>
    <dgm:cxn modelId="{714F81C8-F223-E745-909C-75F02130B409}" type="presOf" srcId="{B15C6D35-A6F0-B949-A45B-6CAB5107012D}" destId="{1ADBA73A-C6B2-F64F-BAD4-1122EEBA8FEC}" srcOrd="0" destOrd="0" presId="urn:microsoft.com/office/officeart/2005/8/layout/hList1"/>
    <dgm:cxn modelId="{BFFC80C9-BD32-ED48-994D-2335DCCC7642}" srcId="{610E0673-3A54-6E44-8F1E-22A09F5FEF58}" destId="{200435CF-4BF0-4D4A-8CA5-A14A6EB9FD31}" srcOrd="2" destOrd="0" parTransId="{5F0C6B98-0F0E-B34E-9FBF-8CD4FBC9F305}" sibTransId="{4E2B1E7B-6745-624D-AAD8-5C004F6C5320}"/>
    <dgm:cxn modelId="{0706D3D0-FB2A-834A-B06F-313D1F2E38B9}" type="presOf" srcId="{999C8ECE-C199-2B4C-B177-B1F45FDC6319}" destId="{A46F0259-C352-4B46-969E-F33D8DEDFDE5}" srcOrd="0" destOrd="1" presId="urn:microsoft.com/office/officeart/2005/8/layout/hList1"/>
    <dgm:cxn modelId="{0E18A6EB-331D-CA44-8300-ADC4691E5098}" srcId="{B15C6D35-A6F0-B949-A45B-6CAB5107012D}" destId="{610E0673-3A54-6E44-8F1E-22A09F5FEF58}" srcOrd="0" destOrd="0" parTransId="{9DEDA4A4-6B27-264B-A310-29F5BDF06948}" sibTransId="{ED57FC55-C6E8-4E44-AEF8-59ADFF56F85F}"/>
    <dgm:cxn modelId="{56494CFD-0A37-8D40-809B-214D67CA9AAC}" srcId="{610E0673-3A54-6E44-8F1E-22A09F5FEF58}" destId="{999C8ECE-C199-2B4C-B177-B1F45FDC6319}" srcOrd="1" destOrd="0" parTransId="{4C299F73-9722-9C44-B0FB-624A426F648D}" sibTransId="{01C61BDC-55F7-9E47-9380-035538BABD1C}"/>
    <dgm:cxn modelId="{04B054F8-5AD8-CC42-94CF-27F0A67EF3AB}" type="presParOf" srcId="{1ADBA73A-C6B2-F64F-BAD4-1122EEBA8FEC}" destId="{48571191-F1D8-4D46-BD1A-BC31DADA5D74}" srcOrd="0" destOrd="0" presId="urn:microsoft.com/office/officeart/2005/8/layout/hList1"/>
    <dgm:cxn modelId="{9116BFCF-A7FD-AE40-8FF1-E65962853EC6}" type="presParOf" srcId="{48571191-F1D8-4D46-BD1A-BC31DADA5D74}" destId="{09AE6E4E-C5CF-484F-8107-41E9FAABABA4}" srcOrd="0" destOrd="0" presId="urn:microsoft.com/office/officeart/2005/8/layout/hList1"/>
    <dgm:cxn modelId="{5CFC9EB0-FA5D-DB4C-8114-4F0B453454A9}" type="presParOf" srcId="{48571191-F1D8-4D46-BD1A-BC31DADA5D74}" destId="{A46F0259-C352-4B46-969E-F33D8DEDFDE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1688613-1201-794F-B0EB-E4BB02DA4B28}" type="doc">
      <dgm:prSet loTypeId="urn:microsoft.com/office/officeart/2008/layout/PictureAccent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FAA82E6-3DF4-2944-841C-EDC85A2CC1A2}">
      <dgm:prSet phldrT="[Text]"/>
      <dgm:spPr>
        <a:solidFill>
          <a:srgbClr val="FFA935"/>
        </a:solidFill>
        <a:ln>
          <a:noFill/>
        </a:ln>
      </dgm:spPr>
      <dgm:t>
        <a:bodyPr/>
        <a:lstStyle/>
        <a:p>
          <a:r>
            <a:rPr lang="en-GB" dirty="0"/>
            <a:t>Conclusion </a:t>
          </a:r>
        </a:p>
      </dgm:t>
    </dgm:pt>
    <dgm:pt modelId="{E7C14ECE-AA78-7C40-B53E-86A1BE1A201A}" type="parTrans" cxnId="{9288EE32-4D09-9D40-ADA2-CFB4E9499796}">
      <dgm:prSet/>
      <dgm:spPr/>
      <dgm:t>
        <a:bodyPr/>
        <a:lstStyle/>
        <a:p>
          <a:endParaRPr lang="en-GB"/>
        </a:p>
      </dgm:t>
    </dgm:pt>
    <dgm:pt modelId="{6608D327-F699-AD48-BDBE-5B0748FD2EC9}" type="sibTrans" cxnId="{9288EE32-4D09-9D40-ADA2-CFB4E9499796}">
      <dgm:prSet/>
      <dgm:spPr/>
      <dgm:t>
        <a:bodyPr/>
        <a:lstStyle/>
        <a:p>
          <a:endParaRPr lang="en-GB"/>
        </a:p>
      </dgm:t>
    </dgm:pt>
    <dgm:pt modelId="{2C2000F8-BAEB-3241-ACFF-968D2A91D28A}">
      <dgm:prSet phldrT="[Text]"/>
      <dgm:spPr>
        <a:solidFill>
          <a:srgbClr val="FFD38C"/>
        </a:solidFill>
        <a:ln>
          <a:noFill/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Effective: Agency appreciation, External information sharing</a:t>
          </a:r>
        </a:p>
      </dgm:t>
    </dgm:pt>
    <dgm:pt modelId="{1EE8B98D-ABC4-9846-9363-F0D9DDA5E81D}" type="parTrans" cxnId="{92C94086-9BE5-6C45-B6D9-AECB81A233D5}">
      <dgm:prSet/>
      <dgm:spPr/>
      <dgm:t>
        <a:bodyPr/>
        <a:lstStyle/>
        <a:p>
          <a:endParaRPr lang="en-GB"/>
        </a:p>
      </dgm:t>
    </dgm:pt>
    <dgm:pt modelId="{4103A033-6B06-CF40-BC37-6E338E9782D2}" type="sibTrans" cxnId="{92C94086-9BE5-6C45-B6D9-AECB81A233D5}">
      <dgm:prSet/>
      <dgm:spPr/>
      <dgm:t>
        <a:bodyPr/>
        <a:lstStyle/>
        <a:p>
          <a:endParaRPr lang="en-GB"/>
        </a:p>
      </dgm:t>
    </dgm:pt>
    <dgm:pt modelId="{CA37EA72-612C-5C40-9C6A-2EFDAC928356}">
      <dgm:prSet phldrT="[Text]"/>
      <dgm:spPr>
        <a:solidFill>
          <a:srgbClr val="FFD38C">
            <a:alpha val="90000"/>
          </a:srgbClr>
        </a:solidFill>
        <a:ln>
          <a:noFill/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Ineffective: Training opportunities, Internal communications</a:t>
          </a:r>
        </a:p>
      </dgm:t>
    </dgm:pt>
    <dgm:pt modelId="{6973BBC3-C9C3-E645-81DB-DDA4DCFA9690}" type="parTrans" cxnId="{37BB6735-A55F-6E4E-8A7F-1BCCFB4180FD}">
      <dgm:prSet/>
      <dgm:spPr/>
      <dgm:t>
        <a:bodyPr/>
        <a:lstStyle/>
        <a:p>
          <a:endParaRPr lang="en-GB"/>
        </a:p>
      </dgm:t>
    </dgm:pt>
    <dgm:pt modelId="{1F2B187B-6E35-4740-A2DB-FE292CBB2357}" type="sibTrans" cxnId="{37BB6735-A55F-6E4E-8A7F-1BCCFB4180FD}">
      <dgm:prSet/>
      <dgm:spPr/>
      <dgm:t>
        <a:bodyPr/>
        <a:lstStyle/>
        <a:p>
          <a:endParaRPr lang="en-GB"/>
        </a:p>
      </dgm:t>
    </dgm:pt>
    <dgm:pt modelId="{AB73F7BD-F20A-3447-A9D9-D13DF4662D56}" type="pres">
      <dgm:prSet presAssocID="{E1688613-1201-794F-B0EB-E4BB02DA4B28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3921E1C3-B4B7-4642-AE4B-9ED01BFCAB9F}" type="pres">
      <dgm:prSet presAssocID="{6FAA82E6-3DF4-2944-841C-EDC85A2CC1A2}" presName="root" presStyleCnt="0">
        <dgm:presLayoutVars>
          <dgm:chMax/>
          <dgm:chPref val="4"/>
        </dgm:presLayoutVars>
      </dgm:prSet>
      <dgm:spPr/>
    </dgm:pt>
    <dgm:pt modelId="{D2D4E243-730A-9C41-8F35-0687D7BD8173}" type="pres">
      <dgm:prSet presAssocID="{6FAA82E6-3DF4-2944-841C-EDC85A2CC1A2}" presName="rootComposite" presStyleCnt="0">
        <dgm:presLayoutVars/>
      </dgm:prSet>
      <dgm:spPr/>
    </dgm:pt>
    <dgm:pt modelId="{63AABBD4-4728-F84D-BDCF-86A05A35E4AF}" type="pres">
      <dgm:prSet presAssocID="{6FAA82E6-3DF4-2944-841C-EDC85A2CC1A2}" presName="rootText" presStyleLbl="node0" presStyleIdx="0" presStyleCnt="1">
        <dgm:presLayoutVars>
          <dgm:chMax/>
          <dgm:chPref val="4"/>
        </dgm:presLayoutVars>
      </dgm:prSet>
      <dgm:spPr/>
    </dgm:pt>
    <dgm:pt modelId="{8757FC0A-230F-E34F-AC8D-103874C316C0}" type="pres">
      <dgm:prSet presAssocID="{6FAA82E6-3DF4-2944-841C-EDC85A2CC1A2}" presName="childShape" presStyleCnt="0">
        <dgm:presLayoutVars>
          <dgm:chMax val="0"/>
          <dgm:chPref val="0"/>
        </dgm:presLayoutVars>
      </dgm:prSet>
      <dgm:spPr/>
    </dgm:pt>
    <dgm:pt modelId="{06BDABAD-2F48-6747-A1D4-445114DB48D5}" type="pres">
      <dgm:prSet presAssocID="{2C2000F8-BAEB-3241-ACFF-968D2A91D28A}" presName="childComposite" presStyleCnt="0">
        <dgm:presLayoutVars>
          <dgm:chMax val="0"/>
          <dgm:chPref val="0"/>
        </dgm:presLayoutVars>
      </dgm:prSet>
      <dgm:spPr/>
    </dgm:pt>
    <dgm:pt modelId="{334B6D34-6BC4-4A47-8E55-9EDB28EF122E}" type="pres">
      <dgm:prSet presAssocID="{2C2000F8-BAEB-3241-ACFF-968D2A91D28A}" presName="Image" presStyleLbl="node1" presStyleIdx="0" presStyleCnt="2"/>
      <dgm:spPr>
        <a:solidFill>
          <a:srgbClr val="FFD38C"/>
        </a:solidFill>
        <a:ln>
          <a:noFill/>
        </a:ln>
      </dgm:spPr>
      <dgm:extLst>
        <a:ext uri="{E40237B7-FDA0-4F09-8148-C483321AD2D9}">
          <dgm14:cNvPr xmlns:dgm14="http://schemas.microsoft.com/office/drawing/2010/diagram" id="0" name="" descr="Checkbox Ticked with solid fill"/>
        </a:ext>
      </dgm:extLst>
    </dgm:pt>
    <dgm:pt modelId="{F12B8126-A057-6C4C-B638-C96B4B15B57F}" type="pres">
      <dgm:prSet presAssocID="{2C2000F8-BAEB-3241-ACFF-968D2A91D28A}" presName="childText" presStyleLbl="lnNode1" presStyleIdx="0" presStyleCnt="2" custScaleX="98780">
        <dgm:presLayoutVars>
          <dgm:chMax val="0"/>
          <dgm:chPref val="0"/>
          <dgm:bulletEnabled val="1"/>
        </dgm:presLayoutVars>
      </dgm:prSet>
      <dgm:spPr/>
    </dgm:pt>
    <dgm:pt modelId="{2CEB5CD1-EE34-3B46-9FE7-8E241A359EB4}" type="pres">
      <dgm:prSet presAssocID="{CA37EA72-612C-5C40-9C6A-2EFDAC928356}" presName="childComposite" presStyleCnt="0">
        <dgm:presLayoutVars>
          <dgm:chMax val="0"/>
          <dgm:chPref val="0"/>
        </dgm:presLayoutVars>
      </dgm:prSet>
      <dgm:spPr/>
    </dgm:pt>
    <dgm:pt modelId="{EE1EA135-50E6-0E4F-8C7E-10756ABA9879}" type="pres">
      <dgm:prSet presAssocID="{CA37EA72-612C-5C40-9C6A-2EFDAC928356}" presName="Image" presStyleLbl="node1" presStyleIdx="1" presStyleCnt="2"/>
      <dgm:spPr>
        <a:solidFill>
          <a:srgbClr val="FFD38C">
            <a:alpha val="90000"/>
          </a:srgbClr>
        </a:solidFill>
        <a:ln>
          <a:noFill/>
        </a:ln>
      </dgm:spPr>
      <dgm:extLst>
        <a:ext uri="{E40237B7-FDA0-4F09-8148-C483321AD2D9}">
          <dgm14:cNvPr xmlns:dgm14="http://schemas.microsoft.com/office/drawing/2010/diagram" id="0" name="" descr="Checkbox Crossed with solid fill"/>
        </a:ext>
      </dgm:extLst>
    </dgm:pt>
    <dgm:pt modelId="{CDDB1471-8388-B144-90CB-4522ACC64C3D}" type="pres">
      <dgm:prSet presAssocID="{CA37EA72-612C-5C40-9C6A-2EFDAC928356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28EF7911-B26A-7B43-B4AA-426A86284630}" type="presOf" srcId="{E1688613-1201-794F-B0EB-E4BB02DA4B28}" destId="{AB73F7BD-F20A-3447-A9D9-D13DF4662D56}" srcOrd="0" destOrd="0" presId="urn:microsoft.com/office/officeart/2008/layout/PictureAccentList"/>
    <dgm:cxn modelId="{9288EE32-4D09-9D40-ADA2-CFB4E9499796}" srcId="{E1688613-1201-794F-B0EB-E4BB02DA4B28}" destId="{6FAA82E6-3DF4-2944-841C-EDC85A2CC1A2}" srcOrd="0" destOrd="0" parTransId="{E7C14ECE-AA78-7C40-B53E-86A1BE1A201A}" sibTransId="{6608D327-F699-AD48-BDBE-5B0748FD2EC9}"/>
    <dgm:cxn modelId="{37BB6735-A55F-6E4E-8A7F-1BCCFB4180FD}" srcId="{6FAA82E6-3DF4-2944-841C-EDC85A2CC1A2}" destId="{CA37EA72-612C-5C40-9C6A-2EFDAC928356}" srcOrd="1" destOrd="0" parTransId="{6973BBC3-C9C3-E645-81DB-DDA4DCFA9690}" sibTransId="{1F2B187B-6E35-4740-A2DB-FE292CBB2357}"/>
    <dgm:cxn modelId="{205A6480-DEDA-7A41-B2C0-128FAD28A5F4}" type="presOf" srcId="{6FAA82E6-3DF4-2944-841C-EDC85A2CC1A2}" destId="{63AABBD4-4728-F84D-BDCF-86A05A35E4AF}" srcOrd="0" destOrd="0" presId="urn:microsoft.com/office/officeart/2008/layout/PictureAccentList"/>
    <dgm:cxn modelId="{92C94086-9BE5-6C45-B6D9-AECB81A233D5}" srcId="{6FAA82E6-3DF4-2944-841C-EDC85A2CC1A2}" destId="{2C2000F8-BAEB-3241-ACFF-968D2A91D28A}" srcOrd="0" destOrd="0" parTransId="{1EE8B98D-ABC4-9846-9363-F0D9DDA5E81D}" sibTransId="{4103A033-6B06-CF40-BC37-6E338E9782D2}"/>
    <dgm:cxn modelId="{534C7AC2-B92F-BE45-83E2-9381D25B7FAC}" type="presOf" srcId="{CA37EA72-612C-5C40-9C6A-2EFDAC928356}" destId="{CDDB1471-8388-B144-90CB-4522ACC64C3D}" srcOrd="0" destOrd="0" presId="urn:microsoft.com/office/officeart/2008/layout/PictureAccentList"/>
    <dgm:cxn modelId="{90693BDC-F19F-C844-880F-40B3F33C4374}" type="presOf" srcId="{2C2000F8-BAEB-3241-ACFF-968D2A91D28A}" destId="{F12B8126-A057-6C4C-B638-C96B4B15B57F}" srcOrd="0" destOrd="0" presId="urn:microsoft.com/office/officeart/2008/layout/PictureAccentList"/>
    <dgm:cxn modelId="{364AF734-1E24-AF41-8DF9-40135AB606D2}" type="presParOf" srcId="{AB73F7BD-F20A-3447-A9D9-D13DF4662D56}" destId="{3921E1C3-B4B7-4642-AE4B-9ED01BFCAB9F}" srcOrd="0" destOrd="0" presId="urn:microsoft.com/office/officeart/2008/layout/PictureAccentList"/>
    <dgm:cxn modelId="{D8807887-151C-F341-B4B4-76E99A29A330}" type="presParOf" srcId="{3921E1C3-B4B7-4642-AE4B-9ED01BFCAB9F}" destId="{D2D4E243-730A-9C41-8F35-0687D7BD8173}" srcOrd="0" destOrd="0" presId="urn:microsoft.com/office/officeart/2008/layout/PictureAccentList"/>
    <dgm:cxn modelId="{532D2C0E-E417-D94F-9256-4BBDEB9A3BE4}" type="presParOf" srcId="{D2D4E243-730A-9C41-8F35-0687D7BD8173}" destId="{63AABBD4-4728-F84D-BDCF-86A05A35E4AF}" srcOrd="0" destOrd="0" presId="urn:microsoft.com/office/officeart/2008/layout/PictureAccentList"/>
    <dgm:cxn modelId="{030E24FB-7074-064C-A836-79EE711A4D3C}" type="presParOf" srcId="{3921E1C3-B4B7-4642-AE4B-9ED01BFCAB9F}" destId="{8757FC0A-230F-E34F-AC8D-103874C316C0}" srcOrd="1" destOrd="0" presId="urn:microsoft.com/office/officeart/2008/layout/PictureAccentList"/>
    <dgm:cxn modelId="{63E39C1B-BD2D-3140-B2F4-DB436AF7DBED}" type="presParOf" srcId="{8757FC0A-230F-E34F-AC8D-103874C316C0}" destId="{06BDABAD-2F48-6747-A1D4-445114DB48D5}" srcOrd="0" destOrd="0" presId="urn:microsoft.com/office/officeart/2008/layout/PictureAccentList"/>
    <dgm:cxn modelId="{72EF6233-9F2E-1E41-B2F1-99A7C0F3FD07}" type="presParOf" srcId="{06BDABAD-2F48-6747-A1D4-445114DB48D5}" destId="{334B6D34-6BC4-4A47-8E55-9EDB28EF122E}" srcOrd="0" destOrd="0" presId="urn:microsoft.com/office/officeart/2008/layout/PictureAccentList"/>
    <dgm:cxn modelId="{27A21B4A-82A8-FB4A-9E0A-B72386DEE267}" type="presParOf" srcId="{06BDABAD-2F48-6747-A1D4-445114DB48D5}" destId="{F12B8126-A057-6C4C-B638-C96B4B15B57F}" srcOrd="1" destOrd="0" presId="urn:microsoft.com/office/officeart/2008/layout/PictureAccentList"/>
    <dgm:cxn modelId="{657FA9A8-83CF-2D4E-A2F2-F8EA44957002}" type="presParOf" srcId="{8757FC0A-230F-E34F-AC8D-103874C316C0}" destId="{2CEB5CD1-EE34-3B46-9FE7-8E241A359EB4}" srcOrd="1" destOrd="0" presId="urn:microsoft.com/office/officeart/2008/layout/PictureAccentList"/>
    <dgm:cxn modelId="{C34FC7ED-4396-4B41-8896-59B51873C901}" type="presParOf" srcId="{2CEB5CD1-EE34-3B46-9FE7-8E241A359EB4}" destId="{EE1EA135-50E6-0E4F-8C7E-10756ABA9879}" srcOrd="0" destOrd="0" presId="urn:microsoft.com/office/officeart/2008/layout/PictureAccentList"/>
    <dgm:cxn modelId="{CCAE434E-9EA7-4142-A7FA-C3C6F565117E}" type="presParOf" srcId="{2CEB5CD1-EE34-3B46-9FE7-8E241A359EB4}" destId="{CDDB1471-8388-B144-90CB-4522ACC64C3D}" srcOrd="1" destOrd="0" presId="urn:microsoft.com/office/officeart/2008/layout/PictureAccentList"/>
  </dgm:cxnLst>
  <dgm:bg>
    <a:noFill/>
  </dgm:bg>
  <dgm:whole/>
  <dgm:extLst>
    <a:ext uri="http://schemas.microsoft.com/office/drawing/2008/diagram">
      <dsp:dataModelExt xmlns:dsp="http://schemas.microsoft.com/office/drawing/2008/diagram" relId="rId5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7E7E0-D16E-C747-8D4D-7917C32018EE}">
      <dsp:nvSpPr>
        <dsp:cNvPr id="0" name=""/>
        <dsp:cNvSpPr/>
      </dsp:nvSpPr>
      <dsp:spPr>
        <a:xfrm>
          <a:off x="113128" y="835"/>
          <a:ext cx="1336975" cy="1336975"/>
        </a:xfrm>
        <a:prstGeom prst="ellipse">
          <a:avLst/>
        </a:prstGeom>
        <a:solidFill>
          <a:srgbClr val="CA794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3578" tIns="12700" rIns="73578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</a:rPr>
            <a:t>6 interviews </a:t>
          </a:r>
        </a:p>
      </dsp:txBody>
      <dsp:txXfrm>
        <a:off x="308923" y="196630"/>
        <a:ext cx="945385" cy="945385"/>
      </dsp:txXfrm>
    </dsp:sp>
    <dsp:sp modelId="{2224797D-6E78-9048-8417-764B361240B1}">
      <dsp:nvSpPr>
        <dsp:cNvPr id="0" name=""/>
        <dsp:cNvSpPr/>
      </dsp:nvSpPr>
      <dsp:spPr>
        <a:xfrm>
          <a:off x="1182708" y="835"/>
          <a:ext cx="1336975" cy="1336975"/>
        </a:xfrm>
        <a:prstGeom prst="ellipse">
          <a:avLst/>
        </a:prstGeom>
        <a:solidFill>
          <a:srgbClr val="CA7B5C"/>
        </a:solidFill>
        <a:ln w="1905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3578" tIns="10160" rIns="73578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</a:rPr>
            <a:t>Purposive convenience sample </a:t>
          </a:r>
        </a:p>
      </dsp:txBody>
      <dsp:txXfrm>
        <a:off x="1378503" y="196630"/>
        <a:ext cx="945385" cy="94538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7E7E0-D16E-C747-8D4D-7917C32018EE}">
      <dsp:nvSpPr>
        <dsp:cNvPr id="0" name=""/>
        <dsp:cNvSpPr/>
      </dsp:nvSpPr>
      <dsp:spPr>
        <a:xfrm>
          <a:off x="113128" y="835"/>
          <a:ext cx="1336975" cy="1336975"/>
        </a:xfrm>
        <a:prstGeom prst="ellipse">
          <a:avLst/>
        </a:prstGeom>
        <a:solidFill>
          <a:srgbClr val="CAAC97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3578" tIns="12700" rIns="73578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</a:rPr>
            <a:t>FOI Requests </a:t>
          </a:r>
        </a:p>
      </dsp:txBody>
      <dsp:txXfrm>
        <a:off x="308923" y="196630"/>
        <a:ext cx="945385" cy="945385"/>
      </dsp:txXfrm>
    </dsp:sp>
    <dsp:sp modelId="{2224797D-6E78-9048-8417-764B361240B1}">
      <dsp:nvSpPr>
        <dsp:cNvPr id="0" name=""/>
        <dsp:cNvSpPr/>
      </dsp:nvSpPr>
      <dsp:spPr>
        <a:xfrm>
          <a:off x="1182708" y="835"/>
          <a:ext cx="1336975" cy="1336975"/>
        </a:xfrm>
        <a:prstGeom prst="ellipse">
          <a:avLst/>
        </a:prstGeom>
        <a:solidFill>
          <a:srgbClr val="BE6E3C"/>
        </a:solidFill>
        <a:ln w="1905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3578" tIns="10160" rIns="73578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</a:rPr>
            <a:t>MASH Agencies </a:t>
          </a:r>
        </a:p>
      </dsp:txBody>
      <dsp:txXfrm>
        <a:off x="1378503" y="196630"/>
        <a:ext cx="945385" cy="945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61595-05C6-9A4A-9746-C0C82ED13929}">
      <dsp:nvSpPr>
        <dsp:cNvPr id="0" name=""/>
        <dsp:cNvSpPr/>
      </dsp:nvSpPr>
      <dsp:spPr>
        <a:xfrm>
          <a:off x="1299" y="1237575"/>
          <a:ext cx="1583722" cy="633489"/>
        </a:xfrm>
        <a:prstGeom prst="chevron">
          <a:avLst/>
        </a:prstGeom>
        <a:solidFill>
          <a:srgbClr val="CAAC97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Development </a:t>
          </a:r>
        </a:p>
      </dsp:txBody>
      <dsp:txXfrm>
        <a:off x="318044" y="1237575"/>
        <a:ext cx="950233" cy="633489"/>
      </dsp:txXfrm>
    </dsp:sp>
    <dsp:sp modelId="{A1C9D244-7CB1-FE45-B704-D32A85A09F21}">
      <dsp:nvSpPr>
        <dsp:cNvPr id="0" name=""/>
        <dsp:cNvSpPr/>
      </dsp:nvSpPr>
      <dsp:spPr>
        <a:xfrm>
          <a:off x="1426650" y="1237575"/>
          <a:ext cx="1583722" cy="633489"/>
        </a:xfrm>
        <a:prstGeom prst="chevron">
          <a:avLst/>
        </a:prstGeom>
        <a:solidFill>
          <a:srgbClr val="CA7B5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Communication</a:t>
          </a:r>
        </a:p>
      </dsp:txBody>
      <dsp:txXfrm>
        <a:off x="1743395" y="1237575"/>
        <a:ext cx="950233" cy="633489"/>
      </dsp:txXfrm>
    </dsp:sp>
    <dsp:sp modelId="{6818DCA8-8A35-DB48-B957-D53B8838B013}">
      <dsp:nvSpPr>
        <dsp:cNvPr id="0" name=""/>
        <dsp:cNvSpPr/>
      </dsp:nvSpPr>
      <dsp:spPr>
        <a:xfrm>
          <a:off x="2852001" y="1237575"/>
          <a:ext cx="1583722" cy="633489"/>
        </a:xfrm>
        <a:prstGeom prst="chevron">
          <a:avLst/>
        </a:prstGeom>
        <a:solidFill>
          <a:srgbClr val="CA794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Improvement </a:t>
          </a:r>
        </a:p>
      </dsp:txBody>
      <dsp:txXfrm>
        <a:off x="3168746" y="1237575"/>
        <a:ext cx="950233" cy="633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DC11F-0CA0-F744-A815-C1E150A030BA}">
      <dsp:nvSpPr>
        <dsp:cNvPr id="0" name=""/>
        <dsp:cNvSpPr/>
      </dsp:nvSpPr>
      <dsp:spPr>
        <a:xfrm>
          <a:off x="3208" y="623934"/>
          <a:ext cx="1801472" cy="450368"/>
        </a:xfrm>
        <a:prstGeom prst="roundRect">
          <a:avLst>
            <a:gd name="adj" fmla="val 10000"/>
          </a:avLst>
        </a:prstGeom>
        <a:solidFill>
          <a:srgbClr val="CA7B5C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Appreciation</a:t>
          </a:r>
        </a:p>
      </dsp:txBody>
      <dsp:txXfrm>
        <a:off x="16399" y="637125"/>
        <a:ext cx="1775090" cy="423986"/>
      </dsp:txXfrm>
    </dsp:sp>
    <dsp:sp modelId="{ECD7FC98-CF2D-0043-88DF-F8CDFBFF4826}">
      <dsp:nvSpPr>
        <dsp:cNvPr id="0" name=""/>
        <dsp:cNvSpPr/>
      </dsp:nvSpPr>
      <dsp:spPr>
        <a:xfrm rot="5400000">
          <a:off x="864537" y="1113709"/>
          <a:ext cx="78814" cy="788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B083D-3A47-F048-A053-5C23DFFD21C8}">
      <dsp:nvSpPr>
        <dsp:cNvPr id="0" name=""/>
        <dsp:cNvSpPr/>
      </dsp:nvSpPr>
      <dsp:spPr>
        <a:xfrm>
          <a:off x="3208" y="1231931"/>
          <a:ext cx="1801472" cy="450368"/>
        </a:xfrm>
        <a:prstGeom prst="roundRect">
          <a:avLst>
            <a:gd name="adj" fmla="val 10000"/>
          </a:avLst>
        </a:prstGeom>
        <a:solidFill>
          <a:srgbClr val="CAAC97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Bilson and Martin (2017)</a:t>
          </a:r>
        </a:p>
      </dsp:txBody>
      <dsp:txXfrm>
        <a:off x="16399" y="1245122"/>
        <a:ext cx="1775090" cy="423986"/>
      </dsp:txXfrm>
    </dsp:sp>
    <dsp:sp modelId="{A835E37C-F55C-F841-8992-09F7A7C8FFD2}">
      <dsp:nvSpPr>
        <dsp:cNvPr id="0" name=""/>
        <dsp:cNvSpPr/>
      </dsp:nvSpPr>
      <dsp:spPr>
        <a:xfrm rot="5400000">
          <a:off x="864537" y="1721706"/>
          <a:ext cx="78814" cy="788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FB175-B9B8-B74E-85BB-5ECDF331E25A}">
      <dsp:nvSpPr>
        <dsp:cNvPr id="0" name=""/>
        <dsp:cNvSpPr/>
      </dsp:nvSpPr>
      <dsp:spPr>
        <a:xfrm>
          <a:off x="3208" y="1839928"/>
          <a:ext cx="1801472" cy="450368"/>
        </a:xfrm>
        <a:prstGeom prst="roundRect">
          <a:avLst>
            <a:gd name="adj" fmla="val 10000"/>
          </a:avLst>
        </a:prstGeom>
        <a:solidFill>
          <a:srgbClr val="CAAC97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Maintained </a:t>
          </a:r>
        </a:p>
      </dsp:txBody>
      <dsp:txXfrm>
        <a:off x="16399" y="1853119"/>
        <a:ext cx="1775090" cy="423986"/>
      </dsp:txXfrm>
    </dsp:sp>
    <dsp:sp modelId="{0B110D52-CC14-E84A-AE38-ECAA78004669}">
      <dsp:nvSpPr>
        <dsp:cNvPr id="0" name=""/>
        <dsp:cNvSpPr/>
      </dsp:nvSpPr>
      <dsp:spPr>
        <a:xfrm>
          <a:off x="2056887" y="623934"/>
          <a:ext cx="1801472" cy="450368"/>
        </a:xfrm>
        <a:prstGeom prst="roundRect">
          <a:avLst>
            <a:gd name="adj" fmla="val 10000"/>
          </a:avLst>
        </a:prstGeom>
        <a:solidFill>
          <a:srgbClr val="CA7B5C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Internal communication</a:t>
          </a:r>
        </a:p>
      </dsp:txBody>
      <dsp:txXfrm>
        <a:off x="2070078" y="637125"/>
        <a:ext cx="1775090" cy="423986"/>
      </dsp:txXfrm>
    </dsp:sp>
    <dsp:sp modelId="{65ED79FF-8804-0D40-A265-4D4A0778B719}">
      <dsp:nvSpPr>
        <dsp:cNvPr id="0" name=""/>
        <dsp:cNvSpPr/>
      </dsp:nvSpPr>
      <dsp:spPr>
        <a:xfrm rot="5400000">
          <a:off x="2918216" y="1113709"/>
          <a:ext cx="78814" cy="788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87DF41-42EF-E94E-9F10-EA2425B691CA}">
      <dsp:nvSpPr>
        <dsp:cNvPr id="0" name=""/>
        <dsp:cNvSpPr/>
      </dsp:nvSpPr>
      <dsp:spPr>
        <a:xfrm>
          <a:off x="2056887" y="1231931"/>
          <a:ext cx="1801472" cy="450368"/>
        </a:xfrm>
        <a:prstGeom prst="roundRect">
          <a:avLst>
            <a:gd name="adj" fmla="val 10000"/>
          </a:avLst>
        </a:prstGeom>
        <a:solidFill>
          <a:srgbClr val="CAAC97">
            <a:alpha val="9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Over focus externally (Stobart, 2016) </a:t>
          </a:r>
        </a:p>
      </dsp:txBody>
      <dsp:txXfrm>
        <a:off x="2070078" y="1245122"/>
        <a:ext cx="1775090" cy="423986"/>
      </dsp:txXfrm>
    </dsp:sp>
    <dsp:sp modelId="{18F3B0A6-EB16-DB4B-921A-E066C95E18DA}">
      <dsp:nvSpPr>
        <dsp:cNvPr id="0" name=""/>
        <dsp:cNvSpPr/>
      </dsp:nvSpPr>
      <dsp:spPr>
        <a:xfrm rot="5400000">
          <a:off x="2918216" y="1721706"/>
          <a:ext cx="78814" cy="788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97A6BD-759C-C243-BD6C-00659417D6B3}">
      <dsp:nvSpPr>
        <dsp:cNvPr id="0" name=""/>
        <dsp:cNvSpPr/>
      </dsp:nvSpPr>
      <dsp:spPr>
        <a:xfrm>
          <a:off x="2056887" y="1839928"/>
          <a:ext cx="1801472" cy="450368"/>
        </a:xfrm>
        <a:prstGeom prst="roundRect">
          <a:avLst>
            <a:gd name="adj" fmla="val 10000"/>
          </a:avLst>
        </a:prstGeom>
        <a:solidFill>
          <a:srgbClr val="CAAC97">
            <a:alpha val="9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Internal disconnect </a:t>
          </a:r>
        </a:p>
      </dsp:txBody>
      <dsp:txXfrm>
        <a:off x="2070078" y="1853119"/>
        <a:ext cx="1775090" cy="423986"/>
      </dsp:txXfrm>
    </dsp:sp>
    <dsp:sp modelId="{7F7B421B-4BF3-2E41-8316-801A8B6BA277}">
      <dsp:nvSpPr>
        <dsp:cNvPr id="0" name=""/>
        <dsp:cNvSpPr/>
      </dsp:nvSpPr>
      <dsp:spPr>
        <a:xfrm>
          <a:off x="4110566" y="623934"/>
          <a:ext cx="1801472" cy="450368"/>
        </a:xfrm>
        <a:prstGeom prst="roundRect">
          <a:avLst>
            <a:gd name="adj" fmla="val 10000"/>
          </a:avLst>
        </a:prstGeom>
        <a:solidFill>
          <a:srgbClr val="CA7B5C">
            <a:alpha val="9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Training </a:t>
          </a:r>
        </a:p>
      </dsp:txBody>
      <dsp:txXfrm>
        <a:off x="4123757" y="637125"/>
        <a:ext cx="1775090" cy="423986"/>
      </dsp:txXfrm>
    </dsp:sp>
    <dsp:sp modelId="{BE660C64-CD6D-0247-8800-0875A2570443}">
      <dsp:nvSpPr>
        <dsp:cNvPr id="0" name=""/>
        <dsp:cNvSpPr/>
      </dsp:nvSpPr>
      <dsp:spPr>
        <a:xfrm rot="5400000">
          <a:off x="4971895" y="1113709"/>
          <a:ext cx="78814" cy="788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084CB-2E9C-5A43-B369-15ECF3763A7B}">
      <dsp:nvSpPr>
        <dsp:cNvPr id="0" name=""/>
        <dsp:cNvSpPr/>
      </dsp:nvSpPr>
      <dsp:spPr>
        <a:xfrm>
          <a:off x="4110566" y="1231931"/>
          <a:ext cx="1801472" cy="450368"/>
        </a:xfrm>
        <a:prstGeom prst="roundRect">
          <a:avLst>
            <a:gd name="adj" fmla="val 10000"/>
          </a:avLst>
        </a:prstGeom>
        <a:solidFill>
          <a:srgbClr val="CAAC97">
            <a:alpha val="9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Base level knowledge (HM Gov, 2023)</a:t>
          </a:r>
        </a:p>
      </dsp:txBody>
      <dsp:txXfrm>
        <a:off x="4123757" y="1245122"/>
        <a:ext cx="1775090" cy="423986"/>
      </dsp:txXfrm>
    </dsp:sp>
    <dsp:sp modelId="{E22384CA-8D3D-6747-A460-C493C128B462}">
      <dsp:nvSpPr>
        <dsp:cNvPr id="0" name=""/>
        <dsp:cNvSpPr/>
      </dsp:nvSpPr>
      <dsp:spPr>
        <a:xfrm rot="5400000">
          <a:off x="4971895" y="1721706"/>
          <a:ext cx="78814" cy="788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0EA4B-1C0F-804F-9A0E-22FD2EC73681}">
      <dsp:nvSpPr>
        <dsp:cNvPr id="0" name=""/>
        <dsp:cNvSpPr/>
      </dsp:nvSpPr>
      <dsp:spPr>
        <a:xfrm>
          <a:off x="4110566" y="1839928"/>
          <a:ext cx="1801472" cy="450368"/>
        </a:xfrm>
        <a:prstGeom prst="roundRect">
          <a:avLst>
            <a:gd name="adj" fmla="val 10000"/>
          </a:avLst>
        </a:prstGeom>
        <a:solidFill>
          <a:srgbClr val="CAAC97">
            <a:alpha val="9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Joint Training (Cambridge and Parkes, 2006)</a:t>
          </a:r>
        </a:p>
      </dsp:txBody>
      <dsp:txXfrm>
        <a:off x="4123757" y="1853119"/>
        <a:ext cx="1775090" cy="4239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3318C-42CE-424F-8F3C-59DF651A3103}">
      <dsp:nvSpPr>
        <dsp:cNvPr id="0" name=""/>
        <dsp:cNvSpPr/>
      </dsp:nvSpPr>
      <dsp:spPr>
        <a:xfrm>
          <a:off x="0" y="14721"/>
          <a:ext cx="2604260" cy="432000"/>
        </a:xfrm>
        <a:prstGeom prst="rect">
          <a:avLst/>
        </a:prstGeom>
        <a:solidFill>
          <a:srgbClr val="FFA935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Aims and objectives </a:t>
          </a:r>
        </a:p>
      </dsp:txBody>
      <dsp:txXfrm>
        <a:off x="0" y="14721"/>
        <a:ext cx="2604260" cy="432000"/>
      </dsp:txXfrm>
    </dsp:sp>
    <dsp:sp modelId="{D32C97E6-5D01-234F-B640-5C00F69B6560}">
      <dsp:nvSpPr>
        <dsp:cNvPr id="0" name=""/>
        <dsp:cNvSpPr/>
      </dsp:nvSpPr>
      <dsp:spPr>
        <a:xfrm>
          <a:off x="0" y="446721"/>
          <a:ext cx="2604260" cy="1811700"/>
        </a:xfrm>
        <a:prstGeom prst="rect">
          <a:avLst/>
        </a:prstGeom>
        <a:solidFill>
          <a:srgbClr val="FFD38C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Police working effectively with partner agencies to safeguard children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Contributions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Expectations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Facilitators/Preventors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Training </a:t>
          </a:r>
        </a:p>
      </dsp:txBody>
      <dsp:txXfrm>
        <a:off x="0" y="446721"/>
        <a:ext cx="2604260" cy="18117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349BA1-E4FB-904C-A79A-C38BE4B7BB25}">
      <dsp:nvSpPr>
        <dsp:cNvPr id="0" name=""/>
        <dsp:cNvSpPr/>
      </dsp:nvSpPr>
      <dsp:spPr>
        <a:xfrm>
          <a:off x="0" y="121151"/>
          <a:ext cx="2604260" cy="403200"/>
        </a:xfrm>
        <a:prstGeom prst="rect">
          <a:avLst/>
        </a:prstGeom>
        <a:solidFill>
          <a:srgbClr val="FFA935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Background </a:t>
          </a:r>
        </a:p>
      </dsp:txBody>
      <dsp:txXfrm>
        <a:off x="0" y="121151"/>
        <a:ext cx="2604260" cy="403200"/>
      </dsp:txXfrm>
    </dsp:sp>
    <dsp:sp modelId="{F0E11C3A-7CE0-3C4E-BE07-BB51F94F3AEA}">
      <dsp:nvSpPr>
        <dsp:cNvPr id="0" name=""/>
        <dsp:cNvSpPr/>
      </dsp:nvSpPr>
      <dsp:spPr>
        <a:xfrm>
          <a:off x="0" y="533762"/>
          <a:ext cx="2604260" cy="1844640"/>
        </a:xfrm>
        <a:prstGeom prst="rect">
          <a:avLst/>
        </a:prstGeom>
        <a:solidFill>
          <a:srgbClr val="FFD38C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MASH purpose for joint working, improved relationships, co-locate (Boulton, 2011)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Crawford and </a:t>
          </a:r>
          <a:r>
            <a:rPr lang="en-GB" sz="1400" kern="1200" dirty="0" err="1"/>
            <a:t>L'Hoiry</a:t>
          </a:r>
          <a:r>
            <a:rPr lang="en-GB" sz="1400" kern="1200" dirty="0"/>
            <a:t> (2019)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Governmental commissioned recommendations (Munro, 2011)</a:t>
          </a:r>
        </a:p>
      </dsp:txBody>
      <dsp:txXfrm>
        <a:off x="0" y="533762"/>
        <a:ext cx="2604260" cy="18446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AED71-DC7B-A448-8B70-17206839D6EB}">
      <dsp:nvSpPr>
        <dsp:cNvPr id="0" name=""/>
        <dsp:cNvSpPr/>
      </dsp:nvSpPr>
      <dsp:spPr>
        <a:xfrm>
          <a:off x="2640" y="953099"/>
          <a:ext cx="1578403" cy="631361"/>
        </a:xfrm>
        <a:prstGeom prst="chevron">
          <a:avLst/>
        </a:prstGeom>
        <a:solidFill>
          <a:srgbClr val="BE6E3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Police Role </a:t>
          </a:r>
        </a:p>
      </dsp:txBody>
      <dsp:txXfrm>
        <a:off x="318321" y="953099"/>
        <a:ext cx="947042" cy="631361"/>
      </dsp:txXfrm>
    </dsp:sp>
    <dsp:sp modelId="{15743D27-3A6F-D741-8460-F465920D9C61}">
      <dsp:nvSpPr>
        <dsp:cNvPr id="0" name=""/>
        <dsp:cNvSpPr/>
      </dsp:nvSpPr>
      <dsp:spPr>
        <a:xfrm>
          <a:off x="1423203" y="953099"/>
          <a:ext cx="1578403" cy="631361"/>
        </a:xfrm>
        <a:prstGeom prst="chevron">
          <a:avLst/>
        </a:prstGeom>
        <a:solidFill>
          <a:srgbClr val="CAAC97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FOI: Staffordshire- half Norfolk </a:t>
          </a:r>
        </a:p>
      </dsp:txBody>
      <dsp:txXfrm>
        <a:off x="1738884" y="953099"/>
        <a:ext cx="947042" cy="6313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65FDF-3E8C-7A4D-82BE-CAF7E3C11A3C}">
      <dsp:nvSpPr>
        <dsp:cNvPr id="0" name=""/>
        <dsp:cNvSpPr/>
      </dsp:nvSpPr>
      <dsp:spPr>
        <a:xfrm>
          <a:off x="0" y="1288856"/>
          <a:ext cx="2046223" cy="423031"/>
        </a:xfrm>
        <a:prstGeom prst="rect">
          <a:avLst/>
        </a:prstGeom>
        <a:solidFill>
          <a:srgbClr val="FFD38C">
            <a:alpha val="8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Sampling- Bias </a:t>
          </a:r>
        </a:p>
      </dsp:txBody>
      <dsp:txXfrm>
        <a:off x="0" y="1288856"/>
        <a:ext cx="2046223" cy="423031"/>
      </dsp:txXfrm>
    </dsp:sp>
    <dsp:sp modelId="{B8ED4469-A4B1-AD43-ABFE-009144231C01}">
      <dsp:nvSpPr>
        <dsp:cNvPr id="0" name=""/>
        <dsp:cNvSpPr/>
      </dsp:nvSpPr>
      <dsp:spPr>
        <a:xfrm rot="10800000">
          <a:off x="0" y="644579"/>
          <a:ext cx="2046223" cy="650622"/>
        </a:xfrm>
        <a:prstGeom prst="upArrowCallout">
          <a:avLst/>
        </a:prstGeom>
        <a:solidFill>
          <a:srgbClr val="FFD38C">
            <a:alpha val="9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6 Participants </a:t>
          </a:r>
        </a:p>
      </dsp:txBody>
      <dsp:txXfrm rot="10800000">
        <a:off x="0" y="644579"/>
        <a:ext cx="2046223" cy="422755"/>
      </dsp:txXfrm>
    </dsp:sp>
    <dsp:sp modelId="{DE2CCC6A-D18D-1649-BECF-E13A9315BA62}">
      <dsp:nvSpPr>
        <dsp:cNvPr id="0" name=""/>
        <dsp:cNvSpPr/>
      </dsp:nvSpPr>
      <dsp:spPr>
        <a:xfrm rot="10800000">
          <a:off x="0" y="302"/>
          <a:ext cx="2046223" cy="650622"/>
        </a:xfrm>
        <a:prstGeom prst="upArrowCallout">
          <a:avLst/>
        </a:prstGeom>
        <a:solidFill>
          <a:srgbClr val="FFD38C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Staffordshire Specific</a:t>
          </a:r>
        </a:p>
      </dsp:txBody>
      <dsp:txXfrm rot="10800000">
        <a:off x="0" y="302"/>
        <a:ext cx="2046223" cy="4227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E6E4E-C5CF-484F-8107-41E9FAABABA4}">
      <dsp:nvSpPr>
        <dsp:cNvPr id="0" name=""/>
        <dsp:cNvSpPr/>
      </dsp:nvSpPr>
      <dsp:spPr>
        <a:xfrm>
          <a:off x="0" y="32"/>
          <a:ext cx="2777484" cy="582711"/>
        </a:xfrm>
        <a:prstGeom prst="rect">
          <a:avLst/>
        </a:prstGeom>
        <a:solidFill>
          <a:srgbClr val="CA7B5C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Future research recommendations</a:t>
          </a:r>
        </a:p>
      </dsp:txBody>
      <dsp:txXfrm>
        <a:off x="0" y="32"/>
        <a:ext cx="2777484" cy="582711"/>
      </dsp:txXfrm>
    </dsp:sp>
    <dsp:sp modelId="{A46F0259-C352-4B46-969E-F33D8DEDFDE5}">
      <dsp:nvSpPr>
        <dsp:cNvPr id="0" name=""/>
        <dsp:cNvSpPr/>
      </dsp:nvSpPr>
      <dsp:spPr>
        <a:xfrm>
          <a:off x="0" y="582744"/>
          <a:ext cx="2777484" cy="1668960"/>
        </a:xfrm>
        <a:prstGeom prst="rect">
          <a:avLst/>
        </a:prstGeom>
        <a:solidFill>
          <a:srgbClr val="CAAC97">
            <a:alpha val="9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Implementation of joint training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Strategical to operational communications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Both according to police priorities </a:t>
          </a:r>
        </a:p>
      </dsp:txBody>
      <dsp:txXfrm>
        <a:off x="0" y="582744"/>
        <a:ext cx="2777484" cy="16689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ABBD4-4728-F84D-BDCF-86A05A35E4AF}">
      <dsp:nvSpPr>
        <dsp:cNvPr id="0" name=""/>
        <dsp:cNvSpPr/>
      </dsp:nvSpPr>
      <dsp:spPr>
        <a:xfrm>
          <a:off x="0" y="200100"/>
          <a:ext cx="2820315" cy="571716"/>
        </a:xfrm>
        <a:prstGeom prst="roundRect">
          <a:avLst>
            <a:gd name="adj" fmla="val 10000"/>
          </a:avLst>
        </a:prstGeom>
        <a:solidFill>
          <a:srgbClr val="FFA935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Conclusion </a:t>
          </a:r>
        </a:p>
      </dsp:txBody>
      <dsp:txXfrm>
        <a:off x="16745" y="216845"/>
        <a:ext cx="2786825" cy="538226"/>
      </dsp:txXfrm>
    </dsp:sp>
    <dsp:sp modelId="{334B6D34-6BC4-4A47-8E55-9EDB28EF122E}">
      <dsp:nvSpPr>
        <dsp:cNvPr id="0" name=""/>
        <dsp:cNvSpPr/>
      </dsp:nvSpPr>
      <dsp:spPr>
        <a:xfrm>
          <a:off x="13507" y="874725"/>
          <a:ext cx="571716" cy="571716"/>
        </a:xfrm>
        <a:prstGeom prst="roundRect">
          <a:avLst>
            <a:gd name="adj" fmla="val 16670"/>
          </a:avLst>
        </a:prstGeom>
        <a:solidFill>
          <a:srgbClr val="FFD38C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B8126-A057-6C4C-B638-C96B4B15B57F}">
      <dsp:nvSpPr>
        <dsp:cNvPr id="0" name=""/>
        <dsp:cNvSpPr/>
      </dsp:nvSpPr>
      <dsp:spPr>
        <a:xfrm>
          <a:off x="633033" y="874725"/>
          <a:ext cx="2187282" cy="571716"/>
        </a:xfrm>
        <a:prstGeom prst="roundRect">
          <a:avLst>
            <a:gd name="adj" fmla="val 16670"/>
          </a:avLst>
        </a:prstGeom>
        <a:solidFill>
          <a:srgbClr val="FFD38C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Effective: Agency appreciation, External information sharing</a:t>
          </a:r>
        </a:p>
      </dsp:txBody>
      <dsp:txXfrm>
        <a:off x="660947" y="902639"/>
        <a:ext cx="2131454" cy="515888"/>
      </dsp:txXfrm>
    </dsp:sp>
    <dsp:sp modelId="{EE1EA135-50E6-0E4F-8C7E-10756ABA9879}">
      <dsp:nvSpPr>
        <dsp:cNvPr id="0" name=""/>
        <dsp:cNvSpPr/>
      </dsp:nvSpPr>
      <dsp:spPr>
        <a:xfrm>
          <a:off x="0" y="1515047"/>
          <a:ext cx="571716" cy="571716"/>
        </a:xfrm>
        <a:prstGeom prst="roundRect">
          <a:avLst>
            <a:gd name="adj" fmla="val 16670"/>
          </a:avLst>
        </a:prstGeom>
        <a:solidFill>
          <a:srgbClr val="FFD38C">
            <a:alpha val="9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B1471-8388-B144-90CB-4522ACC64C3D}">
      <dsp:nvSpPr>
        <dsp:cNvPr id="0" name=""/>
        <dsp:cNvSpPr/>
      </dsp:nvSpPr>
      <dsp:spPr>
        <a:xfrm>
          <a:off x="606018" y="1515047"/>
          <a:ext cx="2214297" cy="571716"/>
        </a:xfrm>
        <a:prstGeom prst="roundRect">
          <a:avLst>
            <a:gd name="adj" fmla="val 16670"/>
          </a:avLst>
        </a:prstGeom>
        <a:solidFill>
          <a:srgbClr val="FFD38C">
            <a:alpha val="90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Ineffective: Training opportunities, Internal communications</a:t>
          </a:r>
        </a:p>
      </dsp:txBody>
      <dsp:txXfrm>
        <a:off x="633932" y="1542961"/>
        <a:ext cx="2158469" cy="515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288F1-AFA6-EB49-BFA4-FB3AF358762B}" type="datetimeFigureOut">
              <a:rPr lang="en-US" smtClean="0"/>
              <a:t>5/22/24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AA275-5053-B04F-96FA-98961916A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56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7AA275-5053-B04F-96FA-98961916AC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4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4F2A1-1923-BBF9-A5A2-3019D722C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19B8CE-1DEA-AC47-B046-D89AED018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2BBAF-C4BA-FACC-DD80-F7AFEB0B5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DB387-A679-E9F1-42E8-1688937EA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0B2BD-AF51-FEE8-92E3-6690939A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0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BFF72-AA80-638C-9E39-83A2168A6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89EA7F-CBE4-96E7-066E-A7C7EEA8F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440B2-56E5-C4C2-866E-0CC0A852D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8BE89-251A-F513-F563-A3C8339E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2885C-CFEC-2DCD-D178-DD569331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3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C10A54-D8C1-8751-CFE0-8EAF8465BB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2D7B2-6967-0DD0-FFD8-CFFDF4C52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BDE19-5629-1A56-7A60-383CF2B10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0E8BE-EF01-73AD-B8DF-7BE064C70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342E5-3AF1-E41B-AC5B-3E6134B6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4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90637-AED9-6C28-5477-DAA91E10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891C8-8D75-3EC9-DDA7-D94B6C602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0BE4C-AEFB-ED8B-BB29-29028AD8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D85AE-C712-017C-0712-294BFEE8D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3415F-4EF5-99E1-366D-69395C411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7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7FD35-C0E2-D96B-DFC5-7A14AE3FF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B0587-7184-1725-17CC-9BB60723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5D7BA-6B1B-D6F1-3419-D9EE5826A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72F2B-3E76-9BC1-A847-45A7F0BFF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4B12B-8D0E-3A88-F386-EAD7DC67E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7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8DC98-4377-8376-4014-B91C8447E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5DDDD-3AF0-7564-3791-4BB0062DD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F0F30F-B200-35F4-3595-C69837FD4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A2C144-3034-AEBB-A59F-351DABA9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219C19-6902-6555-D643-94B3794EE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9336B-E9B5-5B10-B17B-5FAC7A72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9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4623C-F86D-7F07-CB73-31B3E3B66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EB1E7-425C-1849-CAB6-A096512DB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85FF0F-149C-94DF-A3C5-ABF4407D2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EEDEE7-8735-A144-972E-7149A2B0F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668FF-443A-B8BC-AE89-D65536AAD0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4741D0-DEE2-266F-E2E8-422B84AB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A4210A-3377-B7D1-B2CF-292097E8A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D2FFF8-AFE1-22DE-5BD6-6DDEF6A8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5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47566-83D4-6B1B-6452-9DBAE031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BA2EB8-8F09-F840-B85C-1B163832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3B686-C2A7-7BC5-85E5-1DF3640D1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E474B-6982-DFB4-93F5-257E50BF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5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E3DA1-67C7-A607-9CE4-6CDB61E8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55D96B-6961-00AD-DAE9-FF2937DA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40698-F9C5-F4CA-6C65-BF929A5F6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1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72BCE-6890-3F8A-8C61-C3D7C94F4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5A63F-4D9D-18FA-4FCA-71731F721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13CEC-E093-8342-8176-F820BF220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FCCF4-2F00-C9C4-6839-C4B97BD6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D159A-17BD-5C77-6EF6-75FA894EE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335F8-6787-B43C-F443-F043F81A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2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DCD3-FD5F-1463-FD96-67B11F5B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10618-CBF0-4A53-D08B-7AE2B40D4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246CE-D41E-01B7-F2FE-961D4E085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711FC0-516E-3E7E-1F3D-08B567A70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4E2D0-32A7-EDCF-AC06-48E417B0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23C6AD-0DB3-CC0C-1218-1C0D29E0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8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5037F9-E0AC-2544-0B0C-609B16E09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D5336-0A6B-9632-5930-E2B2A1C4C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3F3FE-766D-3532-44DD-FFA523FAF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1EEF0D-D23A-1841-A65E-0D50BB3C2149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DB080-EA61-0D47-EA4F-2F3E2920A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07DD2-6510-C94F-C97F-8CE61EA30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629385-562B-EA4A-8304-891CFCBFE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53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2.xml"/><Relationship Id="rId18" Type="http://schemas.openxmlformats.org/officeDocument/2006/relationships/diagramLayout" Target="../diagrams/layout3.xml"/><Relationship Id="rId26" Type="http://schemas.microsoft.com/office/2007/relationships/diagramDrawing" Target="../diagrams/drawing4.xml"/><Relationship Id="rId39" Type="http://schemas.openxmlformats.org/officeDocument/2006/relationships/diagramQuickStyle" Target="../diagrams/quickStyle7.xml"/><Relationship Id="rId21" Type="http://schemas.microsoft.com/office/2007/relationships/diagramDrawing" Target="../diagrams/drawing3.xml"/><Relationship Id="rId34" Type="http://schemas.openxmlformats.org/officeDocument/2006/relationships/diagramQuickStyle" Target="../diagrams/quickStyle6.xml"/><Relationship Id="rId42" Type="http://schemas.openxmlformats.org/officeDocument/2006/relationships/diagramData" Target="../diagrams/data8.xml"/><Relationship Id="rId47" Type="http://schemas.openxmlformats.org/officeDocument/2006/relationships/diagramData" Target="../diagrams/data9.xml"/><Relationship Id="rId50" Type="http://schemas.openxmlformats.org/officeDocument/2006/relationships/diagramColors" Target="../diagrams/colors9.xml"/><Relationship Id="rId55" Type="http://schemas.openxmlformats.org/officeDocument/2006/relationships/diagramColors" Target="../diagrams/colors10.xml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6" Type="http://schemas.microsoft.com/office/2007/relationships/diagramDrawing" Target="../diagrams/drawing2.xml"/><Relationship Id="rId29" Type="http://schemas.openxmlformats.org/officeDocument/2006/relationships/diagramQuickStyle" Target="../diagrams/quickStyle5.xml"/><Relationship Id="rId11" Type="http://schemas.microsoft.com/office/2007/relationships/diagramDrawing" Target="../diagrams/drawing1.xml"/><Relationship Id="rId24" Type="http://schemas.openxmlformats.org/officeDocument/2006/relationships/diagramQuickStyle" Target="../diagrams/quickStyle4.xml"/><Relationship Id="rId32" Type="http://schemas.openxmlformats.org/officeDocument/2006/relationships/diagramData" Target="../diagrams/data6.xml"/><Relationship Id="rId37" Type="http://schemas.openxmlformats.org/officeDocument/2006/relationships/diagramData" Target="../diagrams/data7.xml"/><Relationship Id="rId40" Type="http://schemas.openxmlformats.org/officeDocument/2006/relationships/diagramColors" Target="../diagrams/colors7.xml"/><Relationship Id="rId45" Type="http://schemas.openxmlformats.org/officeDocument/2006/relationships/diagramColors" Target="../diagrams/colors8.xml"/><Relationship Id="rId53" Type="http://schemas.openxmlformats.org/officeDocument/2006/relationships/diagramLayout" Target="../diagrams/layout10.xml"/><Relationship Id="rId5" Type="http://schemas.openxmlformats.org/officeDocument/2006/relationships/image" Target="../media/image3.jpeg"/><Relationship Id="rId10" Type="http://schemas.openxmlformats.org/officeDocument/2006/relationships/diagramColors" Target="../diagrams/colors1.xml"/><Relationship Id="rId19" Type="http://schemas.openxmlformats.org/officeDocument/2006/relationships/diagramQuickStyle" Target="../diagrams/quickStyle3.xml"/><Relationship Id="rId31" Type="http://schemas.microsoft.com/office/2007/relationships/diagramDrawing" Target="../diagrams/drawing5.xml"/><Relationship Id="rId44" Type="http://schemas.openxmlformats.org/officeDocument/2006/relationships/diagramQuickStyle" Target="../diagrams/quickStyle8.xml"/><Relationship Id="rId52" Type="http://schemas.openxmlformats.org/officeDocument/2006/relationships/diagramData" Target="../diagrams/data10.xml"/><Relationship Id="rId4" Type="http://schemas.openxmlformats.org/officeDocument/2006/relationships/image" Target="../media/image2.jpeg"/><Relationship Id="rId9" Type="http://schemas.openxmlformats.org/officeDocument/2006/relationships/diagramQuickStyle" Target="../diagrams/quickStyle1.xml"/><Relationship Id="rId14" Type="http://schemas.openxmlformats.org/officeDocument/2006/relationships/diagramQuickStyle" Target="../diagrams/quickStyle2.xml"/><Relationship Id="rId22" Type="http://schemas.openxmlformats.org/officeDocument/2006/relationships/diagramData" Target="../diagrams/data4.xml"/><Relationship Id="rId27" Type="http://schemas.openxmlformats.org/officeDocument/2006/relationships/diagramData" Target="../diagrams/data5.xml"/><Relationship Id="rId30" Type="http://schemas.openxmlformats.org/officeDocument/2006/relationships/diagramColors" Target="../diagrams/colors5.xml"/><Relationship Id="rId35" Type="http://schemas.openxmlformats.org/officeDocument/2006/relationships/diagramColors" Target="../diagrams/colors6.xml"/><Relationship Id="rId43" Type="http://schemas.openxmlformats.org/officeDocument/2006/relationships/diagramLayout" Target="../diagrams/layout8.xml"/><Relationship Id="rId48" Type="http://schemas.openxmlformats.org/officeDocument/2006/relationships/diagramLayout" Target="../diagrams/layout9.xml"/><Relationship Id="rId56" Type="http://schemas.microsoft.com/office/2007/relationships/diagramDrawing" Target="../diagrams/drawing10.xml"/><Relationship Id="rId8" Type="http://schemas.openxmlformats.org/officeDocument/2006/relationships/diagramLayout" Target="../diagrams/layout1.xml"/><Relationship Id="rId51" Type="http://schemas.microsoft.com/office/2007/relationships/diagramDrawing" Target="../diagrams/drawing9.xml"/><Relationship Id="rId3" Type="http://schemas.openxmlformats.org/officeDocument/2006/relationships/image" Target="../media/image1.jpeg"/><Relationship Id="rId12" Type="http://schemas.openxmlformats.org/officeDocument/2006/relationships/diagramData" Target="../diagrams/data2.xml"/><Relationship Id="rId17" Type="http://schemas.openxmlformats.org/officeDocument/2006/relationships/diagramData" Target="../diagrams/data3.xml"/><Relationship Id="rId25" Type="http://schemas.openxmlformats.org/officeDocument/2006/relationships/diagramColors" Target="../diagrams/colors4.xml"/><Relationship Id="rId33" Type="http://schemas.openxmlformats.org/officeDocument/2006/relationships/diagramLayout" Target="../diagrams/layout6.xml"/><Relationship Id="rId38" Type="http://schemas.openxmlformats.org/officeDocument/2006/relationships/diagramLayout" Target="../diagrams/layout7.xml"/><Relationship Id="rId46" Type="http://schemas.microsoft.com/office/2007/relationships/diagramDrawing" Target="../diagrams/drawing8.xml"/><Relationship Id="rId20" Type="http://schemas.openxmlformats.org/officeDocument/2006/relationships/diagramColors" Target="../diagrams/colors3.xml"/><Relationship Id="rId41" Type="http://schemas.microsoft.com/office/2007/relationships/diagramDrawing" Target="../diagrams/drawing7.xml"/><Relationship Id="rId54" Type="http://schemas.openxmlformats.org/officeDocument/2006/relationships/diagramQuickStyle" Target="../diagrams/quickStyl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5" Type="http://schemas.openxmlformats.org/officeDocument/2006/relationships/diagramColors" Target="../diagrams/colors2.xml"/><Relationship Id="rId23" Type="http://schemas.openxmlformats.org/officeDocument/2006/relationships/diagramLayout" Target="../diagrams/layout4.xml"/><Relationship Id="rId28" Type="http://schemas.openxmlformats.org/officeDocument/2006/relationships/diagramLayout" Target="../diagrams/layout5.xml"/><Relationship Id="rId36" Type="http://schemas.microsoft.com/office/2007/relationships/diagramDrawing" Target="../diagrams/drawing6.xml"/><Relationship Id="rId4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B5FC71-C9EA-0C71-51ED-D800481568AE}"/>
              </a:ext>
            </a:extLst>
          </p:cNvPr>
          <p:cNvSpPr txBox="1"/>
          <p:nvPr/>
        </p:nvSpPr>
        <p:spPr>
          <a:xfrm>
            <a:off x="-607230" y="13465"/>
            <a:ext cx="4296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Is Multi-Agency Safeguarding Hub       used effectively by </a:t>
            </a:r>
          </a:p>
          <a:p>
            <a:pPr algn="ctr"/>
            <a:r>
              <a:rPr lang="en-US" sz="2800" b="1" dirty="0"/>
              <a:t>the police? </a:t>
            </a:r>
          </a:p>
        </p:txBody>
      </p:sp>
      <p:pic>
        <p:nvPicPr>
          <p:cNvPr id="13" name="Picture 12" descr="Image result for police safeguaridng children">
            <a:extLst>
              <a:ext uri="{FF2B5EF4-FFF2-40B4-BE49-F238E27FC236}">
                <a16:creationId xmlns:a16="http://schemas.microsoft.com/office/drawing/2014/main" id="{A5586C57-DE56-B86C-C757-7C8E54636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3739" y="5302454"/>
            <a:ext cx="1704982" cy="1330316"/>
          </a:xfrm>
          <a:prstGeom prst="rect">
            <a:avLst/>
          </a:prstGeom>
        </p:spPr>
      </p:pic>
      <p:pic>
        <p:nvPicPr>
          <p:cNvPr id="14" name="Picture 2" descr="Murder of Victoria Climbié - Wikipedia">
            <a:extLst>
              <a:ext uri="{FF2B5EF4-FFF2-40B4-BE49-F238E27FC236}">
                <a16:creationId xmlns:a16="http://schemas.microsoft.com/office/drawing/2014/main" id="{FB0E4485-CA5C-16CA-F758-4500CD306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968" y="126007"/>
            <a:ext cx="1280529" cy="1681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Baby P 10 years on: social work's story">
            <a:extLst>
              <a:ext uri="{FF2B5EF4-FFF2-40B4-BE49-F238E27FC236}">
                <a16:creationId xmlns:a16="http://schemas.microsoft.com/office/drawing/2014/main" id="{EB390B12-D06C-3186-35B3-966A6E174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661" y="942778"/>
            <a:ext cx="1439189" cy="90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Arthur Labinjo-Hughes: Killer father ...">
            <a:extLst>
              <a:ext uri="{FF2B5EF4-FFF2-40B4-BE49-F238E27FC236}">
                <a16:creationId xmlns:a16="http://schemas.microsoft.com/office/drawing/2014/main" id="{6795350C-F5F9-69B4-2BA2-58037BC90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660" y="136832"/>
            <a:ext cx="1439189" cy="80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E66F7772-A7F4-BC81-3E16-4273EE5F28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7460263"/>
              </p:ext>
            </p:extLst>
          </p:nvPr>
        </p:nvGraphicFramePr>
        <p:xfrm>
          <a:off x="3095912" y="2518490"/>
          <a:ext cx="2632813" cy="1338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734FDF82-1FF1-09EF-DBDD-977E7AC577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8314269"/>
              </p:ext>
            </p:extLst>
          </p:nvPr>
        </p:nvGraphicFramePr>
        <p:xfrm>
          <a:off x="2756256" y="4168723"/>
          <a:ext cx="4437024" cy="3108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6DBF9386-BA10-E94A-EBEE-70A96305D7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509100"/>
              </p:ext>
            </p:extLst>
          </p:nvPr>
        </p:nvGraphicFramePr>
        <p:xfrm>
          <a:off x="6025376" y="13465"/>
          <a:ext cx="5915248" cy="2914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1989839-F6E9-3BE7-9883-C65A2D9F7B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9573384"/>
              </p:ext>
            </p:extLst>
          </p:nvPr>
        </p:nvGraphicFramePr>
        <p:xfrm>
          <a:off x="111597" y="2009471"/>
          <a:ext cx="2604260" cy="2273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C6598CE-F5B9-5D81-7220-EB270086DC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1812940"/>
              </p:ext>
            </p:extLst>
          </p:nvPr>
        </p:nvGraphicFramePr>
        <p:xfrm>
          <a:off x="109164" y="4349036"/>
          <a:ext cx="2604260" cy="2508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D88F35AC-656D-50DC-BC1E-0ACCF7E8E4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1016361"/>
              </p:ext>
            </p:extLst>
          </p:nvPr>
        </p:nvGraphicFramePr>
        <p:xfrm>
          <a:off x="3468955" y="5134571"/>
          <a:ext cx="3004248" cy="2537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53409D1-F4CB-FEDC-7265-0E04AB9BEF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8717896"/>
              </p:ext>
            </p:extLst>
          </p:nvPr>
        </p:nvGraphicFramePr>
        <p:xfrm>
          <a:off x="6550223" y="3187813"/>
          <a:ext cx="2046223" cy="1712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graphicFrame>
        <p:nvGraphicFramePr>
          <p:cNvPr id="25" name="Diagram 24">
            <a:extLst>
              <a:ext uri="{FF2B5EF4-FFF2-40B4-BE49-F238E27FC236}">
                <a16:creationId xmlns:a16="http://schemas.microsoft.com/office/drawing/2014/main" id="{ADB408B5-7888-0B61-6D1F-3B5EBD922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7859974"/>
              </p:ext>
            </p:extLst>
          </p:nvPr>
        </p:nvGraphicFramePr>
        <p:xfrm>
          <a:off x="9260087" y="2378313"/>
          <a:ext cx="2777485" cy="2251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1C75CE82-DFF0-7890-93FC-EF74F76113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628988"/>
              </p:ext>
            </p:extLst>
          </p:nvPr>
        </p:nvGraphicFramePr>
        <p:xfrm>
          <a:off x="9260088" y="4630050"/>
          <a:ext cx="2820316" cy="228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7" r:lo="rId48" r:qs="rId49" r:cs="rId50"/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8CEB5EC5-97DE-E10D-EF64-EB8E4F7E7D7F}"/>
              </a:ext>
            </a:extLst>
          </p:cNvPr>
          <p:cNvGrpSpPr/>
          <p:nvPr/>
        </p:nvGrpSpPr>
        <p:grpSpPr>
          <a:xfrm>
            <a:off x="3095913" y="2016632"/>
            <a:ext cx="2604260" cy="432000"/>
            <a:chOff x="0" y="14721"/>
            <a:chExt cx="2604260" cy="4320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52B9031-DF9C-E9BD-8799-77C552458C8A}"/>
                </a:ext>
              </a:extLst>
            </p:cNvPr>
            <p:cNvSpPr/>
            <p:nvPr/>
          </p:nvSpPr>
          <p:spPr>
            <a:xfrm>
              <a:off x="0" y="14721"/>
              <a:ext cx="2604260" cy="432000"/>
            </a:xfrm>
            <a:prstGeom prst="rect">
              <a:avLst/>
            </a:prstGeom>
            <a:solidFill>
              <a:srgbClr val="CA7B5C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FD8D3C6-8AB0-46CA-FF78-8895BE31B783}"/>
                </a:ext>
              </a:extLst>
            </p:cNvPr>
            <p:cNvSpPr txBox="1"/>
            <p:nvPr/>
          </p:nvSpPr>
          <p:spPr>
            <a:xfrm>
              <a:off x="0" y="14721"/>
              <a:ext cx="2604260" cy="43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60960" rIns="106680" bIns="6096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500" kern="1200" dirty="0"/>
                <a:t>Methodology 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B60258B-F37B-99AA-627B-B9762A1D4D5E}"/>
              </a:ext>
            </a:extLst>
          </p:cNvPr>
          <p:cNvGrpSpPr/>
          <p:nvPr/>
        </p:nvGrpSpPr>
        <p:grpSpPr>
          <a:xfrm>
            <a:off x="3054636" y="4870454"/>
            <a:ext cx="2604260" cy="432000"/>
            <a:chOff x="0" y="14721"/>
            <a:chExt cx="2604260" cy="43200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B20C55B-FA93-C339-61B4-28D8340590C6}"/>
                </a:ext>
              </a:extLst>
            </p:cNvPr>
            <p:cNvSpPr/>
            <p:nvPr/>
          </p:nvSpPr>
          <p:spPr>
            <a:xfrm>
              <a:off x="0" y="14721"/>
              <a:ext cx="2604260" cy="432000"/>
            </a:xfrm>
            <a:prstGeom prst="rect">
              <a:avLst/>
            </a:prstGeom>
            <a:solidFill>
              <a:srgbClr val="CA7B5C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B1A7DCD-0784-E23F-DC30-96E867B8D1E8}"/>
                </a:ext>
              </a:extLst>
            </p:cNvPr>
            <p:cNvSpPr txBox="1"/>
            <p:nvPr/>
          </p:nvSpPr>
          <p:spPr>
            <a:xfrm>
              <a:off x="0" y="14721"/>
              <a:ext cx="2604260" cy="43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60960" rIns="106680" bIns="6096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500" kern="1200" dirty="0"/>
                <a:t>Results 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99A7B11-A509-2BE8-3793-A1633CA8CD70}"/>
              </a:ext>
            </a:extLst>
          </p:cNvPr>
          <p:cNvGrpSpPr/>
          <p:nvPr/>
        </p:nvGrpSpPr>
        <p:grpSpPr>
          <a:xfrm>
            <a:off x="7573902" y="75981"/>
            <a:ext cx="2604260" cy="432000"/>
            <a:chOff x="0" y="14721"/>
            <a:chExt cx="2604260" cy="4320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67B701F-77C1-17DB-1F96-76396F92C8E2}"/>
                </a:ext>
              </a:extLst>
            </p:cNvPr>
            <p:cNvSpPr/>
            <p:nvPr/>
          </p:nvSpPr>
          <p:spPr>
            <a:xfrm>
              <a:off x="0" y="14721"/>
              <a:ext cx="2604260" cy="432000"/>
            </a:xfrm>
            <a:prstGeom prst="rect">
              <a:avLst/>
            </a:prstGeom>
            <a:solidFill>
              <a:srgbClr val="CA7B5C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33FE62E-BE21-0648-B30D-C753298C00A9}"/>
                </a:ext>
              </a:extLst>
            </p:cNvPr>
            <p:cNvSpPr txBox="1"/>
            <p:nvPr/>
          </p:nvSpPr>
          <p:spPr>
            <a:xfrm>
              <a:off x="0" y="14721"/>
              <a:ext cx="2604260" cy="43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60960" rIns="106680" bIns="6096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500" kern="1200" dirty="0"/>
                <a:t>Discussion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8268E84-BAE4-3DCD-3E2C-38E9E24E580E}"/>
              </a:ext>
            </a:extLst>
          </p:cNvPr>
          <p:cNvGrpSpPr/>
          <p:nvPr/>
        </p:nvGrpSpPr>
        <p:grpSpPr>
          <a:xfrm>
            <a:off x="6258382" y="2607553"/>
            <a:ext cx="2604260" cy="432000"/>
            <a:chOff x="0" y="14721"/>
            <a:chExt cx="2604260" cy="432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77ABAB2-E7EC-1CE0-1C2D-6A1EBFEB02B7}"/>
                </a:ext>
              </a:extLst>
            </p:cNvPr>
            <p:cNvSpPr/>
            <p:nvPr/>
          </p:nvSpPr>
          <p:spPr>
            <a:xfrm>
              <a:off x="0" y="14721"/>
              <a:ext cx="2604260" cy="432000"/>
            </a:xfrm>
            <a:prstGeom prst="rect">
              <a:avLst/>
            </a:prstGeom>
            <a:solidFill>
              <a:srgbClr val="CA7B5C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671761E-E385-BE4D-C188-283E737C57B0}"/>
                </a:ext>
              </a:extLst>
            </p:cNvPr>
            <p:cNvSpPr txBox="1"/>
            <p:nvPr/>
          </p:nvSpPr>
          <p:spPr>
            <a:xfrm>
              <a:off x="0" y="14721"/>
              <a:ext cx="2604260" cy="432000"/>
            </a:xfrm>
            <a:prstGeom prst="rect">
              <a:avLst/>
            </a:prstGeom>
            <a:solidFill>
              <a:srgbClr val="FFA935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60960" rIns="106680" bIns="6096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500" kern="1200" dirty="0"/>
                <a:t>Limitations</a:t>
              </a:r>
            </a:p>
          </p:txBody>
        </p:sp>
      </p:grp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8110701B-F792-BB58-EF20-E19152552F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5530632"/>
              </p:ext>
            </p:extLst>
          </p:nvPr>
        </p:nvGraphicFramePr>
        <p:xfrm>
          <a:off x="3095913" y="3491869"/>
          <a:ext cx="2632813" cy="1338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2" r:lo="rId53" r:qs="rId54" r:cs="rId55"/>
          </a:graphicData>
        </a:graphic>
      </p:graphicFrame>
    </p:spTree>
    <p:extLst>
      <p:ext uri="{BB962C8B-B14F-4D97-AF65-F5344CB8AC3E}">
        <p14:creationId xmlns:p14="http://schemas.microsoft.com/office/powerpoint/2010/main" val="592003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159</Words>
  <Application>Microsoft Macintosh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True Machin</dc:creator>
  <cp:lastModifiedBy>True Machin</cp:lastModifiedBy>
  <cp:revision>6</cp:revision>
  <dcterms:created xsi:type="dcterms:W3CDTF">2024-05-04T21:11:27Z</dcterms:created>
  <dcterms:modified xsi:type="dcterms:W3CDTF">2024-05-22T20:31:11Z</dcterms:modified>
</cp:coreProperties>
</file>